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7" r:id="rId1"/>
  </p:sldMasterIdLst>
  <p:notesMasterIdLst>
    <p:notesMasterId r:id="rId17"/>
  </p:notesMasterIdLst>
  <p:sldIdLst>
    <p:sldId id="256" r:id="rId2"/>
    <p:sldId id="298" r:id="rId3"/>
    <p:sldId id="299" r:id="rId4"/>
    <p:sldId id="303" r:id="rId5"/>
    <p:sldId id="289" r:id="rId6"/>
    <p:sldId id="297" r:id="rId7"/>
    <p:sldId id="290" r:id="rId8"/>
    <p:sldId id="291" r:id="rId9"/>
    <p:sldId id="294" r:id="rId10"/>
    <p:sldId id="295" r:id="rId11"/>
    <p:sldId id="304" r:id="rId12"/>
    <p:sldId id="305" r:id="rId13"/>
    <p:sldId id="300" r:id="rId14"/>
    <p:sldId id="301" r:id="rId15"/>
    <p:sldId id="302" r:id="rId1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0479B6-0352-4B80-A6EA-12474A2F686D}">
  <a:tblStyle styleId="{D10479B6-0352-4B80-A6EA-12474A2F68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83811" autoAdjust="0"/>
  </p:normalViewPr>
  <p:slideViewPr>
    <p:cSldViewPr snapToGrid="0">
      <p:cViewPr varScale="1">
        <p:scale>
          <a:sx n="72" d="100"/>
          <a:sy n="72" d="100"/>
        </p:scale>
        <p:origin x="15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74DCD111-5CFE-4A27-9B30-4E8DDABA8620}"/>
    <pc:docChg chg="modSld">
      <pc:chgData name="" userId="" providerId="" clId="Web-{74DCD111-5CFE-4A27-9B30-4E8DDABA8620}" dt="2018-10-15T00:00:08.431" v="276" actId="1076"/>
      <pc:docMkLst>
        <pc:docMk/>
      </pc:docMkLst>
      <pc:sldChg chg="addSp delSp modSp">
        <pc:chgData name="" userId="" providerId="" clId="Web-{74DCD111-5CFE-4A27-9B30-4E8DDABA8620}" dt="2018-10-14T23:53:57.568" v="104"/>
        <pc:sldMkLst>
          <pc:docMk/>
          <pc:sldMk cId="4040275829" sldId="289"/>
        </pc:sldMkLst>
        <pc:spChg chg="add mod">
          <ac:chgData name="" userId="" providerId="" clId="Web-{74DCD111-5CFE-4A27-9B30-4E8DDABA8620}" dt="2018-10-14T23:53:14.754" v="72" actId="1076"/>
          <ac:spMkLst>
            <pc:docMk/>
            <pc:sldMk cId="4040275829" sldId="289"/>
            <ac:spMk id="3" creationId="{245A8DFB-D95A-4114-B3AA-709B89E7C2B3}"/>
          </ac:spMkLst>
        </pc:spChg>
        <pc:spChg chg="add mod">
          <ac:chgData name="" userId="" providerId="" clId="Web-{74DCD111-5CFE-4A27-9B30-4E8DDABA8620}" dt="2018-10-14T23:53:49.630" v="102" actId="1076"/>
          <ac:spMkLst>
            <pc:docMk/>
            <pc:sldMk cId="4040275829" sldId="289"/>
            <ac:spMk id="4" creationId="{F6FD4224-9F66-4180-BD3D-89C2FF7D855F}"/>
          </ac:spMkLst>
        </pc:spChg>
        <pc:spChg chg="add del mod">
          <ac:chgData name="" userId="" providerId="" clId="Web-{74DCD111-5CFE-4A27-9B30-4E8DDABA8620}" dt="2018-10-14T23:53:57.568" v="104"/>
          <ac:spMkLst>
            <pc:docMk/>
            <pc:sldMk cId="4040275829" sldId="289"/>
            <ac:spMk id="6" creationId="{6A555494-6EBE-488A-97BF-83465EA206CE}"/>
          </ac:spMkLst>
        </pc:spChg>
        <pc:spChg chg="del">
          <ac:chgData name="" userId="" providerId="" clId="Web-{74DCD111-5CFE-4A27-9B30-4E8DDABA8620}" dt="2018-10-14T23:53:53.662" v="103"/>
          <ac:spMkLst>
            <pc:docMk/>
            <pc:sldMk cId="4040275829" sldId="289"/>
            <ac:spMk id="94" creationId="{00000000-0000-0000-0000-000000000000}"/>
          </ac:spMkLst>
        </pc:spChg>
        <pc:graphicFrameChg chg="mod modGraphic">
          <ac:chgData name="" userId="" providerId="" clId="Web-{74DCD111-5CFE-4A27-9B30-4E8DDABA8620}" dt="2018-10-14T23:52:30.923" v="63"/>
          <ac:graphicFrameMkLst>
            <pc:docMk/>
            <pc:sldMk cId="4040275829" sldId="289"/>
            <ac:graphicFrameMk id="2" creationId="{5ADFE616-6E17-48F4-876A-F4385C2F1FC2}"/>
          </ac:graphicFrameMkLst>
        </pc:graphicFrameChg>
      </pc:sldChg>
      <pc:sldChg chg="addSp delSp modSp">
        <pc:chgData name="" userId="" providerId="" clId="Web-{74DCD111-5CFE-4A27-9B30-4E8DDABA8620}" dt="2018-10-15T00:00:08.431" v="276" actId="1076"/>
        <pc:sldMkLst>
          <pc:docMk/>
          <pc:sldMk cId="3171973651" sldId="291"/>
        </pc:sldMkLst>
        <pc:spChg chg="add mod">
          <ac:chgData name="" userId="" providerId="" clId="Web-{74DCD111-5CFE-4A27-9B30-4E8DDABA8620}" dt="2018-10-14T23:56:52.546" v="128" actId="1076"/>
          <ac:spMkLst>
            <pc:docMk/>
            <pc:sldMk cId="3171973651" sldId="291"/>
            <ac:spMk id="2" creationId="{EC26D112-B627-4E40-AF49-2C8046D4C34B}"/>
          </ac:spMkLst>
        </pc:spChg>
        <pc:spChg chg="add mod">
          <ac:chgData name="" userId="" providerId="" clId="Web-{74DCD111-5CFE-4A27-9B30-4E8DDABA8620}" dt="2018-10-14T23:58:26.567" v="211" actId="14100"/>
          <ac:spMkLst>
            <pc:docMk/>
            <pc:sldMk cId="3171973651" sldId="291"/>
            <ac:spMk id="3" creationId="{C4041CEA-5541-425D-89A2-45C2C5B3AE2A}"/>
          </ac:spMkLst>
        </pc:spChg>
        <pc:spChg chg="add del mod">
          <ac:chgData name="" userId="" providerId="" clId="Web-{74DCD111-5CFE-4A27-9B30-4E8DDABA8620}" dt="2018-10-14T23:58:39.989" v="214"/>
          <ac:spMkLst>
            <pc:docMk/>
            <pc:sldMk cId="3171973651" sldId="291"/>
            <ac:spMk id="5" creationId="{A3366030-9EE3-4D0A-913D-11F958BE800E}"/>
          </ac:spMkLst>
        </pc:spChg>
        <pc:spChg chg="add del mod">
          <ac:chgData name="" userId="" providerId="" clId="Web-{74DCD111-5CFE-4A27-9B30-4E8DDABA8620}" dt="2018-10-14T23:59:05.928" v="222"/>
          <ac:spMkLst>
            <pc:docMk/>
            <pc:sldMk cId="3171973651" sldId="291"/>
            <ac:spMk id="6" creationId="{057BB119-DFB2-4347-9660-6C70C9EB8E72}"/>
          </ac:spMkLst>
        </pc:spChg>
        <pc:spChg chg="add mod">
          <ac:chgData name="" userId="" providerId="" clId="Web-{74DCD111-5CFE-4A27-9B30-4E8DDABA8620}" dt="2018-10-15T00:00:08.431" v="276" actId="1076"/>
          <ac:spMkLst>
            <pc:docMk/>
            <pc:sldMk cId="3171973651" sldId="291"/>
            <ac:spMk id="7" creationId="{C93AE8A2-C233-4E31-8E0A-9AEE9B4F7AD6}"/>
          </ac:spMkLst>
        </pc:spChg>
        <pc:spChg chg="del mod">
          <ac:chgData name="" userId="" providerId="" clId="Web-{74DCD111-5CFE-4A27-9B30-4E8DDABA8620}" dt="2018-10-14T23:58:33.192" v="213"/>
          <ac:spMkLst>
            <pc:docMk/>
            <pc:sldMk cId="3171973651" sldId="291"/>
            <ac:spMk id="94" creationId="{00000000-0000-0000-0000-000000000000}"/>
          </ac:spMkLst>
        </pc:spChg>
      </pc:sldChg>
    </pc:docChg>
  </pc:docChgLst>
  <pc:docChgLst>
    <pc:chgData clId="Web-{3F7D45E5-56E8-4F86-AB4D-9D4C01FE320E}"/>
    <pc:docChg chg="modSld">
      <pc:chgData name="" userId="" providerId="" clId="Web-{3F7D45E5-56E8-4F86-AB4D-9D4C01FE320E}" dt="2018-10-14T23:47:01.371" v="38"/>
      <pc:docMkLst>
        <pc:docMk/>
      </pc:docMkLst>
      <pc:sldChg chg="addSp modSp">
        <pc:chgData name="" userId="" providerId="" clId="Web-{3F7D45E5-56E8-4F86-AB4D-9D4C01FE320E}" dt="2018-10-14T23:47:01.371" v="38"/>
        <pc:sldMkLst>
          <pc:docMk/>
          <pc:sldMk cId="4040275829" sldId="289"/>
        </pc:sldMkLst>
        <pc:spChg chg="mod">
          <ac:chgData name="" userId="" providerId="" clId="Web-{3F7D45E5-56E8-4F86-AB4D-9D4C01FE320E}" dt="2018-10-14T23:45:50.759" v="1" actId="1076"/>
          <ac:spMkLst>
            <pc:docMk/>
            <pc:sldMk cId="4040275829" sldId="289"/>
            <ac:spMk id="94" creationId="{00000000-0000-0000-0000-000000000000}"/>
          </ac:spMkLst>
        </pc:spChg>
        <pc:graphicFrameChg chg="add mod modGraphic">
          <ac:chgData name="" userId="" providerId="" clId="Web-{3F7D45E5-56E8-4F86-AB4D-9D4C01FE320E}" dt="2018-10-14T23:47:01.371" v="38"/>
          <ac:graphicFrameMkLst>
            <pc:docMk/>
            <pc:sldMk cId="4040275829" sldId="289"/>
            <ac:graphicFrameMk id="2" creationId="{5ADFE616-6E17-48F4-876A-F4385C2F1FC2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3.jpeg>
</file>

<file path=ppt/media/image4.jpeg>
</file>

<file path=ppt/media/image5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50226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38597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65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79769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29907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0899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Reduce pressure of grill and family meal stations by distribute more customers to other stations.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0440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7838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1796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167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789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6211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9494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62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7718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00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34275" y="2655750"/>
            <a:ext cx="7888800" cy="15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3EFEA"/>
              </a:buClr>
              <a:buSzPts val="3600"/>
              <a:buNone/>
              <a:defRPr sz="3600">
                <a:solidFill>
                  <a:srgbClr val="F3EFE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3EFEA"/>
              </a:buClr>
              <a:buSzPts val="3600"/>
              <a:buNone/>
              <a:defRPr sz="3600">
                <a:solidFill>
                  <a:srgbClr val="F3EFEA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3EFEA"/>
              </a:buClr>
              <a:buSzPts val="3600"/>
              <a:buNone/>
              <a:defRPr sz="3600">
                <a:solidFill>
                  <a:srgbClr val="F3EFEA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3EFEA"/>
              </a:buClr>
              <a:buSzPts val="3600"/>
              <a:buNone/>
              <a:defRPr sz="3600">
                <a:solidFill>
                  <a:srgbClr val="F3EFEA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3EFEA"/>
              </a:buClr>
              <a:buSzPts val="3600"/>
              <a:buNone/>
              <a:defRPr sz="3600">
                <a:solidFill>
                  <a:srgbClr val="F3EFEA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3EFEA"/>
              </a:buClr>
              <a:buSzPts val="3600"/>
              <a:buNone/>
              <a:defRPr sz="3600">
                <a:solidFill>
                  <a:srgbClr val="F3EFEA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3EFEA"/>
              </a:buClr>
              <a:buSzPts val="3600"/>
              <a:buNone/>
              <a:defRPr sz="3600">
                <a:solidFill>
                  <a:srgbClr val="F3EFEA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3EFEA"/>
              </a:buClr>
              <a:buSzPts val="3600"/>
              <a:buNone/>
              <a:defRPr sz="3600">
                <a:solidFill>
                  <a:srgbClr val="F3EFEA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3EFEA"/>
              </a:buClr>
              <a:buSzPts val="3600"/>
              <a:buNone/>
              <a:defRPr sz="3600">
                <a:solidFill>
                  <a:srgbClr val="F3EFEA"/>
                </a:solidFill>
              </a:defRPr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 rot="10800000">
            <a:off x="2588100" y="4854825"/>
            <a:ext cx="3967800" cy="0"/>
          </a:xfrm>
          <a:prstGeom prst="straightConnector1">
            <a:avLst/>
          </a:prstGeom>
          <a:noFill/>
          <a:ln w="9525" cap="flat" cmpd="sng">
            <a:solidFill>
              <a:srgbClr val="F3EFEA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617100" y="1997950"/>
            <a:ext cx="7909800" cy="428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○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□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24" name="Google Shape;24;p5"/>
          <p:cNvCxnSpPr/>
          <p:nvPr/>
        </p:nvCxnSpPr>
        <p:spPr>
          <a:xfrm rot="10800000">
            <a:off x="-23700" y="722400"/>
            <a:ext cx="23418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5" name="Google Shape;25;p5"/>
          <p:cNvCxnSpPr/>
          <p:nvPr/>
        </p:nvCxnSpPr>
        <p:spPr>
          <a:xfrm>
            <a:off x="6825900" y="722400"/>
            <a:ext cx="23313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22900" y="274650"/>
            <a:ext cx="3898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sz="2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7100" y="1997950"/>
            <a:ext cx="7909800" cy="42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T Serif"/>
              <a:buChar char="○"/>
              <a:defRPr sz="3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□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lvl="3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erif"/>
              <a:buChar char="□"/>
              <a:defRPr sz="18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lvl="4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erif"/>
              <a:buChar char="○"/>
              <a:defRPr sz="18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lvl="5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erif"/>
              <a:buChar char="■"/>
              <a:defRPr sz="18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lvl="6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erif"/>
              <a:buChar char="●"/>
              <a:defRPr sz="18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lvl="7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erif"/>
              <a:buChar char="○"/>
              <a:defRPr sz="18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lvl="8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erif"/>
              <a:buChar char="■"/>
              <a:defRPr sz="18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300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 algn="ctr">
              <a:buNone/>
              <a:defRPr sz="1300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 algn="ctr">
              <a:buNone/>
              <a:defRPr sz="1300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 algn="ctr">
              <a:buNone/>
              <a:defRPr sz="1300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 algn="ctr">
              <a:buNone/>
              <a:defRPr sz="1300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 algn="ctr">
              <a:buNone/>
              <a:defRPr sz="1300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 algn="ctr">
              <a:buNone/>
              <a:defRPr sz="1300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 algn="ctr">
              <a:buNone/>
              <a:defRPr sz="1300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 algn="ctr">
              <a:buNone/>
              <a:defRPr sz="1300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ctrTitle"/>
          </p:nvPr>
        </p:nvSpPr>
        <p:spPr>
          <a:xfrm>
            <a:off x="739783" y="2397842"/>
            <a:ext cx="7888800" cy="15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Ducling</a:t>
            </a:r>
            <a:r>
              <a:rPr lang="en-US" dirty="0"/>
              <a:t> Simulation with </a:t>
            </a:r>
            <a:r>
              <a:rPr lang="en-US" dirty="0" err="1"/>
              <a:t>Simio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5345723" y="3944342"/>
            <a:ext cx="3141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ontserrat" panose="020B0604020202020204" charset="0"/>
              </a:rPr>
              <a:t>By: Team One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 Identification</a:t>
            </a:r>
            <a:endParaRPr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7AA210-37A3-4F0D-A2A1-41515F73F03A}"/>
              </a:ext>
            </a:extLst>
          </p:cNvPr>
          <p:cNvSpPr txBox="1"/>
          <p:nvPr/>
        </p:nvSpPr>
        <p:spPr>
          <a:xfrm>
            <a:off x="773095" y="1146772"/>
            <a:ext cx="785252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Two biggest bottlenecks:</a:t>
            </a:r>
          </a:p>
          <a:p>
            <a:pPr algn="ctr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Grill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Family Meal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D531B0-D40A-4244-96AA-CF4374F094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416" y="2289772"/>
            <a:ext cx="6913984" cy="368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44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Experimenting</a:t>
            </a:r>
            <a:endParaRPr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7AA210-37A3-4F0D-A2A1-41515F73F03A}"/>
              </a:ext>
            </a:extLst>
          </p:cNvPr>
          <p:cNvSpPr txBox="1"/>
          <p:nvPr/>
        </p:nvSpPr>
        <p:spPr>
          <a:xfrm>
            <a:off x="521096" y="5129339"/>
            <a:ext cx="8622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This graph represents the coefficients that affect the target variable- the utilization rate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We increased capacity by 1 for the Gluten Free and Drinks stations.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B0F36B-9B4C-470B-9393-74829E314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694" y="1293900"/>
            <a:ext cx="7077861" cy="34821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1B0060-A8F9-42B6-AF04-E26B7D9A87F0}"/>
              </a:ext>
            </a:extLst>
          </p:cNvPr>
          <p:cNvSpPr txBox="1"/>
          <p:nvPr/>
        </p:nvSpPr>
        <p:spPr>
          <a:xfrm>
            <a:off x="1054359" y="871933"/>
            <a:ext cx="2127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Unchanged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FDA55BE-AAB2-40E7-9D2E-03ED37E9B778}"/>
              </a:ext>
            </a:extLst>
          </p:cNvPr>
          <p:cNvSpPr/>
          <p:nvPr/>
        </p:nvSpPr>
        <p:spPr>
          <a:xfrm>
            <a:off x="1306286" y="1595385"/>
            <a:ext cx="709126" cy="52266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C44D41B-6C7D-4C4F-A02F-36A3CED42DE8}"/>
              </a:ext>
            </a:extLst>
          </p:cNvPr>
          <p:cNvSpPr/>
          <p:nvPr/>
        </p:nvSpPr>
        <p:spPr>
          <a:xfrm>
            <a:off x="685459" y="1764481"/>
            <a:ext cx="373939" cy="261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98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02B1BC-E648-4A92-AF75-DF59C3DC0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003" y="1179710"/>
            <a:ext cx="7940351" cy="3967505"/>
          </a:xfrm>
          <a:prstGeom prst="rect">
            <a:avLst/>
          </a:prstGeom>
        </p:spPr>
      </p:pic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Experimenting</a:t>
            </a:r>
            <a:endParaRPr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7AA210-37A3-4F0D-A2A1-41515F73F03A}"/>
              </a:ext>
            </a:extLst>
          </p:cNvPr>
          <p:cNvSpPr txBox="1"/>
          <p:nvPr/>
        </p:nvSpPr>
        <p:spPr>
          <a:xfrm>
            <a:off x="872428" y="5512821"/>
            <a:ext cx="78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We increased capacity by 1 for the Family Meal and Soup stations.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1B0060-A8F9-42B6-AF04-E26B7D9A87F0}"/>
              </a:ext>
            </a:extLst>
          </p:cNvPr>
          <p:cNvSpPr txBox="1"/>
          <p:nvPr/>
        </p:nvSpPr>
        <p:spPr>
          <a:xfrm>
            <a:off x="1054359" y="871933"/>
            <a:ext cx="2127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First Change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FDA55BE-AAB2-40E7-9D2E-03ED37E9B778}"/>
              </a:ext>
            </a:extLst>
          </p:cNvPr>
          <p:cNvSpPr/>
          <p:nvPr/>
        </p:nvSpPr>
        <p:spPr>
          <a:xfrm>
            <a:off x="1306286" y="1595385"/>
            <a:ext cx="709126" cy="52266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C44D41B-6C7D-4C4F-A02F-36A3CED42DE8}"/>
              </a:ext>
            </a:extLst>
          </p:cNvPr>
          <p:cNvSpPr/>
          <p:nvPr/>
        </p:nvSpPr>
        <p:spPr>
          <a:xfrm>
            <a:off x="685459" y="1764481"/>
            <a:ext cx="373939" cy="261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584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Experimenting</a:t>
            </a:r>
            <a:endParaRPr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4A0A9E-A5F6-497E-AB68-39D9EEFEEFCB}"/>
              </a:ext>
            </a:extLst>
          </p:cNvPr>
          <p:cNvSpPr txBox="1"/>
          <p:nvPr/>
        </p:nvSpPr>
        <p:spPr>
          <a:xfrm>
            <a:off x="-1245639" y="2114712"/>
            <a:ext cx="7534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800" dirty="0"/>
              <a:t>Not much difference after the second change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8A2D2B-904B-4757-908F-83ED6703C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41520"/>
            <a:ext cx="9144000" cy="10798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872CF0-A642-4209-A780-60BA1DF3F0E1}"/>
              </a:ext>
            </a:extLst>
          </p:cNvPr>
          <p:cNvSpPr txBox="1"/>
          <p:nvPr/>
        </p:nvSpPr>
        <p:spPr>
          <a:xfrm>
            <a:off x="331072" y="1557126"/>
            <a:ext cx="2190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3095546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Experimenting</a:t>
            </a:r>
            <a:endParaRPr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0F942A-0A0D-4C84-8693-AEBA8768DACB}"/>
              </a:ext>
            </a:extLst>
          </p:cNvPr>
          <p:cNvSpPr txBox="1"/>
          <p:nvPr/>
        </p:nvSpPr>
        <p:spPr>
          <a:xfrm>
            <a:off x="5147035" y="1828800"/>
            <a:ext cx="26960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xx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CC4DB6-686A-4271-A61D-9ADAA1F9A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84" y="1897940"/>
            <a:ext cx="4396716" cy="30621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CA441A-C747-4D96-AB90-780B07851A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9695" y="1560484"/>
            <a:ext cx="860052" cy="339957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14E849D-9C2F-4277-8A21-26CB4865FA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7442" y="1560480"/>
            <a:ext cx="856693" cy="339957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96E4F3C-956F-4B4C-B538-3047B1E5BF52}"/>
              </a:ext>
            </a:extLst>
          </p:cNvPr>
          <p:cNvSpPr txBox="1"/>
          <p:nvPr/>
        </p:nvSpPr>
        <p:spPr>
          <a:xfrm>
            <a:off x="7136920" y="2532957"/>
            <a:ext cx="2007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16% decrease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F8FFD0C-9396-446A-A3A7-37E9EC4F386F}"/>
              </a:ext>
            </a:extLst>
          </p:cNvPr>
          <p:cNvSpPr txBox="1"/>
          <p:nvPr/>
        </p:nvSpPr>
        <p:spPr>
          <a:xfrm>
            <a:off x="7136920" y="3237114"/>
            <a:ext cx="2007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18% decrease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BDD8E084-CC6D-47A7-AE94-AF66807A78F6}"/>
              </a:ext>
            </a:extLst>
          </p:cNvPr>
          <p:cNvSpPr/>
          <p:nvPr/>
        </p:nvSpPr>
        <p:spPr>
          <a:xfrm>
            <a:off x="6521100" y="2595133"/>
            <a:ext cx="318239" cy="2210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7F0C6A6B-8C7A-4060-9FD4-BB41A9B6F310}"/>
              </a:ext>
            </a:extLst>
          </p:cNvPr>
          <p:cNvSpPr/>
          <p:nvPr/>
        </p:nvSpPr>
        <p:spPr>
          <a:xfrm>
            <a:off x="6521100" y="3280495"/>
            <a:ext cx="318239" cy="2210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3B7D3BD-E354-493B-839D-C1336E6E65F2}"/>
              </a:ext>
            </a:extLst>
          </p:cNvPr>
          <p:cNvSpPr txBox="1"/>
          <p:nvPr/>
        </p:nvSpPr>
        <p:spPr>
          <a:xfrm>
            <a:off x="175284" y="1323292"/>
            <a:ext cx="2190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3494749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0F942A-0A0D-4C84-8693-AEBA8768DACB}"/>
              </a:ext>
            </a:extLst>
          </p:cNvPr>
          <p:cNvSpPr txBox="1"/>
          <p:nvPr/>
        </p:nvSpPr>
        <p:spPr>
          <a:xfrm>
            <a:off x="108539" y="3568879"/>
            <a:ext cx="748352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Future Improvement: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Collect data for the locations to send reneging entities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Collect data for the tolerable time that results in reneging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11D85-23DE-46FA-ADE6-7A2CF400CCB6}"/>
              </a:ext>
            </a:extLst>
          </p:cNvPr>
          <p:cNvSpPr txBox="1"/>
          <p:nvPr/>
        </p:nvSpPr>
        <p:spPr>
          <a:xfrm>
            <a:off x="108539" y="1473240"/>
            <a:ext cx="1012714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Solutions: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Increased capacity by 1 for 5 stations: Soup, Drinks, Gluten Free, Family Meal and Pizza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Reduce pressure of grill and family meal stations by distribute more customers to other stations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64124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calculated the pattern and created a probability matrix</a:t>
            </a:r>
            <a:endParaRPr dirty="0"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617100" y="1997950"/>
            <a:ext cx="7909800" cy="42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○"/>
            </a:pPr>
            <a:r>
              <a:rPr lang="en-US" dirty="0"/>
              <a:t>Cleaning data </a:t>
            </a:r>
          </a:p>
          <a:p>
            <a:pPr lvl="1" indent="-419100">
              <a:spcBef>
                <a:spcPts val="600"/>
              </a:spcBef>
              <a:buSzPts val="3000"/>
              <a:buChar char="○"/>
            </a:pPr>
            <a:r>
              <a:rPr lang="en-US" dirty="0"/>
              <a:t>We removed the NA value</a:t>
            </a:r>
          </a:p>
          <a:p>
            <a:pPr lvl="1" indent="-419100">
              <a:spcBef>
                <a:spcPts val="600"/>
              </a:spcBef>
              <a:buSzPts val="3000"/>
              <a:buChar char="○"/>
            </a:pPr>
            <a:r>
              <a:rPr lang="en-US" dirty="0"/>
              <a:t>We calculated the conditional probability the population go from station A to station B based on the survey and the </a:t>
            </a:r>
            <a:r>
              <a:rPr lang="en-US"/>
              <a:t>memoryless assumption.</a:t>
            </a:r>
            <a:endParaRPr lang="en-US"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3928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We calculated the pattern and created a probability matrix</a:t>
            </a:r>
            <a:endParaRPr dirty="0"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617100" y="1997950"/>
            <a:ext cx="7909800" cy="42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○"/>
            </a:pPr>
            <a:r>
              <a:rPr lang="en-US" dirty="0"/>
              <a:t>Probability Matrix (x: to, y: from)</a:t>
            </a:r>
          </a:p>
          <a:p>
            <a:pPr marL="457200" lvl="0" indent="-419100" algn="l" rtl="0">
              <a:spcBef>
                <a:spcPts val="600"/>
              </a:spcBef>
              <a:spcAft>
                <a:spcPts val="0"/>
              </a:spcAft>
              <a:buSzPts val="3000"/>
              <a:buChar char="○"/>
            </a:pPr>
            <a:endParaRPr lang="en-US"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D9F7CE-C2DD-4006-94AB-8261510A4C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1" r="1367"/>
          <a:stretch/>
        </p:blipFill>
        <p:spPr>
          <a:xfrm>
            <a:off x="181707" y="2895044"/>
            <a:ext cx="8780585" cy="326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749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F9B78-F853-4ED5-A81F-68673A7CE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??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50915-C2A5-4434-B677-5B7CF963B4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25C8589-38F5-4C47-BECB-9ABE75077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386" y="1676385"/>
            <a:ext cx="7037109" cy="246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40A9CAC2-5C08-4122-A88F-004A3BC34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738" y="4448935"/>
            <a:ext cx="7139832" cy="1151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651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ADFE616-6E17-48F4-876A-F4385C2F1F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5757735"/>
              </p:ext>
            </p:extLst>
          </p:nvPr>
        </p:nvGraphicFramePr>
        <p:xfrm>
          <a:off x="1933754" y="1574320"/>
          <a:ext cx="5147273" cy="1522316"/>
        </p:xfrm>
        <a:graphic>
          <a:graphicData uri="http://schemas.openxmlformats.org/drawingml/2006/table">
            <a:tbl>
              <a:tblPr firstRow="1" bandRow="1">
                <a:tableStyleId>{D10479B6-0352-4B80-A6EA-12474A2F686D}</a:tableStyleId>
              </a:tblPr>
              <a:tblGrid>
                <a:gridCol w="2565086">
                  <a:extLst>
                    <a:ext uri="{9D8B030D-6E8A-4147-A177-3AD203B41FA5}">
                      <a16:colId xmlns:a16="http://schemas.microsoft.com/office/drawing/2014/main" val="2058036326"/>
                    </a:ext>
                  </a:extLst>
                </a:gridCol>
                <a:gridCol w="2582187">
                  <a:extLst>
                    <a:ext uri="{9D8B030D-6E8A-4147-A177-3AD203B41FA5}">
                      <a16:colId xmlns:a16="http://schemas.microsoft.com/office/drawing/2014/main" val="2142901642"/>
                    </a:ext>
                  </a:extLst>
                </a:gridCol>
              </a:tblGrid>
              <a:tr h="3953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Stations</a:t>
                      </a:r>
                      <a:endParaRPr lang="en-US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 total</a:t>
                      </a:r>
                    </a:p>
                    <a:p>
                      <a:r>
                        <a:rPr lang="en-US" dirty="0"/>
                        <a:t>16 food</a:t>
                      </a:r>
                    </a:p>
                    <a:p>
                      <a:r>
                        <a:rPr lang="en-US" dirty="0"/>
                        <a:t>3</a:t>
                      </a:r>
                      <a:r>
                        <a:rPr lang="en-US" baseline="0" dirty="0"/>
                        <a:t> Check-in, Trays, Table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2624564"/>
                  </a:ext>
                </a:extLst>
              </a:tr>
              <a:tr h="3953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Paths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985222"/>
                  </a:ext>
                </a:extLst>
              </a:tr>
              <a:tr h="39539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Table Capacity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300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208111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45A8DFB-D95A-4114-B3AA-709B89E7C2B3}"/>
              </a:ext>
            </a:extLst>
          </p:cNvPr>
          <p:cNvSpPr txBox="1"/>
          <p:nvPr/>
        </p:nvSpPr>
        <p:spPr>
          <a:xfrm>
            <a:off x="3081787" y="1101306"/>
            <a:ext cx="2743200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Simple Model Details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D4224-9F66-4180-BD3D-89C2FF7D855F}"/>
              </a:ext>
            </a:extLst>
          </p:cNvPr>
          <p:cNvSpPr txBox="1"/>
          <p:nvPr/>
        </p:nvSpPr>
        <p:spPr>
          <a:xfrm>
            <a:off x="2012471" y="3141982"/>
            <a:ext cx="4881832" cy="73866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Arrival Times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Arrival times were determined using the POS Data</a:t>
            </a:r>
          </a:p>
        </p:txBody>
      </p:sp>
      <p:sp>
        <p:nvSpPr>
          <p:cNvPr id="5" name="AutoShape 4" descr="data:image/jpeg;base64,/9j/4AAQSkZJRgABAQAAAQABAAD/2wBDABALDA4MChAODQ4SERATGCgaGBYWGDEjJR0oOjM9PDkzODdASFxOQERXRTc4UG1RV19iZ2hnPk1xeXBkeFxlZ2P/2wBDARESEhgVGC8aGi9jQjhCY2NjY2NjY2NjY2NjY2NjY2NjY2NjY2NjY2NjY2NjY2NjY2NjY2NjY2NjY2NjY2NjY2P/wAARCAdACXADASIAAhEBAxEB/8QAGwABAQEBAQEBAQAAAAAAAAAAAAQFAwYCBwH/xABaEAAABAQDAgkIBwUFBgQFAgcAAQQRAgMFEhMhMRQiBhUjMjRBUYGxM1NUYXGCoqMWJCWRobLRNTZCUoNEVWWkwXJzdbTi8CZDYuFGY2RmhJLCRbPSdIXD8f/EABoBAQEBAQEBAQAAAAAAAAAAAAACAQMEBQb/xAA4EQEBAAIBAwIDBwQDAAICAQUAAQIRIRIx8EFRAyJhMnGBkaGx0QQTweFCUvEUI0NigpLSU3Ki/9oADAMBAAIRAxEAPwD9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FQln9OS+/4AUOPNjOI8iZgFQDgkmRTJJHFzuv7x3AAAAAAAAAAAAAAAAAAAAAAAAE67okfd4kKBOu6JH3eJCgAAAAAAAAAAAAAAAAAAAAAAAAAAAE67okfd4kKBOu6JH3eJCgAAAAAAAAAAAAAAAAAAAAAAAA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AAAAAAAAAASz+nJff8AKLZ5sdxZGzBP6cl9/wFQDgklxS5BFHzuv7x3AAAAAAAAAAAAAAAAAAAAAAAAABOu6JH3eJCgTruiR93iQoAAAAAAAAAA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gKgAAAAAAAAAAAAAAAAAAAAAAAAAAATruiR93iQoE67okfd4kKAAAAAAAAAAAAAAAAAAAAAAAAAAAATruiR93iQoE67okfd4kKAAAAAAAA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FQln9OS+/wCAqAAAAAAAAAAAAAAAAAAAAAAAAAAABOu6JH3eJCgTruiR93iQoAAAAAAAAAA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gKgAAAAAAAAAAAAAAAAAAAAAAAAAAATruiR93iQoE67okfd4kKAAAAAAAAAAAAAAAAAAAAAAAAAAAATruiR93iQoE67okfd4kKAAAAAAAA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ABUJZ/Tkvv+AqAAAAAAAAAAAAAAAAAAAAAAAAAAABOu6JH3eJCgTruiR93iQoAAAAAAAAAA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Q1Ooy6fJuizjPmw556Pm3rHkTqKratqv3+1i7G7AHvAGUkXRVWTDEmUbPHDz4bLtTyzNuwd9mXf3h8mEc7nZdTG38v5csviZS6mNv5fy7SelqPd8BQMyWnWGpnES5oitc8Is8h1NMtInOo/JhGf3Mv+l/T+Wf3cv+l/T+VwDydbrRqYjTpj5PrP8Am0PrLIfyiVs0sRJ1R8l1Rfy6n1FmPd/8XPo6v0T/APJw6+l60B/CNych/R5noAAAAAAAAAAAAAAAAAAAATyelqPd8BQJ5PS1Hu+AoAAAAAAAAAAAAAAAAAAAAAAARVKoyqfKuj3oj5sOZPp1t6wFoDPRr4amli2eZgzSZ8rrc/WWeg+tmXf3h8mERllZeMbfy/lzyzyxupjb+X+bHad0tP73gKBmTE6wlMkjXPEdzHhFlkOuzLv7w+TCJ/uZf9b+n8p/u5f9L+n8rgGBVqvGhkkmgm4qn+KO21tDLJm0MYlOqk6nz7j3oIudDkT5G2bese34f9Nnnh19kZf1OMykv/j3QDimUS1UmGbJiugi0NjL1DsPPZrivTLsAAAAAAAAAAAAAAAAAAABLP6cl9/wFQln9OS+/wCAqAAAAAAAAAAAAAAAAAAAAAAH8M2JzHla1WTUmadMfJ9Z/wA2h9ZZAPVgPJ0WtGmiJOqPk+qL+XU+osxvEmWmTlUfkwicsrO03+X+UZ5XHtjb+X+bHZd0SPu8SFAzFadZCmjONdfDk5YRE+Y67Mu/vD5MIj+5l/1v6fyj+7l/0v6fyuAZStbHSpMUSlRjxxNZDZb155k/aPLHUVW1bXfynaxdjdg9nwPgZ/Fx6taRn/UTHW5y98AgpVTlVGTdDlGXOhzyzNs29QvHHLG43VeiWZTcAABjQAAAAAAAAAAAAAAAATruiR93iQoE67okfd4kKAAAAAAAA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T7En838RhsSfzfxGAoAT7En838RhsSfzfxGAoAT7En838RhsSfzfxGAoAT7En838RhsSfzfxGAoAT7En838RhsSfzfxGAoAT7En838RhsSfzfxGAoE87paf3vANiT+b+IxxmpJBKZEJQZRXPmfYAuAT7En838RhsSfzfxGAoAT7En838RhsSfzfxGAoAT7En838RhsSfzfxGAoAT7En838RhsSfzfxGAoAT7En838RhsSfzfxGAoAT7En838RhsSfzfxGAoAT7En838RhsSfzfxGAoAT7En838RhsSfzfxGAoE67okfd4kGxJ/N/EY4rEkiBNHFDAxk3WfaAuAT7En838RhsSfzfxGAoAT7En838RhsSfzfxGAoAT7En838RhsSfzfxGAoAT7En838RhsSfzfxGAoAT7En838RhsSfzfxGAoAT7En838RhsSfzfxGAoAT7En838RhsSfzfxGAoAT7En838RhsSfzfxGAoAT7En838RhsSfzfxGAIeiQd/iYoEKNJIjTQRRQOZv1n2jtsSfzfxGAoAT7En838RhsSfzfxGAoAT7En838RhsSfzfxGAoAT7En838RhsSfzfxGAoAT7En838RhsSfzfxGAoAT7En838RhsSfzfxGAoAT7En838RhsSfzfxGAoAT7En838RhsSfzfxGAoAT7En838RhsSfzfxGAIeiQd/iYoEKNJIjTQRRQOZv1n2jtsSfzfxGAoAT7En838RhsSfzfxGAoAT7En838RhsSfzfxGAoAT7En838RhsSfzfxGAoAT7En838RhsSfzfxGAoAT7En838RiLaaT/AD/hGJyzxw+1dIz+Jhh9qyNURVOoQU+RfETxHzYe3Mn6vWJ9ppP8/wCEYmXFSVcm2GbZGXNitjNsy6hH974X/afmj/5Hwf8AvPzjz0+dMVzjnTjeI/UXs6h/Bzc5UZwRDoOkss3HWWWbjqiOJPPObKO2MtDbTJhfOriuRLOZMU2wFqdhH/oMxPOhiijLqJgVy4VKaOTfbc2bP1uNasS8IJqmbNNOqujJr+TIvZqQ6z6gqUyjlTpt0B6laRf6DISIU6ayLnTYX38y/AWXw9oS65hZtnIojjSwRxG8Ru5946xwFGXrE9MjhjRS7TfXxMd5kwpZZ6j73w7v4ct9nxPiTXxLJ7tahVs0kZJVR8l1H/LqfUWY9gPzxCggW3xqVWzllaeHfd26aaCvilCl5badut/s+HFKv6uc+Ta9w+F/V/H+Fj8TWNn15j6P9P8AG+H06+JnJ+L3ADw7of7g/wA5EOyY6Dvbeg2TSzlo5l3bpo2X3jzT+owyupZ+f+nqxz+FldY5y36WX/L2QDyn/hL/ALxRoJaJQ1ieGenT3yo3aK+MnY26z9Q6TK3tr83S4yd9/k2wGT9GqR6J8yP9Q+jVI9E+ZH+oreXt5+SdY+/n5tYBk/RqkeifMj/UPo1SPRPmR/qG8vbz8jWPv5+bWAZP0apHonzI/wBQ+jVI9E+ZH+oby9vPyNY+/n5tYBk/RqkeifMj/UPo1SPRPmR/qG8vbz8jWPv5+a6T0tR7vgKB5CDghdOmS9uaxs8HV/eHT6F/4h8n/qE9Wf8A1/VfTh/2/R6sB5T6F/4h8n/qD6F/4h8n/qDqz/6/qdOH/b9HqwHlPoX/AIh8n/qD6F/4h8n/AKg6s/8Ar+p04f8Ab9HqwHlPoX/iHyf+oPoX/iHyf+oOrP8A6/qdOH/b9HqwHlPoX/iHyf8AqD6F/wCIfJ/6g6s/+v6nTh/2/R6sB5T6F/4h8n/qEs7g4lkTTlzarbHDqWzmf+onL4txm8pr8UZX4WE3lnp7UB4fiJD/AHt/lov1DiJD/e3+Wi/UR/8AJx+n5xz/AL39N/8A5I9VU6jLp8m6LOM+bDnno+beseOnzpiucc6cbxH6i9nUOGHDJjsPQh2Hol3Nqll5nZ9JI5idXBMkxWmT5s/UNXjdd5/4If0GVAZFGRmOt8PaNH3BwmOeplQQq7ppvYWG3Vn1dgsOrrjJjn/BD+g88npSeXdjRYzs2Rwt9xi5PLkJpMMmSVsuF2LM+t+sBMeaycXVDa33D7MiiJjHLEgNeohI893wHSKIoSc9B9v+mu/hS18f+omvi2R3ptSm0qe5b0qLnQ5E+R9bH2j3CafLUyIZ0qK6CJ2Nm62H58mkkunlDMm4MstYrbmy7O4fKqmxylEUCeLHlkzTGtfLsMx8r+v+P8HDLUvP3vX/AEnxMJvH4mcn31+kAPzxDSYJ9+1qdlta3k77tX0PLq+8XSeDiWfNKXKqt0cWhbOZf6jwT+omXbX5x7f7n9PbqfEj2oDyn0L/AMQ+T/1B9C/8Q+T/ANQ69Wf/AF/V16cP+36PVgPKfQv/ABD5P/UH0L/xD5P/AFB1Z/8AX9Tpw/7fo9WA8p9C/wDEPk/9QfQv/EPk/wDUHVn/ANf1OnD/ALfo9WA8p9C/8Q+T/wBQfQv/ABD5P/UHVn/1/U6cP+36PVgPKfQv/EPk/wDUH0L/AMQ+T/1B1Z/9f1OnD/t+j0M/pyX3/AVDx8zgjZPlStufEfPC0Yv9oaqXgvTpSeGBRLx5pO8y6KF8+wjCZZ30/Vlxwnr+jbAZP0apHonzI/1D6NUj0T5kf6it5e3n5J1j7+fm1gGT9GqR6J8yP9Q+jVI9E+ZH+oby9vPyNY+/n5tYBk/RqkeifMj/AFD6NUj0T5kf6hvL28/I1j7+fm1gGT9GqR6J8yP9Q+jVI9E+ZH+oby9vPyNY+/n5tYBk/RqkeifMj/UcVNGoKW3HT2XO2/Gb/cYy5XGbuvzZlfh4zeV1PPq3AHnNh4N+b+KYGw8G/N/FMHP+/h7z83L/AOR/T/8Aefp/LhW6waiI0yc+T6z/AJtD6yyGPDDaQ7VKXLlrJho4GTk1sTnnkT656uOMEZRl6x1xzxzm8btWOeOc3jdkcBRl6xqJ6gqTSilSZtsBaFaR+JDKmTClk56iq+HtFKfazhMcq+UpVszXFh/oQt43Xef+CH9BgTqfKnrTnzJl0B6wWmXU2rihMmSpYo4pEFhzGuzM3bTUB/ajNjnKpccyK6KN7jbViIcx/FkyEp8jP+bwH9H1/wCitvw7v3fL/rJJnx7PmVNmopxT5ETRF6i7G6/aPbUmpy6mnOOArY4edDmbZm2beoeDjjinRYcon/1HpqLxcmQQbQVk+J7y3j6zbTLQeX+u+L8HG6tkqv6f4sw4yykn1r0oDK2mk/z/AIRhtNJ/n/CMfN/vfC/7T83s/wDkfB/7z841QE+xJ/N/EYbEn838Rjq7KAE+xJ/N/EYbEn838RgKAE+xJ/N/EYbEn838RgKAE+xJ/N/EYbEn838RgKAE+xJ/N/EYbEn838RgC7okfd4kKBCsSSIE0cUMDGTdZ9o7bEn838RgKAE+xJ/N/EYbEn838RgKAE+xJ/N/EYbEn838RgKAE+xJ/N/EYbEn838RgKAE+xJ/N/EYbEn838RgKAE+xJ/N/EYbEn838RgKAE+xJ/N/EYbEn838RgKAE+xJ/N/EYbEn838RgKAE+xJ/N/EYbEn838RgKBOh6JB3+JhsSfzfxGOKNJIjTQRRQOZv1n2gLgE+xJ/N/EYbEn838RgKAE+xJ/N/EYbEn838RgKAE+xJ/N/EYbEn838RgKAE+xJ/N/EYbEn838RgKAE+xJ/N/EYbEn838RgKAE+xJ/N/EYbEn838RgKAE+xJ/N/EYbEn838RgKAE+xJ/N/EYbEn838RgKBOh6JB3+JhsSfzfxGOKNJIjTQRRQOZv1n2gLgE+xJ/N/EYbEn838RgKAE+xJ/N/EYbEn838RgKAE+xJ/N/EYbEn838RgKAE+xJ/N/EYbEn838RgKAE+xJ/N/EYbEn838RgKAE+xJ/N/EYbEn838RgKAE+xJ/N/EYbEn838RgKAE+xJ/N/EYbEn838RgKBPJ6Wo93wDYk/m/iMcZSSQamfCcGUNrZn2ALgE+xJ/N/EYbEn838RgKAE+xJ/N/EYbEn838RgKAE+xJ/N/EYbEn838RgKAE+xJ/N/EYbEn838RgKAE+xJ/N/EYbEn838RgKAE+xJ/N/EYbEn838RgKAE+xJ/N/EYbEn838RgKAE+xJ/N/EYbEn838RgKBPJ6Wo93wDYk/m/iMcZSSQamfCcGUNrZn2ALgE+xJ/N/EYbEn838RgKAE+xJ/N/EYbEn838RgKAE+xJ/N/EYbEn838RgKAE+xJ/N/EYbEn838RgKAE+xJ/N/EYbEn838RgKAE+xJ/N/EYbEn838RgKAE+xJ/N/EYbEn838RgKAE+xJ/N/EYbEn838RgKBPO6Wn97wDYk/m/iMcZqSQSmRCUGUVz5n2ALgE+xJ/N/EYbEn838RgKAE+xJ/N/EYbEn838RgKAE+xJ/N/EYbEn838RgKAE+xJ/N/EYbEn838RgKAE+xJ/N/EYbEn838RgKAE+xJ/N/EYbEn838RgKAE+xJ/N/EYbEn838RgKAE+xJ/N/EYbEn838RgKBPO6Wn97wDYk/m/iMcZqSQSmRCUGUVz5n2ALgE+xJ/N/EYbEn838RgKAE+xJ/N/EYbEn838RgKAE+xJ/N/EYbEn838RgKAE+xJ/N/EYbEn838RgKAE+xJ/N/EYbEn838RgKAE+xJ/N/EYbEn838RgKAE+xJ/N/EYbEn838RgKAE+xJ/N/EYbEn838RgKAAAAAAAAAAAAAAAAAAAABPO6Wn97wFAnndLT+94AKAAAAAAAAAAAAAAAAAAAAAAAAAAAE67okfd4kKBOu6JH3eJAKAAAAAAAAAAAAAAAAAAAAAAAAAAAAAAToeiQd/iYoE6HokHf4mKAAAAAAAAAAAAAAAAAAAAAAAAAAAAToeiQd/iYoE6HokHf4mKAAAAAAAAAAeW4U1ibImbHIO0/wCM8jfQy1IB6kB+UxRHHEcURuZj+AP1cB+UAA/VwH5QOXl/93+b9AHrKsqlLKSS5TG0yf0WQx8m0RFHvFq7Pn3DLJIrNZsBwNO/lcux9dNBgx8tMIv4YuZF2duQQbyiXN0vfLsYhE3F3VbiZPKqMiGRIhsWw82FzPHc3PM8obSLvGqlq06anhgrxYqFW9kzImsPPKAn1YeLmQnKnRxSiYoG7nHWdFLtvI3KPWH+ZvAR0Xe9unXNa090qpCZApjWJVOwQpmeOw5vOJtDP1/iJFUyuSk8UdXkY6EmxJd8EL55Zw56toPFJyMoyjLOL+GHt7R0OZiTIrDeImw8vvG3CenCZnfXlrKIpctVEUhRjwEzTLLbsuw9OwVUdPLWVmUmVQXQxu5O2kJn1eweemwlbNhbKW1vqfUfMyWaaKGKGNzN+oer/wCT8To6N/i83/x/h3Pq030qGdKrEKRQjx5pO8jFKF91+cX3j0vEFIqNPxKfDh4nMnPGbMeeRn6jIfniibduRy2iLQ7tB0hiMoiihO44u6/9GHkx+HJxeXry+JbzOHtdi4RU76rT5mIml8yK2WTvmeR56mYqQxq6jfsnCDEw2u+pkTO7a+wx4aCO5yMmiLUuwI5cExrydtMxUw12qL8TfeP0Tb6v/cn+ag/QZ6qRJmqIldXo2BKNsSftRxNkxbsPcWQ8TZHL8mbwlpB/7htEEOUzdi6y1YLjvvSZa7T93scXg7I5SnqdlUw8ydhzI7e3I8jycu8VIY1dRv2ThBiYbXfUyJndtfYYw6FWpyNSUEZ3SYtSYi6j9XaY9kupqSo2bXJxMN7d4yZ2fQ/UQdF84b1zzlJ9rof8Uv8A9iTht4u/cwbfV/7k/wA1B+gfRqkeifMj/UOJdl/ZKjYbvKbmLf2c48mz+8NZTz+Ybxvn8U4/SSOTqEWyqYefJY47ezMiY8mPvD6S0j0v5cf6BsFX/vv/ACsH6htFXS8jsW3W/wBoxYJV/XzeptO4N5eT+Kax8v8AMawDynFX/wBs/wCf/wDcNrpCX9k1PYbvKchHNv7Odo2f3h1+/n5n9v28/Lb0cnpaj3fAUDyEFTadMi+kTO29sXO7myGztFXS8jsW3W/2jFglX9fN6m07hszl8/hN+HZ5/LWAZO31f+5P81B+gfSWkel/Lj/Qb1xnRl6NYBIhqSSo37JOxMNrt0yZ3bUvUYrGyy9mWWdwAAawAAAAAZPHW1fslPt1vlN/Cs7OcWb5/cMtkbJb2awyeOtq/ZKfbrfKb+FZ2c4s3z+4eZ4SxTynkmWKtrig5sWGUFjkRnpq+X3DBmzI5kw4YT3v4om07hnN+jeJ9XsKklTPNJRMxVMttrWWnDhu1m4WRuWWWmpjBlTWIn5p6GMcjKCE5hQvBDzM+3UT2kUMy3fIm3tG7hk4beXooYZqyfCnTQ3xxaE5E+T9fsGlTlGxVCTLpKjbim3XyLMLQjbei9pn3DxUUDS4I35z5dgqKPmzmthie/r9RBd3tTHU7x7lLPh4QKYDnT3kG+Ijs5mWW/kZuZP+AkmIadOUSY0aO+VHdgS8WItqYt7M+ZbnrqPHTZRG8yYdhxd7D5OOdJuOMmijZjy6hNw33VM9dnoZ9MmyaxFTZMeNGTNExQvu3dv+onlSVC2dLkyYL5kb2k5E7Znr7BjooSOKKIyzhZh/S3UcMwudC7H2Zj0/D+Pnh8Pol/08/wAT4OGefVZ/t62mKFitDLloUV6pI9qjFIrLzN908jcnIaiHhKkgvkq1eJhtaowzLFdzPdIsmyL1jwEUJwRHDATGXkv9f+zHeVMOZI0aGPUvYY88xy3vfL0XLHtrh+ppVMlYnhnp475UbtExk7G3X7ByXU1JUbNrk4mG9u8ZM7PofqIePpKKBTBHMgpu2uzwY+Hha9fW/wCDD0CWk06anhV0g8Cab4c/eibNj3Yj9pZhu3ixmpOZXXiBJI5Snw7Kph5k5zjt7cjNjycu8Ngq/wDff+Vg/UNgq/8Aff8AlYP1Db6v/cn+ag/QNT2159G7vvvz6m31f+5P81B+gfSWkel/Lj/QOOtl/ayfYbvJ7+Lf280smy+8dUtbpyxRDITqL5sbtDZETsT9ZeoN/X8/IzX0/Lyq0qmSsTwz08d8qN2iYydjbr9g7DOVUSnLFEU9Qnvmxs8V8ROxN1H6hy4l2X9kqNhu8puYt/ZzjybP7xW8vZOsfdrAMnZ6ul5bbdut/s+FBKv6ud1Nr3BxorkcpUKdsqaHnzsco7ezIic82LvDq9zp9msAyfpLSPS/lx/oNYbLL2ZcbO6Wf05L7/gKhLP6cl9/wFQ1gAAAAAAAAOKpTJRp4p6iOyVAzxMZs5t1e0B2AZPHW1fslPt1vlN/Cs7OcWb5/cGxK6jvVCZhppnPRWkbNpyhZ6kUX4CerfZXTrurXVJJTrNrnYeI9u6ZuzPoXrIScaK5/KU+nbUmi5k7HKC7tyMnLNy7hWhpqSnX7JJw8Rrt4zdnbU/WY4qqtJlKIkicsdcTNIzhfJ+cZNpmMu/W6bNek25cVq5/J1Co7Umi58nAKC7szI3LNj7hny5klGnnTaZI2RDNtdfecxmNvJxZ6mcPe4h4QKZCaGORUlm3KoGwywjlYTsZ6ZG5N7GHlFitRNmYk8t7+A8su3QTrfKt64ekVKZ1QURIkMe0zVDY05ig2i0nh3T5trGWWozrpcEmTHBOumxPfBY1meWfW4xykxw2yzitxHcmdmH9TQlHOOOErSh/h1GY42Xe25ZSzWmlHNivuI8x7ClJ1dWp8qavW4yWa96fCKF2MyLeJj1IjH5ycy2XKsPehd8tAKXhzIccmhN+v9Burbu1m5JqR+gwTkUpNOKgpMeGK3HPEihsz3efq+eg8+ql05MnigTz9tmzGaZZFLwWPsPnP+DDEmRnPM4ZfMLU+0fyAoIJZqCh9kL6dQzLDbcfiabCxJsFkuZM+s54sm3yfZvaG5G+QK5ShHEchRDZEWpOR+vq9oxJZFHOglnFfATtkw7q4SOScRlnDoPT8D42fwcbJ2ef4/wsPi5S2cvfcEDSxIDwjdQXlizyzit9WnYPQD8dwYIVFkUvdi5pvpkO2FHDlLmWw9RWuwjqyvOXNXrGcY8R+jcQJJHKU+HZVMPMnOcdvbkZseTl3htFXS8jsW3W/wBoxYJV/XzeptO4eRo1fXIZ1uz4suLWC+GHt629Y9mlrdOWKIZCdRfNjdobIidifrL1CNYztwveV78iWt05YohkJ1F82N2hsiJ2J+svUNEcVSaSsTxSFEF8qNnhcydjfq9gz+Jdl/ZKjYbvKbmLf2c48mz+8b80T8t+jWAZPGiuRylQp2ypoefOxyjt7MiJzzYu8VoakkqN+yTsTDa7dMmd21L1GEyl4LjZyrAAFJ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fn3Cj94FXufkIfoI/PuFH7wKvc/IQDJAfcqXFOmFLgJ4j0IaZ0aVKyVLcGP8Alwji8DAZIC1cilJYYIpSjGKJ/wCA4ewdamjlyaUhmyILZk7Evjcz0iJsjAZEfKTCl6wlzy8B/Z0RlDbAe/FzR9wwlBCUMJMRDiURHEc2I9yHmH+BjGkuEsaKFspbW+p9Rzk/2f3hXKTzJVPKfMJoIdT72EbnKhgO1zlPcT6PoMa/q7+DvH8RREUUUJnnEzDucm6XERxb0TPE2vcJpkR3Qz4TY4ny7GyC99k7adIyKEpksjaDJz/l/Uf2F44ieY5n5OK378h/YYyglxzSO88nPRx/IoTkyThiLEg+5gHOOO6XMjiK3Ea0tXYUKN2XiFzodD7BxmwRyk5wPdD26W5jdOhSSpktQrqmGU52LZzNmibqP2AMhPuy8M+dDqXYOKhPBDLvgybUu0aE9KmTHDFJXbTFN/8AknAzf9/gOQ3vGdqhimzIYjKZz4dD7B3hVSzhI4jtPs1HzMlFdDL6ont/9Pb7QhMpsRS58O/Dpnr9wzlvCkBGUuZJiOGCPOLm5c79B/dqjl7kyB4i1Nxu2adsG3yUVj65O4/RuNFcjlKhTtlTQ8+djlHb2ZETnmxd4/O4JkEx7Ddtch+tBZ7VsvvHFKpkrE8M9PHfKjdomMnY26/YOwzlVJkzVEStOeAuNmn5xNk3NM20yHL7XQ/4pf8A7EnDbxd+5hm7O8NS9q1gEiGpJKjfsk7Ew2u3TJndtS9RisbLL2ZZZ3AABrE8npaj3fAQ/RqkeifMj/UXSelqPd8BQMsl7tmVnZk8QJJHKU+HZVMPMnOcdvbkZseTl3hsFX/vv/KwfqNYBnRG9deeXU1XHZtcnjhnt3iT4Wj6Hm+Xsb1iXir/AO2f8/8A+49WAm/DlVPiWPKYquncnOU8Tpj8hJwyUP8AzZlnqb59vqDjX/7m/wAh/wCw9WM5VVpMpREkTljriZpGcL5PzjJtMxlx16+fm2Zb9PPySpaxUVieGeno98qN2i2mEnY26y9Q4zuE+y7RLVo8FTKttk4t1765kTExMYcQcY1DjCoQ4eJz0ruzFaW+R+oj/AV/RqkeifMj/UZ/9l7efo3fw538/VlccJKjvVBfhppnPRYJmzacoRPqRRfgPSpVMlYnhnp475UbtExk7G3X7BlKpNRRp4p6iu2SoGeLZITZzbq9o8+qpNRqaiJWnPbZUxmn7su9ibmmeTM3cM6ssfTfn4t6ccvXXn3RncI1kCqsKZ6eLkIrWmt/6SLQ89chk3X8nKgulw6k7OO1TRzkqyNNPkWz8v4yPqI+rLQdKZTliuM5cB2QQ6xMRs7+sdJbZy52SXhOUs5s44ZsdxQepncdEvR4e/xF0dJSFJOCXV72/g2Yy/FxmQzIzhOCRLa3rfT7xrHzDEUuTKjM84XaHtCGEpU4sspfOi7X0yCTFIKTbGecXO1HzDNKKIimaRc8+3sGNdoIbZsojhZ3aF+b+o5zoimRbx7kXMi7O3IfURnMKGTGe+b3H2dY+IINZZG8MzSL2eoax/YZU+VCRy9YtSyyH3IMopMMuZDlFpnqOs+I4JMUUJsZDhKTwTE5HpEfX3gPq48GCfEbnC+Xa+Q+oiOVOOZduRc7LTsHKTFMlxYZnnDpB2946SLI5cUrnQw9ejgPZ8Bv7d/T/wD3DbVU6dEoinoVeyTZrY0WGUy9iaHU8mz07R5rgGpkyFCpHHG02OzDyPeYojP2D2w3is5iRCt2q+XNl4KmU2LJuusd2z0NyzyFYkXU1JUbNrk4mG9u8ZM7PofqIScZcWcjVp3+7UW+W6z3YSO1nIvWM3ru3W+zWHFUmkrE8UhRBfKjZ4XMnY36vYOwCksn6NUj0T5kf6hsFX/vv/KwfqNYBPRFdeXqyftdD/il/wDsScNvF37mDjRXI5SoU7ZU0PPnY5R29mRE55sXeNYA6b6U6p6xk/SWkel/Lj/QcktEoaxPDPTp75UbtFfGTsbdZ+obYzlVEpyxRFPUJ75sbPFfETsTdR+oZcbe+q2ZSdtzz8Ec6mKU6tPJQrtmkb2FLwSjw8nPMzc3N9R32irpeR2Lbrf7RiwSr+vm9Tadw4TqPAkVpypU3Yoo7r4rcR2LLnH7fvHfZ6ul5bbdut/s+FBKv6ud1Nr3DNWeefsrcvnn7nHWy/tZPsN3k9/Fv7eaWTZfeOqWt05YohkJ1F82N2hsiJ2J+svUMpLwrnLFEMhPTb5sbtDjkTsT9ZeocqpUtuxUNQncV2NfBbjYjsZZkWTMXtcT/c44rf7fOrHpVSmSjTxT1EdkqBniYzZzbq9oz+Otq/ZKfbrfKb+FZ2c4s3z+4Z9Hp1OmpzOmK3XSdVOHFk5n/BEbaOX4jQ2Cr/33/lYP1FdWVZ04w2erquW23Ybv7PhQTbOrndb6946paJTkaiGenT2TYHaK+I2cm6z9YykvCucsUQyE9Nvmxu0OOROxP1l6gVVudEoikKFHFE2Szw2FPvcn6iyb/X1CerDv3b059uz0wzlVbpyNRFIUKLJsDPDZEbOT9ResYuxJK1uyZm1KYvLrbTgw/wCXkzYjcity7HGrS6Akp2FMtxFMt+Wcyd36nbQ2FdWV7J6cce7lMmVxYokwQSOLpW9iTL4Jr5ZZd34iSZTqdTE8mRWVePKK7Z4cOKGzN4uaebuWo21y3ZbJcqXjKZr4Um629mfPQmLPMSfsz/6ypKv6eNb98MLQn3sMsjZlfueV4Sp5iWSgKOXhEeJgpbiiwtLt/wDifXPTQYEiC6ZFNiO7+WLR+4bXCkihXHKURXzpfl57NjORHDulzWLLLUQ05BMq66Wjij2cpj7zX6EZ6ZdgrHsnLugOZbLimkdsUxmJnZh9SZRRw3FlBFrB7PWNg6NToJ3JVPeg1LAi6+8SK0KimlBLigvd83Iv+9RrGfcUCWCJ2jJ7fvzCGGYUJQwk8cPwP4uEmWccm0oGKLWN+z1DvTTSRTo4FMDS42aFz6iPsAcSbDhl3bmbZc/9GH1MiM4Y5pHlC1h/gY/kyE4JhQETQ/wH2do+ZcwjigiKCyCW75vqA6SILZkUER3YfNPRnH2q6PF3eI0+DaKUpnwSVMu4s3JzLqM+oQRQlHCcMRORjfRnqkYySwTIYmOB+rtMVwxFHCUUJuRiVLykuOXHnCTMQ+kURnDFCZ5QswyNqkfqKpNJWJ4pCiC+VGzwuZOxv1ewflw/VxSWTxLsv7JUbDd5Tcxb+znHk2f3htFXS8jsW3W/2jFglX9fN6m07hrAJ6Z6cK6r68snj9JI5OoRbKph58ljjt7MyJjyY+8VrqakqNm1ycTDe3eMmdn0P1EKxk8QJJHKU+HZVMPMnOcdvbkZseTl3jLL68tlnpwbPV0vLbbt1v8AZ8KCVf1c7qbXuDjrZf2sn2G7ye/i39vNLJsvvDZ6ul5bbdut/s+FBKv6ud1Nr3Bx1sv7WT7Dd5Pfxb+3mlk2X3jN6+nnnqrW/r93n+GsAxEtJp01PCrpB4E03w5+9E2bHuxH7SzHX7XQ/wCKX/7EnDbxd+5hXVfWJ6Z6VrAM5LVpM1RCkUFgLjd5GcTZPziJtMxojZZeybLO6dd0SPu8SFAnXdEj7vEhQNY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D8+4UfvAq9z8hD9BH59wo/eBV7n5CAduDEEJTZ08yeKVa3e5DJghjVKChM96Lrb1CuiLoUSt5nk4ud3EbeI7KKFPMzjRliwdWkPiftATLqVPRpccyuh6iyJ827fWK6lBZQKZC7ti/nIdlUiNFweJPPied15f8Arfq9Rj4q37Dpv9X8xAOXCXcp9PKXlMixG9bGQ4o5MB0NZARNzG9W8L1Kcq1TUM1JvxScRy0Zz9bdg+CSRJqOqhOY0w7HK3TeGNf2bVlSfg8UyVG0RamxZb/sHOmJzmJp605G0TILbYL7XczI8xzkJYl3B80iYnmQ6Q+++p+wdEZHEhU0848OdFbabP13H+ADRkJlNUlTJK2RbFlZHeRt1nkTdhDLo0KbiRbHNlYsqXY0Nxw6xH1j+KKbUpUDxRWF/M0Jt3OCcykcE6gcMOUOHk//AMwB/aTWCq1QhRKZDy5r27/NYjPqIn0GMugtOKSWcR6F29Yo4MFhcIZMnV7s/cMxOrivWy4mZ38BjXA4TKEk5llFpH+Og9aqRRKKFT4ZeUMOI/q3h5SfCUc6VDETkbj0VVitodMhiieI8Xq13iGsZUulRoFsuKKY7O2Xq9vrG5WV8pBUJ6ZNByhW4kTn2EZa+0edQQnJqcopecMb7vshPrGhwnIplfUlDE0cFmbaPCQQrRp6WZIpkClPIxJs12O9rWiMuv1DjV0U5ZRZqlTItUSGaK8jueIi0LIsiH9RxzF9Jkp5R2TpV27q7xPrpoQjqFPWyE5xz4rG0yhPrLsMBoIU81JTJU1PJxp01+UuKFmiPqPLQKoljmUaNcqlYc2S10Vz3PERFppkORYlVpsqBNE06S98pizc8szYtCcRq0i1LIZXFrplDvZ+rTqAZEaSCJrDt7etx7TZ6vSOR23Bpsr+0YUETPnzc4ucbDx3kP8Ad/l/Ufrgm4yqmVjzyHhYkn37XDstrW5nHdq+hZdX3jbSqZKxPDPTx3yo3aJjJ2Nuv2DkupqSo2bXJxMN7d4yZ2fQ/UQxFXBydEoiWqJvGM3J5NpSr8m5xHk2vcM3nj9Vawy+jbXU1JUbNrk4mG9u8ZM7PofqISbErp29T5mIml8xFaRO+vKHnqZxfgMrj9XSuTqEW1KYufJYoMHszIjKJyMj9TDV4/SSOTqEWyqYefJY47ezMiY8mPvGdWF+lOnOfWHHWy/tZPsN3k9/Fv7eaWTZfeNYBk8S7L+yVGw3eU3MW/s5x5Nn94vmfVHy36LpPS1Hu+AoGHLWKacpnEuLFkQW4ixyh1LLcLPUyL8RrJVMlYnhnp475UbtExk7G3X7BsylZcbHYAEi6pJKdZtc7DxHt3TN2Z9C9ZBbJ3JLeysSLqkkp1m1zsPEe3dM3Zn0L1kJPtdd/hdn+xOxH8GbvcVoaakp1+yScPEa7eM3Z21P1mM3b2bqTuk+113+F2f7E7EfwZu9xoJU0lGnhkJ4LJUDtC5mzm/X7RIqrdORqIpChRZNgZ4bIjZyfqL1jl9rrv8AC7P9idiP4M3e4yWS+9bZbPaK11SSU6za52HiPbumbsz6F6yEn2uu/wALs/2J2I/gzd7itDTUlOv2STh4jXbxm7O2p+sxJ+2/+G/8x4RQ2xF3hd+pNejPS0SnVBRDPTp7EMDtFfEe0OTdZvDaZd49AqUyUaeKeojslQM8TGbObdXtHYZKH7RqEa6LlE0ttjj0ZyMo8tdS6+4JJjxO9Lblze0eIqcKoqlOiXl9aitxNOwm0y0YdaOulSZ01POLkprYh55M5kOvCuIoK8qiiNiKz8sIz6bSFFQKYdzmTXQMWerZv6hXbhPflUros2dLuSTMWT1xWkX4Gb6uPujIUxwzZ8+VfAnZobjLnOWpCymU5RTl+0qzsly9ND1Iy6j9ZDhTlMubGrSlFYc6zNjNmcwH8p1Xgqk7Zlkm6SfVe3UZ9RF1kQ60VCaThFORRRPBKtybtgMxzpVHnpJ0MassOVLfecjd36iP2DqmqUudwnhUTDthmPnmekDdgDyNsNhHfvfysPVVeQR8KYYYIModTf8A9BCb6PqJVQxJ+7IL+PI+rsI31Ggvihi4THaXf27hDJG2uNXrMVPqE6Slk2wQNfvO7kRlqXrE9X2eWaRRLlWS1F+7cZtaxCuvUSctWzZicrzy6yJsi7T9Q51iOCOBKlgic5N7m3axjWKFypYimGSNNclPTlCLxz1Mx5deplqFWKRPB/J2ZF1j0qZDVUU2GZJNoCd+bn9/tGbXJKWOpzYpUO6bdZ/ykFhtzpNR2XFjlQXKYWwp7tZq+6zG5ZZj9Ao9Wk1VOccBWTYPKS8ztczbNid2HjuCtHkVNKulTOTUQYbTMztc4up2NyIc6xSZ1KUFBGd8qPyczIrmInyc2ZxxyyywvV6O+OOOc6fV+jAPEyfpFTtnQyuTxLsKDkzdszz7+sV/+Lf+8IVPifSovwvrGrsSunb1PmYiaXzEVpE768oeepnF+A0EqmSsTwz08d8qN2iYydjbr9g8+q4VzkaiKQoptk2BnhxyNnJ+ovWM/jpIqqG0bPsKmL+13nNsybmMxuWXe4z+5jLw3+3lZux7YBiJeFFOmp4Y1EzAmm7y7Yomz7SIaCGpJKjfsk7Ew2u3TJndtS9RjpMsb2rncMp3isBnKq3TkaiKQoUWTYGeGyI2cn6i9Y5bRV1XI7FsN39oxYJtnXzet9O8OqHTWsM5VW6cjURSFCiybAzw2RGzk/UXrHLiXav2so263ye5hWdvNPN8vuFf1SkU/wAymle2JnPvPUw3fubrH72bOiqi1WnI4OLYobrYnhnX5fgzfiO/ECSfylQh2pTFz5znBd2ZEbFkxdw4TqxArVpzpUrbYoLr4bsNnLLnF7fuHfZ6uq5bbdhu/s+FBNs6ud1vr3ieL9fPyVzPp5+bQVKZKNPFPUR2SoGeJjNnNur2jP462r9kp9ut8pv4VnZzizfP7h1S0SnI1EM9OnsmwO0V8Rs5N1n6xoivmqPln1eeXU1XXrNrk8X4D27xTb3Z9DJmYvvHZLwXp0pPDAol480neZdFC+fYRjVVKZKNPFPUR2SoGeJjNnNur2jPxVdV5SnqdlTQ8ydhlHjduRscLGRl63E3HGXnmrmWVnHESLoaulslyqvjKZr4UnZoIb2Z89CYs8xLhcIp/J1BNtSaLnycSXBd2ZlmWbH3D0CGmpKdfsknDxGu3jN2dtT9ZisOjfen9zXaPPLlCSfZ9IUWy2vg8qcd2l3M0/h17RlLqkkp1n0enYeI+Numbs1vPL1xaD0qpTOUKIkSGOybA2NOYjwXJ4d0+c+ZZaDP46SIaf8AZKfaE0jym+cGHceXOJzczP2CMp9fx9VY36fh6E5Orou0VSat2q63FlYRQYn8JZ5szvkXUM+XUajNUTp6NJhzanbgRYkJthk0Wpe3VgS0SSjTwkuT7SuUPgprzga097fI20Mjz9g0EPB5XTr9kquHiNd9XI3Z21P1mM1leyt4zu8tV4aUnkoyST8adDfiTLIoX0bI/UO/A7erEE3S98uxoYh/eGEc+CdJkqF22nKuxIMEpdj2mWZav/oOfBCUZV2QZSrCK595/wCGIdceJpyz5u2KpOOOdMaDyrNn2D0RQwK+CZxRE8Mrmn2vMzEajg2umKDKKGySWhvCbZe3tHSqrCk0+CnIo8UyfEja3rKIsj7xqWgomSUKBLPw7p0d9p3GTMbH6tDENJnGqWKY5hPHDbn7SMf2szIJVLppR7j4rFr/ABEOPByKGYsUtFunbk2uRjWO3B+XKKWomqpd5lbcVxl29g+6bV4VimQknSfq8254btGIz1In1IS0N9lVyoitOGz8TMT0MoCrkqWf8L2F7puMa2qLJJPW4pRG9v8A/SY5wy+JkuLGX1mZzc+ax59pHkY70uM/pPPh64bc+14DHBJEdXTGlmRPPh8mbetz7C0IUlx4OS2QTZ0iC9VEzZt1mXXloJaxUlDFLUynjPruLLTsIc0NKVzJkJSSeKU76db9pjWrOJ9H50NRN1ENuF6t8n0y0bUT6K9WEP1cfkkmIzhtjPfh5w/WxSQAAAAAAAAAGcqolOWKIp6hPfNjZ4r4idibqP1DlxWrkcnT6jsqaHmScAo7e3Mzc83PvGsAnpiuqsRUrnTU8UFXpeAhNsSZtBRNnllDnq2g4oU6Sff9Hluy2tjckcd2tvP0/i07R6ESLqakqNm1ycTDe3eMmdn0P1EJuNVMp5/DOVqlqNNHLWysWRA1y26GF3PLcLPUyL8RooakkqN+yTsTDa7dMmd21L1GM5XR4UiaM6ZN2SGJsUrcS/PLnHk2enaOS5Irn2SVdM4ywXtUY5SbnYz3S06i7g3lPPP2brG+efu9CA8pxwkp29T1+Iml8xFgmTvryhk+pnF+A1eOtl/ayfYbvJ7+Lf280smy+8bPiSpvw7GsA4pVMlYnhnp475UbtExk7G3X7B2Fo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HguFcqKCtTph6TGbuhhHvRHUqdIqUjDnFmXNPPLMuw/UA/M4oighOKI2Ih8QwnFEUcwmMtIf5R6NHwVJfOmT5StkpNgTMPn9UWTuTGXWLPoX/AIh8n/qGS75bZrh5Qc58RwSYooTYyHqlXBSSjTxT1FSslQM8WAZs5t1H6xBTuC89auUS1KjZ401rwWFHziPrI/UFs3psl1t5+IywTOGHkYep+d+mY7SoMOWUDu3WPQrOCllQRpDW3Qqb3PCZrSftFv0L/wAQ+T/1BGV4+Z0iT73gCro8Xd4j0argphVRCn218fE3sLmtC/aIlvB6+nz10pVemlW4UeG2K5seTvCx9uom5SbVMbdMqTCZQ3Rlvxc4c58GNMhghPm84+weuVcFJKNPFPUVKyVAzxYBmzm3UfrHwi4Fzok8MxSqwZ8XPgwyiZjyzKJtBX0T9XkJvLSsXRuoXoI0EzOfHbMj1JojZn7BtI+Cl9QWpCW2wp7GPCd7iftGbQ6PJqMyJJOW4UR+ThwjO7UzzfLQT1TcV03VJ8FOvl2zXjzYrYhDNgxJZwOz9Y1ZNAOOpI0U5XYqO/Fgw3w8nhzI2Ny7NBs/Qv8AxD5P/UNllZZZ3eJnxxnbHCVsUHOLVnH3HfLUEcG9frDpoXaPVVDgTM2WKKQpxp0LWwYZQvmT5nF2DLKlyZ9Hmrpazl07XSsI926JizdjyzGWyXlsls4Z25Ol9sJj5eOVnMiuh6zZrR6hVwLnSZcU5MqxpuXJ4ZQ39WpxZNqPtLwUkrE8M9PUr5UbtFgGTsbdZ+oV6p9NvKzITuhjhJzhfd7XHxFCUyE45ZXFFrDpd+g9So4EzE8mKYkU4sZf+VhlDf3nFk2ZiaLg9Jly4F0FQvQzXxJ+CZYbZFuu5ueQy2Tu2S3sxUZRKJ0Ekjc43tibnNmeXUP0Li3izlqTJ/3ie7y3UW9EZ2s5n6xlw0FJR4YzVw7QimNfG5w4DaZEZnE5mXsGylUzk6iFEujvmxvgzmIsZieLdLmtkWeoy6t1Wzcm4rSqZKxPDPTx3yo3aJjJ2Nuv2DsM5VTp0SiKehV7JNmtjRYZTL2JodTybPTtHZCt2q+XNl4KmU2LJuusd2z0NyzyGy+lZZ6xWMniXZf2So2G7ym5i39nOPJs/vGsA2yVktnZ5TYldF3ZMzZU0Pl1tpR4n8vJm5kxnbl2uKkNaVz75KRPxlgtcovKTc7mW6ZZdZdw9CM6sJqdNTlPqcDypOkTxZOZF/D3Dn0XHtXTrmXeFMXpl6lVGlm4kJWOdpl1H2+wcqpTaRyq6oSey+O6P1EWRH7B5tWiqVXnHMkTNukw82dbDKftyNusm7h/EqSTTFEMaiqbEulu8vZzmWOXaWRuR/iJudvFnnn1XPhycy+efRqy1Ncmp5xo49tlTLcBS0EtmPe3D7yz7HFdHXU6JQcECzaVyjykzCigvtI2y0JiGf8ATT/D/nf9I0EsudXE8KlRPZDOd0dhdRtzyY9Sf8Axst+W78892ZSyfNNeeeypVVpMpREkTljriZpGcL5PzjJtMxy2JXUd6oTMNNM56K0jZtOULPUii/AOK1cjk6fUdlTQ8yTgFHb25mbnm594cdbL+1k+w3eT38W/t5pZNl94v/8A2Rr/AK/7aCVNJRp4ZCeCyVA7QuZs5v1+0FSmSjTxT1EdkqBniYzZzbq9oKlMlGninqI7JUDPExmzm3V7RIlTTlCiFaugsmwPgyXI8FyaLeLnPkeegq3XETJvmuWxK6jvVCZhppnPRWkbNpyhZ6kUX4DWASLluy2S5UvGUzXwpN1t7M+ehMWeYamPJu5cJF32jUIEMPKJpb7ZBozkRwZ66l1d4rXLdlslypeMpmvhSbrb2Z89CYs8xnpZk6mJ4achkbfNTvjHeUqy47oddXc9D6hoIUWy3zJszGUzWxZ1tt7O2WhMWWQmbqrqPz/hQjnyqsZKlGPHN0mWFCzQl1F9wjHtUtOkVuRPqE4rTV22wZnh2HbqRk7sMWu0GTTE9+38rH5OXgnvMZPm/rGyyTbLLctPNy4jOGBjaOa7xez1CiGEoIShhJiIeok8BSlQsVQcz1PB1+IdPoX/AIh8n/qFRNeISRFBDMiiNiJh9zITJLHFGW/E133jXpvBZXPqExJOPDhltjGxHa5GcPXn3DQj4KY1QJJKW4kMvpB4TYbk8PXm/qEyyxVlleWihI08EuA7jN2yZ8xYhnwQKZCuadkEFz9epMNGm8Gp09caRROwJqfUrSie4jPqMWQcFMGoGkmrcOGZ0c8J8RieLryb1hLLyWWcMevTpahRPmyoroIrWNm6iEsUJwxHHLJzPWH+YXVugz6XOwTmunj8nFaW8zGeTmZZmPQ/Qv8AxD5P/UNlltjLLJK8hERT5JlDFlF1sP7KjxJZRsz9Q9Cs4KbBMKfNW/VovKzcLyXUWTubmbZaDpRuC8uOGKSpUMoktiybOY7mW8RsblnkG+dGrrbnwaOdT5kS04rEMfSYmI9HKHLXU+oe5EC2mS1NKjQSosGCJmNrm3n7R0pa3jGnylWHh4j7tzsxmWvcE4ui847ef2JWi+zJ0zak0XkE1pQbR/FFvFnDaZvmebCpDN58VEU7QmkMyLDs5z/+ZFnq8X4Dtwml06anlwLp+BNN8GZZFE2ZXZF3ajP40V1rlKfTrVKbmTscjw7tcjIiNyIyHK6xunabym//ADz9XoENSSVG/ZJ2JhtdumTO7al6jBdUklOs2udh4j27pm7M+hesh59cnsqEH0hW4iaW+DyTYrkV3MzJjt11HVLMk8GVEKZRIaVOd1l577E/MJ2a5vxFdd9UdE9HLi9JP5Sn0Pak0XMnbWcF3bkZuWbl3DjLokmmKJx1NPjoStZTecNmX8kJubmZF+I2+NFc/lKfTtqTRcydjlBd25GTlm5dwcVq5/J1Co7Umi58nAKC7szI3LNj7hPRL2/0rrs73+Xn13B5JTrNrquHiPb9XM3Zn0P1kK8XhFP5SnqdqTRcydhy4Lu3I8yzcu4avFvFnLUmT/vE93luot6IztZzP1itDUklRv2SdiYbXbpkzu2peowmEl12LnbN93n/APxb/wB4Q4zJ0mhqJM+OhYE07sOLazi6mPt7R7EBX9v6p/ufR5dNwoTKVcuNVL2aGW+bnG7l6i/7caX0lpHpfy4/0Fk/pyX3/AR1zijkONv/AFYfP9T83uG3qk7snTb2awzlVRnQqIpCFJtc2U2NDiFLscnh1LN89OwZSXgvJmqIVKiXgSjd0dxxNk3PI+/8B1+jGBUNqp6zZbeZDhX25MeZnn1/eFudnZsmEvdoJadOhUQz1yva5sp8GLDKXY5NFoeb5a9g0Rk7BV/77/ysH6jK46q9I/ayfGxfJ78ELNrzSPtIOqY94zpuXavVjzKqtzqgoikUhRZNgbDhsI9ocnPnFu2seuo5bRV6vy2xY1Nm/wBnxYIXbLnZRc4nGglrdDRp4ZCdRZKgdobIzZzfrL1jLl1euoqY9PpuuPFqSXT8arScFNK8mnuOLAc2PehN4rjY/UK/J/alW5HC8nK52A+6ecPOuyPTIScZJK3UNhxvq38lp/WMn1YjhtMu8V/tv/hv/MeEUNsRd4TX/Hzzz0Lv/l5556uqVNOUKIVq6CybA+DJcjwXJot4uc+R56BWKtJpSco4yvmx+Tl5lcxk+bGzOCqozoVEUhCk2ubKbGhxCl2OTw6lm+enYMpVLkylEUCqfjyibjOZYcL5clkX/wC3vG26nDJN3li12mqpMmXUqjMdRG98NpbrNCWhsbk3UPPlCc+ceKTFB/D7fWP0yBBFUIyUVOUxl5KRd5HqPehPediPPQeMjpieTR5K6NS0+fdbLwz37Ym1diYswlmM5ZZcrwxpcw7oo7M5jWwvq2o6bPBFnM3ous9HHoqLwSJXTZSkllhzHcsJ9DMu0XfQv/EPk/8AULnM2m8XTxFpQTo4ZZNGTWf6hMkHDDCUUzchfNtB6OmcG5FSXKzkL7oJNlszBMrnI3yM8tBLXqVLQziTS1uLGXlIcI4bdDLN89eoRcsZNqmOVumBCRQwXRwXFFzTcdDKZKhI4orTh5hM79o3+EHB2ClS08BKMTEuY7GtZvWb6ja+hf8AiHyf+obNW6ZdybeIOaccRQwb8Zc2PT8B1hVSzhI4jtPs1HpC4JFAuNFPWWQTOjnhPiMTxaHk3r1Hwt4HS0MUM2ardKb4k3D8l2ZXObmbeoN+pr0eZiiI4ps2A84WtP8AAWDXV8DTl1JIniqFxqb9/Ba20n0uzEybgsrnU+QrRnjRTbnJihw2Nus83zDq1Tp3GVT5UUSqFOXlJjuX8rEZj9eH5kppi2lEyuCzH9cJ3W+wz7SHovpp/h/zv+kRPi4y6q78LKzcerAZP0lpHpfy4/0GglUyVieGenjvlRu0TGTsbdfsHWZS9q5XGzvHYAAawAAAAAAAAABOu6JH3eJCgTruiR93iQoABk8QJJHKU+HZVMPMnOcdvbkZseTl3jWAZZL3bLZ2eZVUSdCoinqE/G82czxXlIsYm6jzf/T1jlx1V6R+1k+Ni+T34IWbXmkfaQ9WAj+3/wBbpf8Ac3xlNsRLwop01PDGomYE03eXbFE2faRDbGcqolOWKIp6hPfNjZ4r4idibqP1DKl0Go0pPOjpi6+bHa8vBhK5j7YjNmcw3nO82awva6emAee40q9Op+JUKdiYfPnY8BO55ZEXrIhrIakkqN+yTsTDa7dMmd21L1GKmUvCbhZyrAAFJ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GT+2/8Ahv8AzHhFDbEXeFU+08WlyfVjzfM6RQ5G1zs2R5DWE/auvRX2Zv1BIuW7LZLlS8ZTNfCk3W3sz56ExZ5guW7LZLlS8ZTNfCk3W3sz56ExZ5ghRbLfMmzMZTNbFnW23s7ZaExZZBbviEmuaz1UycmTxVddIebJbBT3lyLnbFvFznyPMshoUtFxdT5SXExMN961nczPTvEnTuEH8nFvfiYkH4M3rcV1RbxdT5qrDxMNt25ncyLXvEzU3VXd1ElJ5eoL10reTKcPCj0utIyPLUs+0awkpaLi6nykuJiYb71rO5meneOqpTJRp4p6iOyVAzxMZs5t1e0VjxOU5c3h5+JTOh4ULkSePCmqsNpzFFZbA/NPV9BXXk0lHwXnyE8FkqC1oXM2eMj6/aOPBva+MKlxh0nkr9Ow20y0YbapNJWJ4pCiC+VGzwuZOxv1ewRjN4367XlenKfTTPXfaNQgQw8omlvtkGjORHBnrqXV3jWGTwd5enkum7ylT5WPS60zIstCy7BrC8eZv3Rlxdezy/CTa5CuFck3dm50eR23ERFkevWPiuU3ijAXUmTg4V2JHdczsRZRGfaYtq31pXFS+btv/m62WEUWnW+motSzJNco8MaiQ0qc7y7z6ou0m7BzuMts887OkyuMl887spYpp0qsU6rQRtKnYuJNaLNobSy/DQemHhKSmnLFFMkLoL0MeLgwuROxGcWmepFqPVUdTOmpzkLI3XSfLwsWTmZw6ZaNoHw8t/ifEx1+DRHlEMpXxfGllJrKlTWwosQj8oZmeXN5va49WMSXMnI+FE6COQ8pfbhzLyysgzy7/UKznZOF7nBNTJm0eXIgjebJfEhY8niiMhUqpMmaoiVpzwFxs0/OJsm5pm2mQz12107hBBOSfWNue5PlC9kBEW8ftM+obaVTJWJ4Z6eO+VG7RMZOxt1+wMdWdN9DLcvVPVyQrdqvlzZeCplNiybrrHds9Dcs8hxVUmTNURK054C42afnE2Tc0zbTIdlyLarJkqZgqZT4U626x2fLQ3LLMEK3ar5c2XgqZTYsm66x3bPQ3LPIV9Kz6xk0NbgVCfTJ0vZbbcBNdfbkcUW8WvbmfWOypNJp6eKQogvpEbPC5ls7G/VvRXRH3ewaqpNJWJ4pCiC+VGzwuZOxv1ewYiGtK5F8mqJ7dmbaFF5Hbc5w7sJZ9RZCLOniql6uY0EqmcnUQol0d82N8GcxFjMTxbpc1siz1HZci2qyZKmYKmU+FOtusdny0NyyzGfLTSZSidSVUDIZ1uySnPNiujzLPXPM/YKkqmcnUQol0d82N8GcxFjMTxbpc1siz1Gy+l889GWes889RLVpM1RCkUFgLjd5GcTZPziJtMxojJqijasVDJRbda2PBi4Vmhw5nq/q7BnqpcmUoig4ST8eUTbLMsOF8t/KD3de4Oqw6ZWhx1tX7JT7db5TfwrOznFm+f3Dqlp06FRDPXK9rmynwYsMpdjk0Wh5vlr2Dltquo7tPl4aaZzFtxGza8meepHD+IcQJJ/KVCHalMXPnOcF3ZkRsWTF3Bzfr+xxPp+7jLq8ShTOjpSbbod2878O3LLnFm+f3DtxLtX7WUbdb5PcwrO3mnm+X3C6T0tR7vgKBXTvunq12ZPEuy/slRsN3lNzFv7OceTZ/eM9UmnI1ESpRBZNgZ6o5Gzk3ki9tv4j0wDLhPRszvq88hqSuO/ZJ3HDNduknwtW1LN8/Y3rFfH6SRydQi2VTDz5LHHb2ZkTHkx9461hNTpqcp9TgeVJ0ieLJzIv4e4ZUyk1FYnkqame1zZVzI92W7m3PhP1Efcwm9WPE88/Fc6cub5/j9nVDQMO9VKh2FTE2FC+LgakebtFcXbo4r21XTt2oS8RNL5624id9OTLPUyh/EZWKkp3JyVPE6k/LycM1D/y5nlob5dvqGrtqunbtQl4iaXz1txE76cmWeplD+IzHU7ceeexlu9+fPPd1l1unTU86fAoeVJtxIrIsnNi6hlU2ZUV6hSrTyNmlLrWn3wx4dhGXNPV2bqZx1+qcJah/MmRe0sW8u44WOHvFf2uh/xS/wD2JOG3i79zDd283t9DUx4nf6tBKmko08MhPBZKgdoXM2c36/aM+ufWsCl83bbuV1ssaLTrfTUdUtWkzVEKRQWAuN3kZxNk/OIm0zEstTJmqJ1WVRuhk27JNY8nK2PIs9csy9g22WaiZLLutVUpko08U9RHZKgZ4mM2c26vaPPwpp0ShDIqMDzV+JtkLlv2E8GmjZaN6xqpU05QohWroLJsD4MlyPBcmi3i5z5HnoJZcucs4UTo457SkFuHLsLO+DPPu9YZc6bjxttiSqLeLqfNVYeJhtu3M7mRa94rGT07hB/Jxb34mJB+DN63FZXjhGM55SU6bxdUKvMqCnEw8G+dhs7kbZF7SIaFHTTpSc56yBl07y8TlmxmUOmWjaDFWfWuEFQpfN23D5XWyyC7TrfTUavCLl6eaGVvKVPkoNLrTIzz0LLtHPG63fZ0ym9T3ZdEmTtuSK1EzGm1G9ztKGzDIy6tX7hqcIuQp5rpW6pTeSj1tuMiPLQ8u0ceE0cSaRKWSTtnyHw49bXMiPLTQbgqY8XFNy5mXnmnlOHH9h/qf/tHpUqmSsTwz08d8qN2iYydjbr9g8JXPquBS+dsV3K6X3tFp1NpqNtLVpKZRCkpBbbKmPhyM5eCxOe9EW8+Z56MOeOfz3bplhvCSPTDzMuZJ4OVidBHIwkKq3DmXnFbbDnlmZ5xDQ2erquW23Ybv7PhQTbOrndb69481UplDlKE0aGRjyiuxpd8cL5FbmffoK+Jl6p+Hj3j0vHW1fslPt1vlN/Cs7OcWb5/cM+ZLqMNYkxwT9hm1G7El2QzLMOHLPrfu1HWStq/1enq5ezqZ91qq6CPm7x7hZaMX4hVKKrVU+bjKNuUwtgbhSrMyu0Njcu3sC7ym/8AX+2zWN1/v/TtLU0OhqJ0iCPAmnbiQtHF1OXb2jJrENRlKCq0FP2KbL8pNxoZjuRQll+GnWPTUvZOL5XF/Rs7Ne031z1cVirh1RMz6b2/NiJadJqqeGeuV8Yys8GLDOVbm0Whk7sWvYEukzqUonKaYd8qO10eRXMTc+IzZnM/wHGl7XSKhKpc7lk018CblCzEcUWROeptmY9CGMln1MsrL9GJLik1NROn0aoYE07doiwTivyaHnaMx6CpLUZ0SiGQuSbJNmvgw4hTL2J4tCybLXtHZci2qyZKmYKmU+FOtusdny0NyyzGeqmTpSeJNV5GOhJsRZeUL5uW5DnqxZe0OcfOP9M4y85/22xIuRbVZMlTMFTKfCnW3WOz5aG5ZZiTYldO3qfMxE0vmIrSJ315Q89TOL8BWhqSSo37JOxMNrt0yZ3bUvUYrcvFTqzmOKWozolEMhck2SbNfBhxCmXsTxaFk2WvaNEZNUWpJ+LTMPalMTfVrjgu0i52hZZ69QkXIsOyZW5m3JoXedbhYGnVDnFcbF6mE9Wvqrp39HScrU1FWn2EsKRHdhLMonYs9w89SMs/aNJDTUlOv2STh4jXbxm7O2p+sxzgUyVk5FPTx3yo72iYydibr9gpVKZKNPFPUR2SoGeJjNnNur2ipJ3qbb2jsOKpTJRp4p6iOyVAzxMZs5t1e0Z+2q6ju0+XhppnMW3EbNryZ56kcP4hsSSnfadQmYimXz1Npk77pbpZaGRaB1ezenXdyVKajEninqI+KJUlniaGfe5t1aN/r6hxQ0DnxTYdnTT2xUT38125R313svYNBKmnKFEK1dBZNgfBkuR4Lk0W8XOfI89BoiZjvmtueuJ55/4DJ/bf/Df+Y8IobYi7wXfaNQgQw8omlvtkGjORHBnrqXV3hwiqXF1PPCnYamZ5Ldd2Mn6m0PrG5Wau+zMZdyTvSqfaeLS5Pqx5vmdIocja52bI8hlcTpKju09BhppnMW4xmza8mZvqRw/iNBLSZ01PDKUHgITd0GUTZv5QjfXe/AaC5bstkuVLxlM18KTdbezPnoTFnmJuPVzl55+apl08Y+efkxKxLk0BOUdMn7JNm6y7DmYrGXXE9rOftcEtBqM1RDUVC7AXG7lgwxNlb1G2nqHVOi2uoLEqmZiYdm1RWttLk8GRcy31a9Y21SmSjTxT1EdkqBniYzZzbq9oyYy83s25WcTu81wiWq0tPOnq5eNi81VcUN7GUR7haNkX4iThEoVxvxiiw8To3KkeEzX6avlrp1DVQ7XUeEEc5X9X2FrU+UTXwGR7xewj6x2WKZM3hRTpEEbzZOLiQseTwOQmzct39FS6smvqJeFFOmp4Y1EzAmm7y7Yomz7SISVit05enJFAoaVO8pOsi5NjIy3Wzdm9Q9AqUyUaeKeojslQM8TGbObdXtGUloklYnhn1dPeujfEivMnY2Lmm2hFoLymV+XaMbhPm0SFMlHWK1PUR2SoMB4mM2eFur2iTg+mnTawtn1OB10mxonLJ4TL+HLRhiVqUkQ1BallJv5MKLEPk8iM8ut369BrfR7ij69xrg4X8ez3M+Wjn2jnLbe3Z0sknfun4O/Wkk3G3tibA6rLzO7TV/WN3g7yFPJDN3VKbysGttxmZZ6Hl2DBSS6xKQq0kM/CNJZyFkBveb878R9pZlcQViGNRIxZqt3l3wFiWQ9paM/eNxy6ZODPHqt5egrCadNTlPRwOuk+QicsnMii1y0fUdvqlXp/nk032wux9x6kMldwhV06za6Vh4j2/WCN2Z9C9ZCWh19JIx5c6LZU0NuBJY47dbsyJzzzz7RfXj1ac+jLp26wqZ0XChCiUR4s1LiPOYob7oH5paNoNDgv+76X3/zmMThBW5M1Qin0xQ82Te8Vh5ORF/EXtGtRVMlZWKrPTx3yo8FomMnaEy6/YJxs6tb88ispejevPKqryacso8+Qngvmx2tC5E7REfX7BLwfUyZqhbIRxuhk2YELHk5GcWuer6jbHlP2Z/8AN4m93GxfvtZ/W/qF5cZTJOHONxbSqiU5YoinqE982NniviJ2Juo/UM9dwTST7Nki2W17sjju0bU8uv7x6EBVwxveJmeU7V57iur06n4dPqOJh8yTgQE7nnmZ+szBCo4RSL9rRbVc1vKy4LdX016vuHoQGdGu1OvfePPfSfAqGy1BHstvPixb7cnLIiz6vvFf0lpHpfy4/wBBrCRdTUlRs2uTiYb27xkzs+h+og1nO1N4XvFYDJ+jVI9E+ZH+obBV/wC+/wDKwfqN3fZmsfStYBk7RV0vI7Ft1v8AaMWCVf183qbTuDjrZf2sn2G7ye/i39vNLJsvvDqnqdF9Fy7okfd4kKBhq+ENKmJo4IFTxGzFhxdvsG4Nll7MuNncAAGsAAAAAAAEi6mpKjZtcnEw3t3jJnZ9D9RCsBlkvdstnZk8Vq5HJ0+o7Kmh5knAKO3tzM3PNz7xJxpV6dT8SoU7Ew+fOx4CdzyyIvWRD0ICen2uldfvNs5LW6csUQyE6i+bG7Q2RE7E/WXqGiM5VRKcsURT1Ce+bGzxXxE7E3UfqGL9GFdO+tU9ZiKZfMhwiJ3yPMzbQzGbznebbrC9rp6sB5Tj9XSuTqEW1KYufJYoMHszIjKJyMj9TDV4/SSOTqEWyqYefJY47ezMiY8mPvGz4mNZfh5RrAAC0AnQ9Eg7/ExQJ0PRIO/xMBQAAAAAAAAAAAAAAAAAAAAAAAAAAAnQ9Eg7/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M6pKZ0KhMiTx4U1Vc05iistIj5p6voOy5bstkuVLxlM18KTdbezPnoTFnmCFFst8ybMxlM1sWdbbeztloTFlkJvPEVOOa6pU0lGnhkJ4LJUDtC5mzm/X7RIqUzlCiJEhjsmwNjTmI8FyeHdPnPmWWg5cZcZ8jSZ3+8UW+R6y3YiK52MvUNBKmko08MhPBZKgdoXM2c36/aHfidm9ub3ckKLZb5k2ZjKZrYs6229nbLQmLLIKot4up81Vh4mG27czuZFr3isZPTuEH8nFvfiYkH4M3rcLxNRk5u6rpaLi6nykuJiYb71rO5meneJKty9QQIZu8mU4mLBpdaRGWepZ9g1hk0nl6gvXSt5Mpw8KPS60jI8tSz7RlnExjZeblWsMmT9q1BOulbqZNdhR641xMeWRwsZdeo61JTOhUJkSePCmqrmnMUVlpEfNPV9BWlTSUaeGQngslQO0LmbOb9ftG97pnabZ/B3l6eS6bvKVPlY9LrTMiy0LLsCufWsCl83bbuV1ssaLTrfTUOC/7vpff/OYUP61j1Tm7bbyWtljw69b66CZzjJ7rvGVvscF/wB30vv/AJzGsMngv+76X3/zmNYVh9mIz+1WLBK2vhLMmPZsDZM998H4N3jpSeQqC9DK3UybDwoNbbiMzz1PPtHzR44VNTqKySd0ifhYcelzQmR5a6j6q3IVBAum7qZNiYsettxERZann2CfTqX69Lz9UW8XcL5qrDxMNt25neWRa949BVPszFqkn1Y8rz2kMOZvazvkWYz1qacsUV6Qngvmx7O0LkTsT9fsFfBlTJiTzESePFlJWacxw33GZ809G0EY97PdWXaX2bY89wkW8XVCmqsPEw8XduZ3Ii17xXQ/quPS+dsVvK6X3vFp1NpqHCj931XufnIXld4bRjNZ6OEXIU810rdUpvJR623GRHloeXaC77OqEC6Hk00x9sj1diIoMtdT6u8V0tbxjT5SrDw8R9252YzLXuElD+q49L52xW8rpfe8WnU2moXm7nqTiavo1hIuRbVZMlTMFTKfCnW3WOz5aG5ZZiT9if8ADf8Al/GKK6I+4awrvxU9uYzktRnRKIZC5Jsk2a+DDiFMvYni0LJste0dlyLarJkqZgqZT4U626x2fLQ3LLMcaxMkxJySRyNpmqPJyLzgvtMjPe6m1GLiq4OT4TKcNNM0k4ZHit64MyY7T9Ym5a4vK5jvmcOKVTJWJ4UqeO+VG7UtjJ2N/Kn7LvwBKunKU8MdeWMhnPZLwi5ZjzzgzhY29orloainTzo6Yj4um7ry8WGbjZ9sXNbP2uOvEFIqNPxKfDh4nMnPGbMeeRn6jIc5jk6XLFyp6mdKTpKYjjaVOvwFzFmxnFFyZ98OZ+saHECSfylQh2pTFz5znBd2ZEbFkxdwkQrduvo1bl/WcnK7ymsX8ORMRF15jQSqZydRCiXR3zY3wZzEWMxPFulzWyLPUXjqzlGW5eHLFV0rlKgp2pNFz52GUGD2ZE5xOZkXqYawDJwldK5OnptqTRcyTiFBg9uZucTmZn6mF/Zc/tfeuk9LUe74CgQ09TJWTJ09PHfKjtaJjJ2cuv2C4UkEi5bstkuVLxlM18KTdbezPnoTFnmC5bstkuVLxlM18KTdbezPnoTFnmCFFst8ybMxlM1sWdbbeztloTFlkJt3xFSa5rilp06FRDPXK9rmynwYsMpdjk0Wh5vlr2DRAZyqrSZSiJInLHXEzSM4XyfnGTaZhxjDnKuy6pJKdZtc7DxHt3TN2Z9C9ZDzMuiSVaidIgT4E07cSG84tkycuvfv/Abf7M/+sqSr+njW/fDC0J97CulouLqfKS4mJhvvWs7mZ6d4izqvK5l0Tjzzz1ZK5Irn2SVdM4ywXtUY5SbnYz3S06i7gQzefFRFO0JpDMiw7Oc//mRZ6vF+A9CJF1NSVGza5OJhvbvGTOz6H6iG3D1nnn4smfpfPPwYleqM6Kjz5C5Jsk2bbgw4hTL2iI4tCybLXtBLSZKlRCrpB7FKlvhz85mM5Me7Ee62ZZ6uJJaaTU1E4kcG0oUNuAmc4L7y3t88yYyM830YVqpkmUoiVrpHFS6NsGfec92Jot0stGLPt9Q597u+fi69pqefh/60OOtl/ayfYbvJ7+Lf280smy+8cuDMudNTzKion4s1WzlYRNYZw9X6DjVJtXpVPmzNp2q5uWw4IMHMurO53b1MJaWiSSMJLibLW4X3rTjt1PTmnuePaK3eqbTqdN09BVFvF1PmqsPEw23bmdzIte8KWi4up8pLiYmG+9azuZnp3jESzKjNUQqykcayoH2affDIZyaLd/DPs9Y61ThKk4vm8Xq/rOVnJn2k+pNo43rn2qnov2YyqWt4x4XylWHh4j7tzs0sy17h6Dp3CD+Ti3vxMSD8Gb1uPKdB4Qf3XZ/Ww3g/F37nGglhk1VPDPOn8Yrs9pixjlW5tD2EbkXV2Dlhl6fV1zx9fo0F1TQVQ5aZNDtscT8g8Uu7Q+cZE2j9wUubV6rT5UzadltflsOCPGzPqytZm9bjrMk1VSpkzTV7FFHc0nDhmYbF/N1vr6nEqOkyVlYqMFTPa5srCaZnLd4eyE/UX3Dpeq3yf7c50yX/AN/0xK5NST8CZJU7Upiux52GcF2luR5Flll2D0ypNUaynikKIOLpWTwvDNxc36mZm73ElSmSanwoTU5RIeVJuc7z33gKLq0Zu0atHUzpqc5CyN10ny8LFk5mcOmWjaDMcfmsqsstYyxn0umpKvT5S6oScZTNe+O44XYzIsiMi0IhXwo/d9V7n5yDoPCD+fjLuw8OD8Xf1MNYXMZ02OdyvVKkXItqsmSpmCplPhTrbrHZ8tDcsswQrdqvlzZeCplNiybrrHds9Dcs8hJwX/d9L7/5zHWsJp01OU9HA66T5CJyycyKLXLR9Ru+OqM1z01yQ/Z1QjQxcmmmNscGrsRnHnrqfX3DWGSu+0afAupfKKZb7PHozmRRZRZaEeo0EqmSsTwz08d8qN2iYydjbr9g3H2MueUlYpMmqpygjOybB5OZmdrmT5OTuw5cHalxjTyxZ2Ipl+V3WZzNuptC6hrDzPCZNORqJdWQwWTYHxprkbORQw5H7TLIhOXy3qjcfmnTXpgHFKpkrE8M9PHfKjdomMnY26/YM/jLjPkaTO/3ii3yPWW7ERXOxl6hdyiJjXJUmk0BPEtQwWSoGxpLmeK5tDvG9rOZ5ajjhcfVDDqCbZ9h58nEuvvLLMmZmI+saCWkyZSiFWoPHXE7z84XybmkbaZDsupqSo2bXJxMN7d4yZ2fQ/UQjpv+nTqk+/3Z6WZOoaeFMokOhku6y8us35hOept+I1UqmSsTwz08d8qN2iYydjbr9g8+q4RzqUoiRKJW1zZTPOuKXc5PzSI2Z27gVcHJ1VURLVE3ZJs1nk2lMtYm5xGTuz94yZemPLbjvnLh/Zi2VPq8pVRZe1TIn2iG44Lt1oc4tOvTsFVHlzlCg46nPxVyXSXYUODcR9cOUTk3sH3LWqJlTSy1qPZI4r8MsUo793PTRsvvHxWFMmaoKQjjeryfIQseTkRxa7vNfXxDtztnfjTQXLdlslypeMpmvhSbrb2Z89CYs8xxS0mTKUQq1B464nefnC+Tc0jbTIckP1KoRyVe8pUtao02i0jM90sobSMi9Y1hc55qb8vEBnKlM5QoiRIY7JsDY05iPBcnh3T5z5lloCpTOUKIkSGOybA2NOYjwXJ4d0+c+ZZaDl5P7LpPI4XlJvOwH3iyi512Za5DLSQXLUnB6nwS5UvtwpNx72ZPnm2r5jlR6TOhUHUamd66PQsisYjh/hNjcm6hx4Ootqasq5mMpm807bbGeE9Mjcm6hoKlM5QoiRIY7JsDY05iPBcnh3T5z5lloJnPzX8Iq8bxn412XLdlslypeMpmvhSbrb2Z89CYs8xJO+xaeoXTfrSmK3Fj5mJmxZZkTEfV2CtDTUlOv2STh4jXbxm7O2p+sxJ07hB/Jxb34mJB+DN63FXf4pmvwV0tFxdT5SXExMN961nczPTvEkn7VqCddK3Uya7Cj1xriY8sjhYy69Q/bf8Aw3/mPCKG2Iu8OEXL080MreUqfJQaXWmRnnoWXaMvbjtGzvz3pwd5enkum7ylT5WPS60zIstCy7ByoqmSsrFVnp475UeC0TGTtCZdfsGqqUyUaeKeojslQM8TGbObdXtHmqX9V4PyuL92pLXs677IzfXdJoXGX5bJ7NnzS33avTuEH8nFvfiYkH4M3rcaw4pU0lGnhkJ4LJUDtC5mzm/X7RlcJlMmFPLRKI8KUqd5zHFZaZHzS1fQV9mW1P2rJGTR1Mmp8KDWxx4E0/JyWOK/cMj3upmcbdc+tYFL5u23crrZY0WnW+moz06adKrFJnrIGXTsbHics2haHTLRtBoJ/rXCBZjb2xWYHVZfBvaav6xzx3rV9a6Za3uekT1f6rVE+Du7bdj9d9kJW66N6hRXPquBVOdsV3JaX3tDr1NroOfCOVhyZVRd9kfk259zQ69TDUVJpKxPFIUQXyo2eFzJ2N+r2C9b3PPNo3rV8807DOrCadNTlPRwOuk+QicsnMii1y0fUKCpnLKPInqI75sdzxMRO0Rl1ewaIrjKJ5xrzNeTU5ZR59WTwXzY7WmvETtEUOh+xtByXUBJLqECWVDbtr4UTmeBYRGeT713r0CtfZ1PWoYuTTTLNjg1djI489dT6+4aFaTSVlYpUhRBfKjxnhcydoSPq9g42S7454dpbNc8cs/6F/4h8n/qHGpU6o0ZOmnp1eLKS3NFhww4VxkXWZu79w9BR1M6anOQsjddJ8vCxZOZnDplo2g7VRFxjT5qXEw8Rt612YyPTuFf28eneKf7mUy1k8oh+kUi9Ck3dma6DkztucyzPXrGgq4VzkaiKQoptk2BnhxyNnJ+ovWOqNbj1CnqpMvA4wxMeG667DJocz07mHoQxxuvlrcspv5o8yl4YSZqiGBQmwJRu8y84my7ChGh9JaR6X8uP9BrDJ+jVI9E+ZH+orWc7XaN/DveaVoakkqN+yTsTDa7dMmd21L1GKx55dwTST7Nki2W17sjju0bU8uv7xL9C/8AEPk/9QdWc9G9OF9XqwHlOLavTORpMn/eKLoOW6y3YjO1nMvWH/i3/vCD+5fWU/tz0serAeU+lmy8jbt1v9ofCv6+a2TadwqQ8IVdRv2SlYmG131giZ3bUvUYT4mN4ZfhZTloVlAmWJijUSr4pXMO4yZzJ9PYJVXBenTU8UCeXgTTZpl0UTZ9hmP4r4Q0qYmjggVPEbMWHF2+wdvpLSPS/lx/oF/t3von9ydtuSWj1FGnhkJ6xZKgdodmhNnN+s/WJEszhPKUQxqJGPKJ3l3yoXy7SHpgG9E9KzrvrHlPpp/h/wA7/pGr9JaR6X8uP9BrDOVUSnLFEU9Qnvmxs8V8ROxN1H6hms567bvC+mnZDUklRv2SdiYbXbpkzu2peoxWPPLuCaSfZskWy2vdkcd2janl1/eJfowrp31qnrMRTL5kOERO+R5mbaGYdWc7xvThe1erAeUxeEUjlKgp2VNDz52HLjt7MizPNi7w+mn+H/O/6Q/u4+vB/ay9OXqwGTx1sv7WT7Dd5Pfxb+3mlk2X3jqlrdOWKIZCdRfNjdobIidifrL1Cuqe6OjL2aIAApIMniBJI5Snw7Kph5k5zjt7cjNjycu8awDLJe7ZbOzynEWy8jxPt1v9o2nCv6+a+Tadw6papOiUQknq3GM3Nk2zlKvy/nMsm17mHphxVJpKxPFIUQXyo2eFzJ2N+r2CP7evs+efXbp/c39rzz6aZ/HWy/tZPsN3k9/Fv7eaWTZfeOtGXpliY4E82+KVzytMmczbX2DlxLsv7JUbDd5Tcxb+znHk2f3jPjOFQmkx1il2JJN3L7Q9rn/LDmbmxBvKd/PPuNY3t5+H+3pgHnkMO1Xy6JV8FNKZpOzXWO/XFmbm5ivb6v8A3J/moP0GzNNwawDOS1unLFEMhOovmxu0NkROxP1l6hoipZeybLO4AANYAAAAAAAAAAAAAAAAAJ0PRIO/xMUCdD0SDv8A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AExQJ0PRIO/xMUAAAAAAAAAAAAAAAAAAAAAAAAAAAAnQ9Eg7/ABMUCdD0SDv8TFAAOKpTJRp4p6iOyVAzxMZs5t1e0FSmSjTxT1EdkqBniYzZzbq9oz/J/alW5HC8nK52A+6ecPOuyPTITbpUm3Wjpp0pOc9ZAy6d5eJyzYzKHTLRtBy/bf8Aw3/mPCKG2Iu8MJXVeTqCbZU0PPk4hR43ZmTHCxkR+txrDJNzXo23V36gAAtCSqLeLqfNVYeJhtu3M7mRa94UtFxdT5SXExMN961nczPTvEnTuEH8nFvfiYkH4M3rcawmc3arxNJKot4up81Vh4mG27czuZFr3jillyaHR4YFE95Ul3mWH1xdhP2jlVuXqCBDN3kynExYNLrSIyz1LPsDp3CD+Ti3vxMSD8Gb1uJt5VJx+rrR006UnOesgZdO8vE5ZsZlDplo2gV5TOR0efPTx2TYLWiYjZ4iLr9o0Rk8KP3fVe5+chtmsbpmN3nNuVSTSYU6ahp4MKUquaNzistMo9D1f2jbGSh+0ahGui5RNLbY49GcjKPLXUuvuGsNx9zL2ZPBf930vv8A5zGgqUyUaeKeojslQM8TGbObdXtGfwX/AHfS+/8AnMOFH7vqvc/OQmXWG/o2zeevq+eDaacjRnIUQWTYNYXI2czPq9o715NOWUefITwXzY7WhcidoiPr9gpk9LUe74CgV0zp6U9V6upiUVTJWViqz08d8qPBaJjJ2hMuv2DPXfYtQgnRbqZM+xp9cS4iKPezMmM3z7hVwbRcXVCpJcTEw8LetZ3Iz07xXXPquBVOdsV3JaX3tDr1NroOercN3v8A7ddyZ6nb/RXPquBVOdsV3JaX3tDr1NroNYZPB3kKeSGbuqU3lYNbbjMyz0PLsCh/Vcel87YreV0vveLTqbTUXLzv3c7ONeyTgetx6fElw7dmbeue644j06hWo+q8IEeDu7bfj9d9kG7ro3qGfFVpNM4ULoFBNKnYbzM9xoOwizdxyqi1XVcWmYeyqYW+rXFHjaRc7IoWIn1zcc+qTHXrHTpty36V6BdUklOs2udh4j27pm7M+hesh5TbavIqHFlPl7LbzE10EduVx7x69Z69Y0KPSZKxOamA8JCq8ojzie0zIt931J/wG3xak4v2HB+rfyXH2vq76jbMs+e3nn8Mlxw47+efyyUNNVwX7JJ4ndrt4lGLq2p5Nn7X9Q0JdEp0pPOkQJ2lTrcSG+LNjcusEqmcnUQol0d82N8GcxFjMTxbpc1siz1GiLxxx0jLLLbOSqZydRCiXR3zY3wZzEWMxPFulzWyLPUcv2J/w3/l/GKK6I+4aCpNJWJ4pCiC+VGzwuZOxv1ewZSpNJp6eKQogvpEbPC5ls7G/VvRXRH3ewZdxs1fPPPyVVikyaqnKCM7JsHk5mZ2uZPk5O7DFnLVaqnqKfVJeDhW7QquKKxzuh3IdXyLL2jaSqZydRCiXR3zY3wZzEWMxPFulzWyLPUdlyLarJkqZgqZT4U626x2fLQ3LLMLjvmNmXTxRCt2q+XNl4KmU2LJuusd2z0NyzyFY8psSuPep8zZ1KHmIrSiwr9eUPI3J4uttBtUerSaqnOOArJsHlJeZ2uZtmxO7Bjlvisyw1zHKbJUSagpVoob493EkORY2TFvHzWzPLUdZlWkxJ5MaMtpmqLsCXnBfae9mZZNnqPlQt2VXNlypeMpmthSbrb2LPPQmLPMfHEv9o2j7S9Ls7uY9vNy/Ebd7+Vk1r5laFFst8ybMxlM1sWdbbeztloTFlkKxIhW7VfLmy8FTKbFk3XWO7Z6G5Z5CT9t/wDDf+Y8IobYi7xu5JwzVt5dVSmcoURIkMdk2BsacxHguTw7p858yy0Hb6pSKf5lNK9sTOfeepjqlTSUaeGQngslQO0LmbOb9ftGfJ+1agnXSt1Mmuwo9ca4mPLI4WMuvUZzPvbxfudaamnQqFK1RBhTVVryXKKy0jLnFq+o0QAVJpNuwYleq05MnnwISebJtxpmXIuZW5GW8+emgqqSmdCoTIk8eFNVXNOYorLSI+aer6DKmKacgrEmRHHssqnXYcLRR4mJC5+xn9buIzy9F4Y+rbpaLi6nykuJiYb71rO5meneKx55dwn2WyZKR4yaa+FOxbb2Z8mcmPLMS/a67/FKbH/sScRviJoi72Drk4jejK81xrCahplBIoIMCaflJzxxYORGW7/E+nqCsVGoyqOSKppGmztJ2JDm0RHzYS9hDshouPUI0KtRjpqe1sFlt2IRmeZG5Zt2irg7TUkbVSVJw8TyUq4zwmeE83zfXMshymNt4426XLGTnnTz/Eu1fslRt1vlNzCs7Oceb5/cGxK4/qtQmbOmQ8+K0osK/MsizNzbtYer4RSknF5qlabaMDmw4hwc4yI8y7hyS06o0pPCSdXtcqU7JsOGXc5/zmZszv3MF+Hqk+LubeP2LHqGy0+ZtV3Mitsuyc8j06/uHteP0kjk6hFsqmHnyWOO3szImPJj7x5pVMkzeFEUdXkYEo2xJd5xNuZZw92g9Ls9XS8ttu3W/wBnwoJV/Vzupte4Ph7m9HxNXW107paf3vAQ1bkKggXTd1MmxMWPW24iIstTz7BjRw8WzpcVnEl77z7TiN6upn/H1CmvK6jNo8+BRS8CUdrzNohibeLqIdLnuVzmGrHL/wCP/wDvzQ1VH1XhAjwd3bb8frvsg3ddG9QxEqmSs4bwz08d8qN2iYydpbdfsHpqoi4xp81LiYeI29a7MZHp3DMOZde6s+LJfZ1VJpKxPFIUQXyo2eFzJ2N+r2CSjqZ01OchZG66T5eFiyczOHTLRtB2pa3jGnylWHh4j7tzsxmWvcJF32dUIF0PJppj7ZHq7ERQZa6n1d4u3tlHOTvjSnfvBV/6P5DGsMmo/vBSP635CGsNx9YzL0rOVJpydREtQwXzY2xpLkWMxNDvHzWzPLUS8GVMmJPMRJ48WUlZpzHDfcZnzT0bQbY8zUk06jKEy1PBioUtzSXKHCuIi5xuZuZv6hOXy3qisfmnTXphIuW7LZLlS8ZTNfCk3W3sz56ExZ5iTFV1XlKep2VNDzJ2GUeN25GxwsZGXrcVoaakp1+yScPEa7eM3Z21P1mK3b2TqTu8elQyaYohgryNpU57JmKe4xZ5Qau5D3YyeESJIqp5zFczBwubOtOKxzJ8i1fIhn0ddUaynOCBZs01P5SZhQx4txm2WTM3eOePyXpdMvnnU211SSU6za52HiPbumbsz6F6yEmxK6jvVCZhppnPRWkbNpyhZ6kUX4CtDTUlOv2STh4jXbxm7O2p+sxWOmre7nuTs4pU0lGnhkJ4LJUDtC5mzm/X7Rn8W8WctSZP+8T3eW6i3ojO1nM/WNYZO2q6ju0+XhppnMW3EbNryZ56kcP4hlpuO0dQijrMcqnxy9nn545Pfg6RQ9hRORdWgs2JXTt6nzMRNL5iK0id9eUPPUzi/AfKqkIY40KWKQ8iDEthviyfM83fUfW2q6du1CXiJpfPW3ETvpyZZ6mUP4ida5yVvfGLrLU06uJ50iCPHlFbiQtFD1uXZ2CWZMnUZRJSI5G0ylF2BIvKDCtJ4t43d3M89A4TTKdKTy410jHmk+DLvihfMrsy7tRky01RlKJ0+uQMhnW7VE8ObE0HNz1bTvE5ZWXXr55+rccZZv088/RoUtOrmU+VJp63BTSnsUYRRY7mZnunnDabl6x2SppNQTwyE8FlIgdoXM9oc3696G2Iu/2Dji8Y1DEoanDxOlzsN2YtzKL2GWXeOVHqM5enNFTEmxSpes7EKZhuZnzYizdjL1OMlnZtl7tVUpnKFESJDHZNgbGnMR4Lk8O6fOfMstBWlTSUaeGQngslQO0LmbOb9ftBKmko08MhPBZKgdoXM2c36/aOw7SetcbfSJKot4up81Vh4mG27czuZFr3jJ2K+n8QSZmJh+Xn2thOd8O6er6ZHkC7a6jwggkpPq+wvcoyia+AjLdP2GXWNtKmko08MhPBZKgdoXM2c36/aI+1b7L+zJ7uwyencIP5OLe/ExIPwZvW41hk8HeXp5Lpu8pU+Vj0utMyLLQsuwVebInHiWuXCxTJlUeZIjjabObDhY82ihMw4MppMKeYtTwYUpUzSXOKy0zLnHq+o41bZKjwgQIZvKYeJiwZkzwEZZ93UPQiZN52+y7dYSe4PKdO4Qfz02pd2Jhwf/qJoi9TjarCmdKTlIRxsuneQhYs2Mji1y0fUS8GU0mFPMWp4MKUqZpLnFZaZlzj1fUMvmymJj8uNyK0pko6xSp6iOyVBjPExmzwkXV7RVQU05HR5EhRBZNgueFyNniM+r2jP4SIuMahTUuJh4mLvWuzER6dw9CGM+a1mV+WRBW0+10mfIusutzZ2aIjHSlreMafKVYeHiPu3OzGZa9w+13RI+7xIQ8HeQp5IZu6pTeVg1tuMzLPQ8uwV/yT/wARP9V4QLMbd22zA677IN7TRvWNYZNc+q4FU52xXclpfe0OvU2ug1gx4thlzJUlURcY0+alxMPEbetdmMj07h5//wCAP+/Oj1Y8dQU0mFPIkKIMaVVLnhc4bMMzPq1fu7xGc5++LwvH3V6CpJp0ShMtTwYs1Lc0lyhvuIi5x6NqK0qmSsTwz08d8qN2iYydjbr9gkoKmcso8ieojvmx3PExE7RGXV7Byk/ZVQToZW8mU3YUGmDaTnnmcTmfXoKl9fSps9PWJJyLpFGimbOmn27GVt/N3o/Xr2n7BrUtbxjT5SrDw8R9252YzLXuElc+q4FU52xXclpfe0OvU2ugIfs6oRoYuTTTG2ODV2Izjz11Pr7hk4y8891X5sfPPZrAADo5AAAAAAACRdTUlRs2uTiYb27xkzs+h+ohWAyyXu2Wzsw1fB6lS00ccCVoiZjxIu32jtxWrkcnT6jsqaHmScAo7e3Mzc83PvFy7okfd4kKBnRi3ry93lPoX/iHyf8AqDi9XI5Sn0PZVMPMnbWUdvbkZseTl3j1YCf7WPov+7l6vKbXV0v7Wqew3eT5CCbf283RsvvD6S7D/a+NL/8A5eDht3Zu/cw9WAdFnanXL3jES1iorE8M9PR75UbtFtMJOxt1l6h1462X9rJ9hu8nv4t/bzSybL7x1VUSnLFEU9Qnvmxs8V8ROxN1H6hy+jVI9E+ZH+oaz9/PyN4e3n5n0lpHpfy4/wBBoJVMlYnhnp475UbtExk7G3X7Bn7BV/77/wArB+oz1XBydEoiWqJvGM3J5NpSr8m5xHk2vcHVnPTz9Tpwvr5+UaH0apHonzI/1HJVQZ01PEkTrsBCbNIwSibN+cZvrmM/ir/7Z/z/AP7hxgrkcnUK5sqmHnydkKO3szImPJj7xG8fWeforWXpf8/ycRbLyPE+3W/2jacK/r5r5Np3Biq6dyc5TxOmPyEnDJQ/82ZZ6m+fb6g492XluONut/s+zYV/VzmybXuGrt9X/uT/ADUH6DJMfTz8v5bbl6+fn/DPS1udCohkJ1HG82c7Q2FIsYn6yzf/AE9Y0ONFcjlKhTtlTQ8+djlHb2ZETnmxd45Klc6anigq9LwEJtiTNoKJs8soc9W0Gf8A+Ev+8Ubuz1ZqX08/Bq/SWkel/Lj/AEGglUyVieGenjvlRu0TGTsbdfsGIhjV1G/ZOEGJhtd9TImd219hjkqRzliiKeo4OXzY2eLbiJ2Jur2Cpnl38/Tabhj28/XT0wnQ9Eg7/Ex5zFSU7k5KnidSfl5OGah/5czy0N8u31DvSjVrpMUKSuvh86HZC3Xdsz9hjZn6Mvw/VsrqakqNm1ycTDe3eMmdn0P1EJNnq6Xltt263+z4UEq/q53U2vcG31f+5P8ANQfoHH6SRydQi2VTDz5LHHb2ZkTHkx94W49+36EmXbv+rkqqMmJPFIryTZJU1rIcQ5l7G58wsmy+8deJdl/ZKjYbvKbmLf2c48mz+8VoakkqN+yTsTDa7dMmd21L1GJOIEkjlKfDsqmHmTnOO3tyM2PJy7w1vnub1x2Noq6Xkdi263+0YsEq/r5vU2ncHH6SRydQi2VTDz5LHHb2ZkTHkx94fa6H/FL/APYk4beLv3MOqWrSZqiFIoLAXG7yM4myfnETaZhv6/ma+n5ef4aIDJ4gSSOUp8OyqYeZOc47e3IzY8nLvDZ6ul5bbdut/s+FBKv6ud1Nr3Ct31idS9q1gGTx1sv7WT7Dd5Pfxb+3mlk2X3jQSqZKxPDPTx3yo3aJjJ2Nuv2DZlKy42OwAA1gAAAAAAAnQ9Eg7/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wATFAAAAAAAAAAAAAAAAAAAAAAAAAAAAJ0PRIO/xMUCdD0SDv8AExjVRbtdQm0zDxMNvq1zbS5FFzv4LddcxOWWorHHqrtMUyVKiTVo48JCkuw5rGeNeVp5awseWmYqSppyhRCtXQWTYHwZLkeC5NFvFznyPPQEtOnQqIZ65Xtc2U+DFhlLscmi0PN8tewaIyT1rbfSAAAtAJKot4up81Vh4mG27czuZFr3isZKj61wgR4O9sV+P1WXwbuur+oTleOFYzd5V0tFxdT5SXExMN961nczPTvFYCSqLeLqfNVYeJhtu3M7mRa943jGM5yrEiUzolC6fTo3mr8PY4mLfsJo9dGz1b1D0CVNJRp4ZCeCyVA7QuZs5v1+0ZXBmkzqYnmRqDabOZ5eW4xn1kebuNsRhLrdXnZvUBicJpk6anl05PIxZqt2O8iawyi6/wBRtjzMxTOm8N5MiON5Um7DhYsnluY3O8a92fDnO/Z6BKmko08MhPBZKgdoXM2c36/aOwALQyeC/wC76X3/AM5hUf3gpH9b8hBTv3gq/wDR/IYJ/rXCBZjb2xWYHVZfBvaav6xzn2ZPOHW/at85/wDV0npaj3fAUCeT0tR7vgKB0cnmZamdK4bzpEEbSp1uJCxZtLch6YeUq/8A8Q//AI3+gqnVpXUdok0RPiYdrKLyJnz5sReoyHHHLp3K7ZY9WrEqH7FqEcmHdTJm2xRriXEZwbuZkxm2XeOqqozqqoiOkJMWalbDU4hQ23FnuRETuxln7RyXUXAqEC6qKNqTRPtEdlluRFDlCbnm2nYNqjqZ01OchZG66T5eFiyczOHTLRtBmMv2e3nn6tys+1388/R5WpS5MpQmqKifxnKU3OVhyXtIoer9Ooe1SppKNPDITwWSoHaFzNnN+v2jyleTSUaefImwWSoLeL4XM2cyOZ4/xdw9NS1vGNPlKsPDxH3bnZjMte4b8PjKw+JzjKkof1XHpfO2K3ldL73i06m01GsMlR9V4QI8Hd22/H677IN3XRvUNYdMe2vZyy7793FUmkrE8UhRBfKjZ4XMnY36vYJEqmcnUQol0d82N8GcxFjMTxbpc1siz1GiJFyLarJkqZgqZT4U626x2fLQ3LLMLPWEvpVYCRCt2q+XNl4KmU2LJuusd2z0NyzyFY2XbLNPPVRFslPmpcTDpsxt619mYyPTnR3RfcNZCt2q+XNl4KmU2LJuusd2z0NyzyFY88upqtJZxXJxMN9n3iLZna7nHv3Z66CLLjdzzzz6XLMpq+eefXQrCadNTlPRwOuk+QicsnMii1y0fUZ/1Sp1DaKT0n/zFefI5MW5ExRORGXq1FfGXGfI0md/vFFvkest2IiudjL1BxbxZy1Jk/7xPd5bqLeiM7Wcz9Yy83c7edmziavfzumokxEjXTUhSNkVTWeRfFMZiM+dpob942VSmSjTxT1EdkqBniYzZzbq9o87Vtkq8uLZuWUzei6wuzX6sWhdfcPhCowKhGoqiK1SmbaFeK9txGUO5DkeTFl7Q6unhvT1ctBVSZ1YTxRrjwJptgy8osDPezIyuuYtdBUlqM6JRDIXJNkmzXwYcQpl7E8WhZNlr2jRGTwiWpEtPOWrl42LzZNxw3sZPmWjZGKsmPKJbl8rqqUzlCiJEhjsmwNjTmI8FyeHdPnPmWWgrSppKNPDITwWSoHaFzNnN+v2jykvhHJQKJxwSttmzLcRTccvEYstxsmdvWzjQ/8AESqoegpov93Nsy+83PxEzOX61Vws47RtqlMlGninqI7JUDPExmzm3V7RiLuFiSRZskO1XPdmcFujaln1/cOUvg5TqYnnT6nNx5RWtFbFDZm38J5u5DQ4O03i6nliycNTM8rvO7GbdbaH1BvO3XY1hJvu8/OlVdLtCqqJsZNNt2iHEghvbKHOHMmNtBoUfg5OlJzJZNaVO8umtLNjO3fI/YeXsGgu+0ahAhh5RNLfbINGciODPXUurvGsMx+HNty+JdeeeRIhpqSnX7JJw8Rrt4zdnbU/WYrASVRbxdT5qrDxMNt25ncyLXvHXjGOXOVef/af/wArjn3sHC+6529TeserHnuB6LAp8SrEu2lt21rbTiLXrG2qUyUaeKeojslQM8TGbObdXtEfD7bq/ifa6Yz1H1rhAjwd7Yr8fqsvg3ddX9Q1hnUdNOlJznrIGXTvLxOWbGZQ6ZaNoOXCLl6eaGVvKVPkoNLrTIzz0LLtGy6lrLN2YvKVbl6egXTd5SpxMWPS60yIstCy7B6viBJI5Snw7Kph5k5zjt7cjNjycu8ZXDj+w/1P/wBo9WOeGM6rL9HTPK9Ms+rDmTqqmUyZRpNtiguadiQy8Ry/l6m09bDkhRUhVfMokzBUymadbHFY79UWRuTkNmd0tP73gPhdTUlRs2uTiYb27xkzs+h+oh0uLnMvweJ2JXTuEGy0+ZiKZfMitIneBzyPLQzG2lrc6FRDITqON5s52hsKRYxP1lm/+nrGejlYFQp9Qp6a7acSxLiNbaVp7569Z/gNtVUZMSeKRXkmySprWQ4hzL2Nz5hZNl9444TW9XTvnd63NuNJqSSfwgX4U67acPC3TK62A36su8bapNJWJ4pCiC+VGzwuZOxv1ewefrHBeTEnKOmS7JsGsu4zvcy64jybMSJajUUaeFanSWUiB2k4kJs5tzjK7nG//sLmVx4yiLjMucarqymdFR6miUR4s1LhPOYob7oiPmlo2g9MPErq0kqtk5Wnt2Z7U95njXMR7xEVrMR+satLTq6vT5U6oLcZNNe9PhFC7GZFvEx6kRhjnu8cmWGpzw0FVRnQqIpCFJtc2U2NDiFLscnh1LN89OwEtJkylEKtQeOuJ3n5wvk3NI20yFaVNJRp4ZCeCyVA7QuZs5v1+0Z/HW1fslPt1vlN/Cs7OcWb5/cLuu+TnN3jFlUOpcUY6GrTsHCtw4LbmdzPOEj7SGrtquo7tPl4aaZzFtxGza8meepHD+Iyl1FwKhAuqijak0T7RHZZbkRQ5Qm55tp2DaSqZydRCiXR3zY3wZzEWMxPFulzWyLPURjufLXTPV+adxLSZMpRCrUHjrid5+cL5NzSNtMhn1xFgVCRU5MzZbbsdTbfbkUMO6evZkXWPQgOlwlmnOZ2XaSlreMafKVYeHiPu3OzGZa9wrHlJP8A4bqCeTN5NNMuxVGuOxOW7mcLHE2Wo1cJXVeTqCbZU0PPk4hR43ZmTHCxkR+txOOV1r1blhJdzsftv/hv/MeEUNsRd41gAXJpFu0s/pyX3/Afxct2WyXKl4yma+FJutvZnz0JizzGbWqjBArglSlGBFJfGnWXYTkVu628+mWg+qPRJKZQa2NPgTT8nJvOLByMj3n3n19Qm5W3UVMZJupEvBydSlEK1PN2ubKdpNpS7nJucZmzO/cNDjr+z7P9peiX9/Pa3m5/gNBUpko08U9RHZKgZ4mM2c26vaPP01NOrKhStUQYSFVa8lyixbSMucTGTGT+sTrp4xVL1c5EunTqunnHAraVOtxFOGX1pjy3HKy1m9eormQyamokyKzT8Cad2zw4xxX5PFzdGYtR1xVdK5SoKdqTRc+dhlBg9mROcTmZF6mFf1Sr0/zyab7YXY+49SCYzt6lyvf0ScZcWcjVp3+7UW+W6z3YSO1nIvWOtYUzpScpCONl07yELFmxkcWuWj6iWZLnUpRJlI598qO7AQWEVzE8XKG7M5xZ+wYlDlYFQnzKem4ywbbJ2Jg2uRvkevWXcMuVny+eeVsxl+bzzyPYJU0lGnhkJ4LJUDtC5mzm/X7R2HFKpkrE8M9PHfKjdomMnY26/YOw6zWuHK73yyeEXL080MreUqfJQaXWmRnnoWXaK6ot4up81Vh4mG27czuZFr3iTp3CD+Ti3vxMSD8Gb1uOUtTJmqJ1WVRuhk27JNY8nK2PIs9csy9gjfer12iTg/LkrKwtVxz9rmyrMOfYct3hMj3e5u4emHnuB6LAp8SrEu2lt21rbTiLXrGtVFvF1PmqsPEw23bmdzIte8MOMN0+JznqPP1T7XxbOWxW4u/hdmxezs/i7h6see4OotJkUzaE0joc62znPflrrln3DbVKZKNPFPUR2SoGeJjNnNur2hh26r55+xn36Z55+7z8xTOm8N5MiON5Um7DhYsnluY9MPMok05GooMhRBZNg2h4XI2cn6vaPTB8PfOz4muNJ13RI+7xIQ0794Kv/R/IYuXdEj7vEhDUf3gpH9b8hCsvSpx9Y0FSaSsTxSFEF8qNnhcydjfq9gkoKmcso8ieojvmx3PExE7RGXV7BojJT/VeECzG3dtswOu+yDe00b1heLKTmWNYeejRcY1CuJcTDxMDetdmJ9O4ehGTTv3gq/8AR/IYzKb1POzcbrd87uXBNTJm0eXIgjebJfEhY8niiMhqqk0lYnikKIL5UbPC5k7G/V7BiJ1uBwvWJcO7abN65rbZb6dY9CGHOOvwM+Mt+/LJQ/aNPjQ1TlFMttog0ZzM4c4ctCLQZ8KmdFR0NcUR4s1LiPAxQ33RWalo3sGhVPszFqkn1Y8rz2kMOZvazvkWYdB4Qfz8Zd2Hhwfi7+phNnp59FS+vn1awDJ4O8hTyQzd1Sm8rBrbcZmWeh5dg1h0l3NudmroAAGsAAAAAABOu6JH3eJCgTruiR93iQoAAAAAAAAAAAAAAAAAAGT9GqR6J8yP9RrAMsl7tmVnZk8QJJHKU+HZVMPMnOcdvbkZseTl3hsFX/vv/KwfqNYBnRG9deeXJFc+ySrpnGWC9qjHKTc7Ge6WnUXcJeKv/tn/AD//ALj1YCb8OXyKnxLPK8pxgkkcnT65sqaHmSdkOO3tzMnPNz7xNAnk1qJOmjrV82G7Dl7KZN1nnl2D2ghlppKymFIUQXyo9YXMnaJ+r2DL8O3y/wAtnxJPJ/DC4tq9M5Gkyf8AeKLoOW6y3YjO1nMvWOqWZwnlKIY1EjHlE7y75UL5dpDQ+jVI9E+ZH+ocVq5HJ0+o7Kmh5knAKO3tzM3PNz7xnRZ/6rrl/wBx59dwhSVGza6ViYb2/WDJnZ9C9RCv/wAJf94o1dgq/wDff+Vg/UclU6orE8UhRQr5UbPDtcJOxv1ewZq97+38N6p2n7/y67BV/wC+/wDKwfqOSqGoxJ4kSin8YysnnY0Mq/N+aWjadwz+L0kjlKhQ9lTQ8+dtZx29mRG55sXeJLaRIqG1U+r7LbzIdmjjtyY8z16/vC3X/v8AJJv/AM/hXhK6dyklNxOmPy87EJQ/8uR56m2Xb6h1S8KJMpRCmUTMeUTustOF8n5hF3fiOW11dV+yant1vlOQglWdnO1fP7h1l1GuUxPOn1NJjyitaLEghszb+Es3chkuu3n5Ns337+e7bQ1JJUb9knYmG126ZM7tqXqMcVVEpyxRFPUJ75sbPFfETsTdR+oeVSzqcsUQyE9Cvmxu0O1xE7E/X7BUqXTqYnilJ1mxTZbMgwimWOb+UPV3u72G/wByWfNz59U/27L8vHn0bfFauRydPqOypoeZJwCjt7czNzzc+8ONFcjlKhTtlTQ8+djlHb2ZETnmxd48+h4Sq4L5ytXiYbWp8MixXcj3iLJsj9Y20tYqKxPDPT0e+VG7RbTCTsbdZeobjnjexlhlPtNBDUklRv2SdiYbXbpkzu2peoxWPPLqlwdqNm1zsTDe3dmEzs+heohzk7BDKmzaGv2SGBsc8GKZc/N52nXp2ipn+KLh+D0oDx8jhEtkxQnOj2iEtcoYX+4hozq6kimmcFWwoT0g2Y4m72G5Z9M3r9nLLqn2Zb93+9N8ToeiQd/iY47Mu/vD5MI5JE6yJNAcC6yHNiwiNsxP9zL/AK39P5cv7uX/AEv6fy0wEOzLv7w+TCIq3WtjeSnPlus/5dD6yY8jHX4Uy+LdTHX5f4P7upblLPy/xa2wGJRK2SwykKDad1H/ADan1ExZENsXnhcLrJ0wzmc3AAAQoAAAAAAAAAAAAAAAAATyelqPd8BQJ5PS1Hu+ACgAAAAAAAAAAAAAAAAAAAAAAAAAABPJ6Wo93wFAnk9LUe74AKAAAAAAAAAAAAAAAAAAAAAAAAAAAE87paf3vAUCed0tP73gAoAAAAAAAAAAAAAAAAAAAAAAAAAAATzulp/e8BQJ53S0/veACgAAAAAAAAAAAAAAAAAAAAAAAAAAAE+xJ/N/EYbEn838RgKAE+xJ/N/EYbEn838RgKAE+xJ/N/EYbEn838RgKAE+xJ/N/EYbEn838RgKAE+xJ/N/EYbEn838RgKAE+xJ/N/EYbEn838RgKBPO6Wn97wDYk/m/iMcZqSQSmRCUGUVz5n2ALgE+xJ/N/EYbEn838RgKAE+xJ/N/EYbEn838RgKAE+xJ/N/EYbEn838RgKAE+xJ/N/EYbEn838RgKAE+xJ/N/EYbEn838RgKAE+xJ/N/EYbEn838RgKAE+xJ/N/EYbEn838RgKAE+xJ/N/EYbEn838RgKBOu6JH3eJBsSfzfxGOKxJIgTRxQwMZN1n2gLgE+xJ/N/EYbEn838RgKAE+xJ/N/EYbEn838RgKAE+xJ/N/EYbEn838RgKAE+xJ/N/EYbEn838RgKAE+xJ/N/EYbEn838RgKAE+xJ/N/EYbEn838RgKAE+xJ/N/EYbEn838RgKAE+xJ/N/EYbEn838RgKAE+xJ/N/EYbEn838RgCHokHf4mKBCjSSI00EUUDmb9Z9o7bEn838RgKAE+xJ/N/EYbEn838RgKAE+xJ/N/EYbEn838RgKAE+xJ/N/EYbEn838RgKAE+xJ/N/EYbEn838RgKAE+xJ/N/EYbEn838RgKAE+xJ/N/EYbEn838RgKAE+xJ/N/EYbEn838RgKAE+xJ/N/EYxKwpghUFTqZKvXR6nc1jEUX8WRuT9YzLKYzdbjjcrqCqrToZcunUwr10bueRWNvfxExuT9Y0qPSZNKTnBAd82PykzMrmM2yc2Zwp1PSwIZcMMpiJ/wCI+0/WKdiT+b+Ixkx53VXLjUUAJ9iT+b+Iw2JP5v4jFIUAJ9iT+b+Iw2JP5v4jAfSpTJRp4p6iOyVAzxMZs5t1e0SUdNOlJznrIGXTvLxOWbGZQ6ZaNoJFSWSsqctHKgvkSn2yBzJnheDPXUurvGpsSfzfxGJnN2q8TSgeeXLdu4QQUabL+rZ4pXeU3CiL1kxl1HmKaxLglJykIyZdO8hD2sZHFrlo+o4USnpTUK56eV9Rm2YEVx5sRlFqb69onK7sxisZqXKt8BPsSfzfxGGxJ/N/EY6Ob4qi3i6nzVWHiYbbtzO5kWveMmlorKhKS4j8VPvW+VxSM9Opu9/UOpJZKyuxQFBhwoGcnM8W+H8Gb1uCBLJirtVgODdhwWJzy3THO82Os4xsbgCfYk/m/iMNiT+b+Ix0ckNO/eCr/wBH8hhwd5enkum7ylT5WPS60zIstCy7BkqViOl1WqYku+PksKXcZXbueebavmJZMmrFKhQJEuHOSeWPEgO67OHXIsn0HDqkv5/u79Ns/L9nqJimSjmK56iOyVBY8TGbPl1e0Zk6tK6jtEmiJ8TDtZReRM+fNiL1GQJODqeNWpOoR7XHutExy2y9R+z7hs7En838RjprLL6Oe8cfqwaPSZNVTnUame0zVGhZwW2mcP8ACZO7F1DQof1XHpfO2K3ldL73i06m01HHg2lkzKEmjjgeI7nNz/mMFSWSnrqGCVBbCqxMYnM7rYd32N6hOMkkyVlbbcfOGsqTSVieKQogvlRs8LmTsb9XsHn6SpnRKKZPON5q/F2mJi37CMofY3qYb2xJ/N/EYw6lS5fGESWGJuMubE3kcMiM8n3n7mG5z1nnn+WYX0vnnf8ABdwipvGNPPCk4imX5LeZnMn620LrHLgmpkzaPLkQRvNkviQseTxRGQopez1GnylWz4eI+7eZsxmWvcMhFAlRcKFFOlpuSm22nee40Fx+137Rl1MplPVs3cbjfRs15NOWUefITwXzY7WhcidoiPr9grSqZKxPDPTx3yo3aJjJ2Nuv2D52JP5v4jGXRksmVGopscF8SO15rmV97xadTaai+2SO+P3NwBPsSfzfxGGxJ/N/EYpL4XItqsmSpmCplPhTrbrHZ8tDcsswQrdqvlzZeCplNiybrrHds9Dcs8h97En838RiFXTMGbtaKTfH/wCZIubG6i3jPdbM8tRN45ipzxWsM5UpnKFESJDHZNgbGnMR4Lk8O6fOfMstBFip6nyNJi/3ihj5HrLdia52MvUNKTTEciVDKlSbYIdCuM/9Q31djXT3ZS6V9HrFVOTfVs9phxOdoUGZuZZmeneK+MuM+RpM7/eKLfI9ZbsRFc7GXqGOqXQVBRFIpEyybA2HDa+0OTnzubax66iOajqSSoFLRpNk2rycnEhmPaWeZ95945XLV47O0x3Pm7+d29LSrUimcolTdqnlbjQWwwY+TQ56Q2l2asOS6pJKjZxXOxKlLfZ90yZ2u5xW80j1HzTaTTqhDHOnHthm3Lb0u7UuaR5aN3DvMSyaRGcccD049Tc/q/icV0R9wrV19Ebm/qyolNRRp1xJ49glIsNkzQzWvP8AnP2v16sO3B2gJFVPJUrhxsXmwucNjGZHmR5vkO6mly6/bMTRYCaW+HOa7GfXIzI4WMm9Y6y6elXxTooJWxVSXbibxzMN9Ou03hLucRMefeLuXHtWpxak4v2HB+rfyXH2vq76iT9if8N/5fxiiuiPuH2h2dVfLmp8FTKbFk3nFY7tnoblnkJpCWTU1slZJgtSSLsONzPHcmPLWFjLvHW6405TfO1aVNOUKIVq6CybA+DJcjwXJot4uc+R56DRGHMpE1HGcxEeLIg5qLKF313zN9TM/wAByXkjqMpKkSZQLr7Z+e5Yxnunq7N1BvU+prd+ivg7y9PJdN3lKnysel1pmRZaFl2DWE+xJ/N/EYbEn838RipNTSbd3ageZ4TKZyxRLpKGO+bG+NKYidiKKHM/YZ5GNhVLQo08U9QVkqBni3jZzbq9o89S0c+fWpRKUls5M+1TMQjuuhOzItMuzvEfEu/l93T4c183s9eMmrcvUECGbvJlOJiwaXWkRlnqWfYLtiT+b+Ixl0RLJVwTakcFsKpmlOZ2WvDr1vroKy54Rjxy3Bk9O4QfycW9+JiQfgzetxdsSfzfxGMvg8lkqaZLWToLp898SNzK5ojIstNAvNkMeJag4cf2H+p/+0erHkOGciXJ2PDhZ73z/wBken2JP5v4jE4/by/BeX2MfxJ3S0/veAoEM1JIJTIhKDKK58z7B22JP5v4jHRyeMSqZ0VHhnp48GbS3aJiivxIm69G7+4e7HjOCSNOtlLpSmXfByeTmX83Z7BXS6knn0+VLt2qpRPyLnBdmfW1pbufcOHw7qc+rv8AFm7x6LVVJp1MTxK057FNls0/emWObc0zzd27xk01TUYU6lFSI9rlSrcOc0MuxzMz3YtXzLPsG2komHNxVqja44fJnZZY+uh5vlr2CSvkjp81Krizjl32yM+VdiPe6md/WNyx1z2Zjlv5e4hpvB2o37JJxMNrt6YTO7an6jGUnTq6ZUFiGnrfrO5ZBhFy2TnmblCxGftGuVCiXqJSleWHKJ/qetuTc8jz0I/wGXVqNMQ1VPxVz592HL/lthJ84jzdzMTlLrel42W62+pkydCokwcKZF8qO7CmXkVjFnlBq+7qPVpVMlYnhnp475UbtExk7G3X7BhJashiTwz1ybZJU18GLEimXsbRaFk2WvaKFXBenTU8UCeXgTTZpl0UTZ9hmLx3Ps8/ujLV4y4/Zqqk0lYnikKIL5UbPC5k7G/V7BlJZc5enhgUT8KrpHeZYR4d59hbpvCXd7R8bEuQ/wDl8aX/APqhk4beLv3MJ0SinTa6cCWPaIVmpNFBhWQ+vnP+A22bm2SXV020K3ar5c2XgqZTYsm66x3bPQ3LPIdVSmSjTxT1EdkqBniYzZzbq9oyaqlkylqKOTBiTyvw07mWLkT72kLFn6wpVNkqIIFk1Vt0OeDHhnLt1KLJ839fYN3eydTu/qqkzqwnijXHgTTbBl5RYGe9mRldcxa6DjwdW7K1GVy8FTK5pXXXu8R6ZExN1jZ2JP5v4jGHwmpcuVT56pPFhc3Fha7EzIizM8m9WonLHp+aKxy6vlr0gxFSmTUE8U9RHZSIGeJjPaHNurehtiLv9g5pqelqSieS+Vysq36tcfIOX85HvXMR+rQfdPSyV62csODESE2yRuZdRlHlrqXX3DbbWSTF/EKGOSrRRzZeDDDfgprrsFyO7e/ifXPQa6pTJRp4p6iOyVAzxMZs5t1e0QVAkaKOTNn7knevPM+xtM9TGUVPiqVYlEolclKfHTXeQeHd3yPeuZ8tNAt6ZqdyTqu72dEqadwjUQrV0FiGB8GS5Hc5NFvExlnCR5j0wn2JP5v4jDYk/m/iMVjjpOWW1AxK9LnIE8+ooZ+BNO3GKwosTMoYddGc9CzFqqWhRp4p6grJUDPFvGzm3V7ROkpmNN2tbJsj/wDLkXPg9R7xHvPkeegZc8Nx45Z8tTOlJ50iCNuEE63EhYs2Ny/9HM/7casyiU6ankyI07ypN2HDfFk5ufWIU1PS1ZRPnzpWMh3dliuOHqaPrI9S6+4f3Z46VylQm7Umi5862zB7Mic4nMyL1MIk9+yrfbunVJpyNREqUQWTYGeqORs5N5Ivbb+I1UtWkzVEKRQWAuN3kZxNk/OIm0zH2lloVieGenK+VG7RbxOxt1+wYHCSnoqaiKFLHs8U3WU0UeKxl1me6zv6wvyTqnbzz+SfPem9/PP4d6epnTU6Q4I8NdU78RSxG2GZtuaaZdXaOvCLZKdwfNDK5PE8lBmbtGRnn39Yyqcs4uqs+TWZbRzLb47uY0JmWUOruQsraVKvrCSnSJuHNK/EO0zt3SiLXXTtEb3hdd+y9azm+3dv0tFxdT5SXExMN961nczPTvGTVFtlQmqsN+Km3bvK4pEWvU3e/qF1U2enU+aq2fEw23bzJ3Mi17xnU2ly+MIUsUT8W86JvLYhGZZPut3uOmXpjPPP8Ix9cr55/ls0tFxdT5SXExMN961nczPTvElc+tYFL5u23crrZY0WnW+mou2JP5v4jGWlSyVFdXQTYLoUuHgk5lbdDve1/WNynHSnG83Ku1R/eCkf1vyENYYfCFLJTUyYskwWz5DYcbmdrxER5aaDU2JP5v4jGzvWXtBd0SPu8SEPCj931XufnIULEkiBNHFDAxk3WfaPqdTEc+VFKmyboItSuMv9RuU3LGY3VlWDJrn1XAqnO2K7ktL72h16m10HzQZcCyjyJ6gr5sdzxaO0Rl1ewWTqYjnyopU2TdBFqVxl/qMvzY8Nny5crBkqPqvCBHg7u234/XfZBu66N6h80GXAso8ieoK+bHc8WjtEZdXsHNelkw12lQFBuxYzk557pDLdyX7myatn3uVcRY9QkJZMzA4wux4rbrsMiOHI9O5hrUtbxjT5SrDw8R9252YzLXuGdW0slJBKqRQXQpXeU5lfc0OvU2ugRJZKOuwwHBiQr3YnMsKyH8Xf1MM7ZXzzlXfGeecNweUqn2Ri2cjhNxd/Ezti9vb/ABdw9HsSfzfxGJqhSJKxFMTwHhRRs0ecTMZHo/qG547nCcMtXns5Lvs6oQLoeTTTH2yPV2Iigy11Pq7xrDzaGly1VFjpk2LBWSmxcrrHiOIutjcuwxo0vZ6jT5SrZ8PEfdvM2YzLXuDG8mU48/BpgJ9iT+b+Iw2JP5v4jFoUAJ9iT+b+Iw2JP5v4jAUAJ9iT+b+Iw2JP5v4jAF3RI+7xIUCFYkkQJo4oYGMm6z7R22JP5v4jAUAJ9iT+b+Iw2JP5v4jAUAJ9iT+b+Iw2JP5v4jAUAJ9iT+b+Iw2JP5v4jAUAJ9iT+b+Iw2JP5v4jAUAJ9iT+b+Iw2JP5v4jAUAJ9iT+b+Iw2JP5v4jAUAJ9iT+b+Iw2JP5v4jAUAJ9iT+b+Iw2JP5v4jAUCdD0SDv8TDYk/m/iMcUaSRGmgiigczfrPtAXAJ9iT+b+Iw2JP5v4jAUAJ9iT+b+Iw2JP5v4jAUAJ9iT+b+Iw2JP5v4jAfC6mpKjZtcnEw3t3jJnZ9D9RCT6NUj0T5kf6i7Yk/m/iMSLptMp1m1xYeI9uURuzPp7SE2Y96qZZdonVUeorE8UhRWL5UbPDs0JOxv1H6hn/RPZeWu263+zthX9XOfJte4W8b0Dz/wTP0DjKmT+Tp8O1KYuZJeKC7tzMmLJz7hzs+HfV0l+JPRF/4t/wC8IZ8yRJpSeTBU6NfNjuaZtRlcx9kLszkN25d/cH+chHJVGphTxGoQcXSsnU4xTbM/5C1fTvcTcZ738VTK+0/B51HFT5EiCKfI22bMd5d8UvCY+0uc/wCDDsoWKl9m1TcQ4HY7SJn9nsH8qCmXyZS6jthG78hh2afe/wDoOcqMjJhXwpPRPxbb3fdpM3UO9PnqkhzNnUWFE2VhH29o4jpI1i7h2cU5TpNJVSZxT8Kcd1h2HF1Mfb1GNWXUahLgKCBW0JaFhw/oMCupFKmYmiTSsTDuuK4i1btFdPQbFicpfe38LMz/AKjJJOzbbe7WOqVIyY1fy4f0GORGZ3Rai4RkZGTkPpf0H/L8Hz/63/j+L4jhN7odR6ig1wlZEnUG07qP+bU+omLIeZiiKEnPQdaVTptUVPDuy4edFkbZG2Tl2D0f1OGGWO8nD+nzymWo9+An2JP5v4jDYk/m/iMfGfWUAJ9iT+b+Iw2JP5v4jAUAJ9iT+b+Iw2JP5v4jAUAJ9iT+b+Iw2JP5v4jAUAJ9iT+b+Iw2JP5v4jAUAJ9iT+b+Iw2JP5v4jAUCeT0tR7vgGxJ/N/EY4ykkg1M+E4MobWzPsAXAJ9iT+b+Iw2JP5v4jAUAJ9iT+b+Iw2JP5v4jAUAJ9iT+b+Iw2JP5v4jAUAJ9iT+b+Iw2JP5v4jAUAJ9iT+b+Iw2JP5v4jAUAJ9iT+b+Iw2JP5v4jAUAJ9iT+b+Iw2JP5v4jAUAJ9iT+b+Iw2JP5v4jAUCeT0tR7vgGxJ/N/EY4ykkg1M+E4MobWzPsAXAJ9iT+b+Iw2JP5v4jAUAJ9iT+b+Iw2JP5v4jAUAJ9iT+b+Iw2JP5v4jAUAJ9iT+b+Iw2JP5v4jAUAJ9iT+b+Iw2JP5v4jAUAJ9iT+b+Iw2JP5v4jAUAJ9iT+b+Iw2JP5v4jAUAJ9iT+b+Iw2JP5v4jAUCed0tP73gGxJ/N/EY4zUkglMiEoMornzPsAXAJ9iT+b+Iw2JP5v4jAUAJ9iT+b+Iw2JP5v4jAUAJ9iT+b+Iw2JP5v4jAUAJ9iT+b+Iw2JP5v4jAUAJ9iT+b+Iw2JP5v4jAUAJ9iT+b+Iw2JP5v4jAUAJ9iT+b+Iw2JP5v4jAUAJ9iT+b+Iw2JP5v4jAUCed0tP73gGxJ/N/EY4zUkglMiEoMornzPsAXAJ9iT+b+Iw2JP5v4jAUAJ9iT+b+Iw2JP5v4jAUAJ9iT+b+Iw2JP5v4jAUAJ9iT+b+Iw2JP5v4jAUAJ9iT+b+Iw2JP5v4jAUAJ9iT+b+Iw2JP5v4jAUAJ9iT+b+Iw2JP5v4jAUAJ9iT+b+Iw2JP5v4jAUAAAAAAAAAAAAAAAAAAAACed0tP73gKBPO6Wn97wAUAAAAAAAAAAAAAAAAAAAAAAAAAAAJ13RI+7xIUCdd0SPu8SAUAAAAAAAAAAAAAAAAAAAAAAAAAAAAAAnQ9Eg7/ExQJ0PRIO/xMUAAAAAAAAAAAAAAAAAAAAAAAMRUpk1BPFPUR2UiBniYz2hzbq3obYi7/YMt02TbiurSufZJpae7aX2dReRXWscW7EWXWWY0KPSZNKTnBAd82PykzMrmM2yc2ZwpqadCoUrVEGFNVWvJcorLSMucWr6jRE4znqqssuOmJ0PRIO/xMUCdD0SDv8TFAtAAAADiqUyUaeKeojslQM8TGbObdXtHYZK77RqECGHlE0t9sg0ZyI4M9dS6u8ZldRuM3XWjpp0pOc9ZAy6d5eJyzYzKHTLRtBWqUyUaeKeojslQM8TGbObdXtHYZM77VqChDN3Uya3Fg1xrics8jhYy6tRn2ZqN+1d1yimTqYnXVdRIabOw3T3luMdvOLV3fQaFLRcXU+UlxMTDfetZ3Mz07xJVuXqCBDN3kynExYNLrSIyz1LPsGsMxnLcrwCSqLeLqfNVYeJhtu3M7mRa94rGSu+0ahAhh5RNLfbINGciODPXUurvG5XU4ZjN3lXS0XF1PlJcTEw33rWdzM9O8SUnl6gvXSt5Mpw8KPS60jI8tSz7R1VVaTKURJE5Y64maRnC+T84ybTMefp8UmVR0hVOoMhnXsmwTzaI/wCOHPVj/ARcpLJPRcxtlt9Xpl1SSU6za52HiPbumbsz6F6yGIqq1RUqIkictiXS2aRuzMZyfnGTQsWfrcdUNA58U2HZ009sVE9/NduUd9d7L2DbSppKNPDITwWSoHaFzNnN+v2jdZZfQ3jj9XipaadNrE6kwQbBKUW4kpymtbDcWf469Y9qlTSUaeGQngslQO0LmbOb9ftHn5aadN4bzp8EDypNuJE5ZPLYh6YZ8PHWz4uW9J5PS1Hu+AoE8npaj3fAUDq5Mngv+76X3/zmOteTTllHnyE8F82O1oXInaIj6/YOXBf930vv/nMawjGbwk+i8rrO36uKVTJWJ4Z6eO+VG7RMZOxt1+wcqoi4xp81LiYeI29a7MZHp3CSh/Vcel87YreV0vveLTqbTUaw2fNOWX5cuHnqWtvqEpVhtxq+7d5LCIy1637m9Yz+E1Okw1iXPUK8KUqd4sM4rLYSLqPNxXUE06UnV0mTA0qdZsMpyzYyimZ/jvH7A4TS5NTo8uop57ypLsVh77xFD16M3YOOXONl89/Pq7Y8ZSz18nn0bdLW8Y0+Uqw8PEfdudmMy17hIo+q8IEeDu7bfj9d9kG7ro3qHJKpkw1iGenjxpVUdomOGzDhbr1fu7w4WKZMqjzJEcbTZzYcLHm0UJmOlvy79vP1RJ82vfz9G2A88u4T7LZMlI8ZNNfCnYtt7M+TOTHlmOSVTXKqohnp49kQzXaJoJlrE3Wxm5l+If3JvU5Z/but3h6BUpko08U9RHZKgZ4mM2c26vaPKVjhHJUqCkQSsdCXlIbjhxsiMup4WP7wo/BySpUHPjm46EvJxWnDjZGR9bwsf3j0EyZJpSeSkRyL5sd2BIvMrmN4t43ZnM8xNuWU9oqTHG+9eanSqvSNoVJE2wporbocSCa3UWZuepn94cHaBtzKlcP1b+GF/KakeZG5MZF7R6VKmnKFEK1dBZNgfBkuR4Lk0W8XOfI89BynfZVQULpu8mU24semDaTFlmcTmfVoM/tze72V/cutTu1hxVJpKxPFIUQXyo2eFzJ2N+r2DsA7vO86lQxTqmuI5zVFPhsst1uh/k05uX4izbVa36rJl7Kph8vFcUez9cOR5RXEXVo4nq3S4tm/aX9l+4r9d3m9vcPhCi2q+ZNmYNblNizrbrHdsuabwZZeI5drqef7du83fP8ASv8AYn/Df+X8Yoroj7hWuRbVZMlTMFTKfCnW3WOz5aG5ZZghW7VfLmy8FTKbFk3XWO7Z6G5Z5Dz87fqCjg5K5NNMtwj1wmK8/Wbn2nkNtkn088+jJLb9fPPq6pZknhUohjUSMKUkd5d5niXl2kzNaNDjLizkatO/3ai3y3We7CR2s5F6xWuRbVZMlTMFTKfCnW3WOz5aG5ZZghW7VfLmy8FTKbFk3XWO7Z6G5Z5BJZ97LZfu888iseeQ7XPvrSTe2lrkeRXWvAW+enWenqHKsJpyZOVJRwYspX5CU5Fg2GUUWZ858zzPIegSqZKxPDPTx3yo3aJjJ2Nuv2B9q69vPPvPszfv559zkhqSSo37JOxMNrt0yZ3bUvUYrEi5FtVkyVMwVMp8KdbdY7PlobllmJJ1awKeonTU9qlNbip73tuNi3mY8s8hW9d09O/sk77VqChDN3Uya3Fg1xrics8jhYy6tRy4PzJyxQtqMcjClKrMMryie0jhPw7B1/d7g/6Rge5ddH3tqOtBTTkdHkSFEFk2C54XI2eIz6vaJk+abXb8t05cIuXp5oZW8pU+Sg0utMjPPQsu0awyUP2jUI10XKJpbbHHozkZR5a6l19w1hWPN2jLiaZPCLl6eaGVvKVPkoNLrTIzz0LLtGsMnp3CD+Ti3vxMSD8Gb1uNYJzbTLiSMmo/vBSP635CDgv+76X3/wA5hVuQqCBdN3UybExY9bbiIiy1PPsDgv8Au+l9/wDOYmfb8+i79jz6rp3S0/veA+F1SSU6za52HiPbumbsz6F6yGdMqMNUUyZVKUNEV186zyWWW7ERO7GXqFcuXJpSecrWT75sduPPsMrmNod0nZnIshXVvsnp13ea4Kotu2qXNmfVtzFk2+U5zZ6kxk+Wo1adslIqFX/8lNKwe2JnI/aepjK4K7XHtUlJyeJZcoyPCa4y3T1fMvUNVQi4uqCOpqZmJh37UptZ3K2DdL2tkXtHDD7Msjtn9qy1X9rrv8Ls/wBidiP4M3e4rQ01JTr9kk4eI128ZuztqfrMVgO8xndwuV7Mng7yFPJDN3VKbysGttxmZZ6Hl2BXPquBVOdsV3JaX3tDr1NroC77OqEC6Hk00x9sj1diIoMtdT6u8V1RFxjT5qXEw8Rt612YyPTuE6+Xp9vIrfzdXv5UiH7OqEaGLk00xtjg1diM489dT6+4OIEkjlKfDsqmHmTnOO3tyM2PJy7wk/bVPTrpX1VTDdhR8/DzY8siNyLr7RXS1vGNPlKsPDxH3bnZjMte4JJePyLbOfzSbRV0vI7Ft1v9oxYJV/XzeptO4SVSpJKvT5qGnzsZTNayC04XYyM8zIi0IxoKlM5QoiRIY7JsDY05iPBcnh3T5z5lloOX0apHonzI/wBRllvEbLjOb3ZXB2lq+LyVJKjs+PzocAo+aZkWZn7QXVRXTKhAqm07Z8d8WHHKPGtIiLNjtZ+rUdZaadR6xOJHA0qdbgJnLl2h3t83ttczz10BVwjnQqIkSiVxdNyedcU2zJ+aRZvp3iOJjrtXTnLLfeNWZVpMSeTGjLaZqi7Al5wX2nvZmWTZ6glpMmUohVqDx1xO8/OF8m5pG2mQxapQEiTFmW4aaY3LOZ7MzdTvHceXqHFUpqMSeKeoj4xpGTxNDKvzbq3iaLw7BVysvzRMxlny1ynbIi2idK3qaptwk+ZbRbke9zobYjfPUerXLdlslypeMpmvhSbrb2Z89CYs8x5+qV9JUeD82XdhqZjcixmzRl1s2hOJKSt+j23y1cv6zydsm7navmTkWRkYmZTG6nZVxuU3e7TVQrp9TQnNj2WfOxMGFoY9naHe9UdxdujjdSppKNPDITwWSoHaFzNnN+v2iCQi2VdImTZmMpm3Ys6229iyy0JiyyGqO2OOua45Zb4gADJ/bf8Aw3/mPCKG2Iu8bbpMmyl/aeFVJ3rwJXmdYYsya52fMsh1rCmdKTlIRxsuneQhYs2Mji1y0fUaIyaH9ax6pzdtt5LWyx4det9dBOtcK3vloJU0lGnhkJ4LJUDtC5mzm/X7R2ABaGcqp06JRFPQq9kmzWxosMpl7E0Op5Nnp2jKmTJNZrElJU5GzTU9zSLzjxboX50LMzEfrGrWKtJpSco4yvmx+Tl5lcxk+bGzOOVLpv8A4flIahJ7b4Lv/WZlmR+wcrN3UdZdTdaCpNJWJ4pCiC+VGzwuZOxv1eweUloZyPhROjpiPFlJbXl4pQtdB2xe0xt/a6H/ABS//Yk4beLv3MMrgr9nU9UuV8mmmWWx6uxxEeRZ6mQzLVs4bhvHG8qlFSSKqgjXSZ1yZFfjx2mVl5NDkZObn2DQoKacjo8iQogsmwXPC5GzxGfV7R5+ZSZ1VUSYJx2LoLtumZHa5cnk5EbkX8PeNCTWldO2eTW0+HiXOovI3bPmwl6yIZjlzvJuWO5rFtqlMlGninqI7JUDPExmzm3V7RJQU05HR5EhRBZNgueFyNniM+r2jlwi5enmhlbylT5KDS60yM89Cy7RrDr3ycu2LJ4Ufu+q9z85DWGTwo/d9V7n5yGsE+1fPcv2Z57J13RI+7xIUCdd0SPu8SFApLJof1XHpfO2K3ldL73i06m01GsMnoPCD+fjLuw8OD8Xf1MNYTj20rLvtkp/qvCBZjbu22YHXfZBvaaN6w4RchTzXSt1Sm8lHrbcZEeWh5doVbkKggXTd1MmxMWPW24iIstTz7A4Ufu+q9z85CbxjYuc5Y04Ufu+q9z85CuqIuMafNS4mHiNvWuzGR6dwrGTwX/d9L7/AOcxtnza9/P8pl+Xft5/hXS1vGNPlKsPDxH3bnZjMte4VjJ6Dwg/n4y7sPDg/F39TDWG43jlmU54eeri3iWoSFUmXdtN2PDc2JaRFDmbsz9QrT/VeECzG3dtswOu+yDe00b1jrXk05ZR58hPBfNjtaFyJ2iI+v2Dz6pTJRp4p6WOyVA3FkTGbObTdfb/ABdw55Xpvnn+3TGdWP188+57EAAdnEAAAAAAE67okfd4kKBOu6JH3eJCgAAAAAAAAAAAAAAAGT9JaR6X8uP9A+ktI9L+XH+gnrx91dGXs1gGTxorn8pT6dtSaLmTscoLu3Iycs3LuDb6v/cn+ag/QOqHRWsA8p9Jdu/tfFdn/wAvGxH7smbvcONf/ub/ACH/ALCf7uK/7WXq9WA8p9rrv8Upsf8AsScRviJoi72Dir/7Z/z/AP7h130h/bnrXpVSmSjTxT1EdkqBniYzZzbq9oyUnCGlS00EEapoidyw4u32CVLRJ0SiGenT8UTZLtFeU+9ybrPJv9fUKkiGqxJoDgrFkObFs0JtmHVlfTz9Dpwne+fq7fSWkel/Lj/QNvq/9yf5qD9A4rVz+TqFR2pNFz5OAUF3ZmRuWbH3B9GqR6J8yP8AUPnvn/p8k8/8Nvq/9yf5qD9BnqqpOhUREoq3F03J02zlNsy/nIs3172Gh9GqR6J8yP8AUaCVNJRp4ZCeCyVA7QuZs5v1+0OnK975+h1YztPP1ea41/8Aub/If+wYSSo8pJTccKS8vOxDTt/LkeWhNl2eselVKZKNPFPUR2SoGeJjNnNur2jP462r9kp9ut8pv4VnZzizfP7hNxna3z9WzK95PP0ZXFX/ANs/5/8A9xUhSK5F8lJTOLcZrlGOU61nMt09esu8F1SVwWbXO4nd7d0lGLo+hZNl7X9Ql4t433sHGxf/AOJ3Wu3/AMpy7LfxE6kvH+P42rds5/z/ADp1VLJyNRFIUcI7JsDPDsJGzk/V7RjVCrVmVHMRrZ7RE10FkHqMsyL2DZmU6nUxPJkVlXjyiu2eHDihszeLmnm7lqJFdXm09NGkkFxZMSs0jKdiXG/OMsmd/W4nObmrWyY5TWtz7kUxOuRqJMFTm7JKm3NMthmMxdkPtL7xynKVKHaEquV9Z3bYri5PrPIsjcjL2DMnVOdNNTLp0rZks6y6VcUemmZk+rmJki9WmUS5yWe08nbcLLJusm0Ef/Hx9JHD+z/T+vw5+UenQy1MFQjTqyxFMtrUmRYrkZnvlkTEx+vQQrp6e+GXIixrHuUMcOI7Nuno2nrGKU6ZacMe6cPOjyNu4fwp0cEyEpsztuJtOwXj8Lo5xkisfh/Axu8cZPukjXNQdjdfaNBPTKjT5xKp8WxyYOdPaGZa+RbpG55m3eMFLVVsoyiRnZHBpFkbP7S9oKVs9SqmTFM7HURs+6UOherLQd8t2cMx1Ly9EhpqSO/ZJPHDNdvGnwtW1PN8/Y3rGQqRxJ4Jc2E75E58KYzXNkeWpMfaJ6jVqguiglqVOPHA9u5DDa7PoWeg+eM1iZRtpKfrR82KwssmPJm0HK/C27T4umuVOwj2EpWNU5v8F1uA2er2xXQ/cJ7J0qRLUnLtkzXtO4jdjY/XqJEVVqFNkxQpZ2HOms+7Cbt7S7DH3Pqi2ClGjhnNILSC0v5n1Z9R6v6b4mXwL9PZ5f6nDH40+vu0aZTptWUMW7Kh50WRtkfU5dg9fLoqCXAUMMjIv/XF+o8SnrtSTSilSVNsBaFZCfiQ6/SWr+l/Lg/QX/UZ/wB+/NOHDD+nwmOspt7PilD5j44v1DilD5j44v1HjPpLV/S/lwfoK0HCpXLmw7XFjQdeRQ9vYXsHl/s/C/6z8lf/AB/g/wDSflHr0ySQluwILLmfMzf7x3HxKmwTpZTJZvCehsPsdJjMZqR0xxmM1jNQAAGq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HFUpko08U9RHZKgZ4mM2c26vaOS6pJKdZtc7DxHt3TN2Z9C9ZDilTTlCiFaugsmwPgyXI8FyaLeLnPkeegm30ipPWuWxK6jvVCZhppnPRWkbNpyhZ6kUX4BS/tPCqk714ErzOsMWZNc7PmWQftv/hv/MeEUNsRd41hkm7ttupoAAFoToeiQd/iYoE6HokHf4mKAAAABxVKZKNPFPUR2SoGeJjNnNur2iSjpp0pOc9ZAy6d5eJyzYzKHTLRtByXfaNQgQw8omlvtkGjORHBnrqXV3jQVKZKNPFPUR2SoGeJjNnNur2ie937L7TXukrCmdKTlIRxsuneQhYs2Mji1y0fUVpU0lGnhkJ4LJUDtC5mzm/X7RJTU06FQpWqIMKaqteS5RWWkZc4tX1HaqLeLqfNVYeJhtu3M7mRa94T/tS/9YkpPL1BeulbyZTh4Uel1pGR5aln2jWHnqWtwKfKS0mXxlgviRXYNrmZllFr1/cOyqnSYU8U+vK9rlSmsiwzl2ObHzDzfL7hOOXHDcseeRVwop0pPFGnmY80maXbFC+faZDP2fZeWr623bfLJ8J77Mod6DRsjyHVUpncI1ESJDHYhgbGnMR3OTw7psZZwmWQ20NNSU6/ZJOHiNdvGbs7an6zE6ud+itzCfVk/W0tP/uVMn9ii+4/vJj8fUK+DtN4up5YsnDUzPK7zuxm3W2h9QcKP3fVe5+chrCpjOpNytx+8AAHRzYiNTJlcKKjIjjabOwsOFjzaBzG2PKUj/4e/wDyf9R6sc/h3c8+90+JNXz7k8npaj3fAUCeT0tR7vgKB0c2TwX/AHfS+/8AnMawyeC/7vpff/OY6qq3TkaiKQoUWTYGeGyI2cn6i9YjGyYza8pbldOSj6rwgR4O7tt+P132Qbuujeoaw8zXldRm0efAopeBKO15m0QxNvF1EOWKrqPJyVPHCYvLycMk7fy5nnqT5dnrE9erYro3JWhwmUyUaeXPKOxdA+zRMZs5kUXq0PrGJVFuBT5qVNLupqltliua20yOPI9497t7hqoaBz4psOzpp7YqJ7+a7co7672XsEqem7LtkmnybqkissUXNffme6Z2k0LkIymV5XjcZwyUPG9Rp8aFJyiaW10G4TOZmWZ56kY1qHRfLp1Kj+XaklntODfI+/L2GOPAtTJlKFEiONps63DhY82KIzG2u+zqhAuh5NNMfbI9XYiKDLXU+rvGYYyyZVueVluMcuD6aSgULUUEDzZNmJOc+UcjMt3qZ29Y6/tv/hv/ADHhFDbEXeM+ZMk1CsSYIJDoV92JMvP6xZDllrDaZepxocZcZ8jSZ3+8UW+R6y3YiK52MvUOks1pFl3t1VVGdCoikIUm1zZTY0OIUuxyeHUs3z07B2QotlvmTZmMpmtizrbb2dstCYssh1SppKNPDITwWSoHaFzNnN+v2jsLk9a52+kAABSWT+xP+G/8v4xRXRH3DQVKZKNPFPUR2SoGeJjNnNur2jsPMpZcklEPB9RPeVJd4LD+sOV+pcy325iLeniLk6ua0EKeYoqExYtlYc6W2HKufCcjI8yyicmPPQdVSacnURLUMF82NsaS5FjMTQ7x81szy1FMnpaj3fAfC5bstkuVLxlM18KTdbezPnoTFnmNskjJbaz5imTWFEk6ZG82Tc6lj5By/kia65jL1aglhkxJ4aSup+ySpr4MrGOZex3RZlo2R5n1hLlzqMonK1k/aZSi3Hn2FBhWk0O6Tu7kWWg1VSaSsTxSFEF8qNnhcydjfq9gmS3m912ycTskSqZydRCiXR3zY3wZzEWMxPFulzWyLPUdlyLarJkqZgqZT4U626x2fLQ3LLMSeU+y6ty2L5Obzcdt48oebbkWuY5KlNRTp4kRR3ro22ac0JYzG8W7pCxZZ6hvjlmueHGhreOqhPVTpduzW4ENz4dxGUWZM7t1jQVU6dEoinoVeyTZrY0WGUy9iaHU8mz07QmUmTCnkwIz2aanuwJmcdlx72Rnm+eo7IVu1Xy5svBUymxZN11ju2ehuWeQScayLed4iFbtV8ubLwVMpsWTddY7tnoblnkM9VLnVOsRQJ5+yzaczTLCjvxIew9Gb16hwmTSVieXIKC9dG+zQuZOxkcXq0LrBKpk0BPCiXR2SoHwZzGeK5vFuk9rORZ6jLedXs2Tjc7pKxMqMScqRHI2mao8movhgvtMoj3eptNRt1RbxdT5qrDxMNt25ncyLXvGTVtkqPCBAhm8ph4mLBmTPARln3dQ5TFM6VWJJrI8SVTLsdSxE+JDu7hdxZP2jN6t/Jutyfm26Wi4up8pLiYmG+9azuZnp3isBk8KP3fVe5+ch0vy4/c5z5svvODvL08l03eUqfKx6XWmZFloWXYNYcVSmSjTxT1EdkqBniYzZzbq9oz8VXVeUp6nZU0PMnYZR43bkbHCxkZetwnyzTbOq7ScKKkk4vVIcb6zublp9pHqzaDlQaTJX0eRGuPHlFdgy84cPeO7Mjzdi10CvKacjo8+kp47JsFrSmiNniKLU/a+oUGkyV9HkRrjx5RXYMvOHD3juzI83YtdBy75+/Dr2w9uVUysQqlMk6VK22KC68rsO1yy5xe37hLXqdOho8+euV7XNlW4MWGUux4iKLQ83y17BvTulp/e8BDwo/d9V7n5yF5Y/LdueGXzTRTv3gq/9H8hjrXk05ZR58hPBfNjtaFyJ2iI+v2DlTv3gq/9H8hjWGybxs+9luspfucUqmSsTwz08d8qN2iYydjbr9g7DJof1XHpfO2K3ldL73i06m01GsKxu4nKaqSqIuMafNS4mHiNvWuzGR6dwUtbxjT5SrDw8R9252YzLXuFYyeg8IP5+Mu7Dw4Pxd/Uwy8XbZzNFD+q49L52xW8rpfe8WnU2moz5a6SorE6CmLHmr7XmYR8jZD2Rc58+xhy6dwg/nptS7sTDg//AFE0Repx6CqIuMafNS4mHiNvWuzGR6dw5zdnHp5+zpdS8+vn7uqVNJRp4ZCeCyVA7QuZs5v1+0dhk8fpJHJ1CLZVMPPkscdvZmRMeTH3hxbxny1Wk/7tPd5HqPehMrnYj9Q6dU7Yo6b3yZ9YTTuECcp6OB5UnyETly7mRRatazHrqNul7JxfK4v6NnZr2m+ueriseZlqZyasTqGjjwJR24EbFFg7t8WR8589TyE3WN37qm8pqegqolOUKIkSFPZNgbGnXxHguTw7pnvPmWWgJZlRoaiGnFI22VMfZjvhl6FdF29vWfUNDyf2XSeRwvKTedgPvFlFzrsy1yHWXRKdKTzpECdpU63EhvizY3LrE9PO8W9fGsmLi8HZ/KVBTtSmLnzsOZBd2ZFkWTF3DJXUBWhp8CqbD24sLlyeZEWb5u/VoPQIZvHd6Wap2hNIbFiw7NoucyyyOG0y6tRXxWrkcnT6jsqaHmScAo7e3Mzc83PvE9HVN6X19N1tlSaxUYV6dEoRYy6Vc/Kww3OT9RMTENpLW6csUQyE6i+bG7Q2RE7E/WXqHmKhLjSTJPGCPDSS7tnR4ru7Xb5Z6sefsFuxJKj9VoczDTTOlxWmbNnBlFnqR6d4TLKcMywxvP8A41f23/w3/mPCKG2Iu8aw8piq6dyc5TxOmPyEnDJQ/wDNmWepvn2+oaCWvTpqeFWoQ4CE3efjFE2bc0ifXIXjnPXujLC+nZ1rn1rApfN227ldbLGi06301GsMmh/Wseqc3bbeS1sseHXrfXQawvHnlGXHAADJqn2ni0uT6seb5nSKHI2udmyPIbbqMk3WUu+2qhBJi3kyl9jUaYdpEce7kZuZNn3D1YyU/wBa4QLMbe2KzA6rL4N7TV/WNYThO9Vne0ZPCj931XufnIefk0DatnSww4KmVdtkT3WPnBk7G5dneNDhcmnLFFPkJ4L5seI0LkTsUJ9fsHKT9o09PJm5KardiqOzCNy3dNCbJu8cs9XK7jrhvHCaqqhrceoT1U6XgcYW4EN112GRlFmWnew21SaSsTxSFEF8qNnhcydjfq9gKk0lYnikKIL5UbPC5k7G/V7Bn4SulcnT021JouZJxCgwe3M3OJzMz9TDrJcZq8uVsyu5w81Lp06mViccCvClJLcRThkdl8OW4+bu34j1SWrSZqiFIoLAXG7yM4myfnETaZjlwd5enkum7ylT5WPS60zIstCy7ByVUSSnTxEhT3yo2xk15ljMe7vme62Z5a6CMcbjN4+eebdMspldZeeeadeFH7vqvc/OQ1h46oTJ0mjq0kEiyVBZiSLyPZXiIy3v47tfUPTIakkqN+yTsTDa7dMmd21L1GKxyly8+qMsbMfPo+13RI+7xIUCdd0SPu8SFA6ObJq3IVBAum7qZNiYsettxERZann2DWGdXk05ZR58hPBfNjtaFyJ2iI+v2CtKpkrE8M9PHfKjdomMnY26/YJnGVVecY5VRFxjT5qXEw8Rt612YyPTuEn7w8H/AEfH9+22PufQawyaTyFQXoZW6mTYeFBrbcRmeep59oyzn72y8fcrpa3jGnylWHh4j7tzsxmWvcJKH9Vx6Xztit5XS+94tOptNQ4L/u+l9/8AOYU794Kv/R/IYyX7NbZrqiuqIuMafNS4mHiNvWuzGR6dwUtbxjT5SrDw8R9252YzLXuFYyZ32VUFC6bvJlNuLHpg2kxZZnE5n1aCrxdpnM01h55Ci59PlTLFNNbCVWv5R4j3NNMs37RtqlMlGninqI7JUDPExmzm3V7R5+ZW6dKrEmelUNKnXbXFZFm0LQal4d4nOyWbVhLZdOvA9bj0+JLh27M29c91xxHp1D0I8zMrdOlViTPSqGlTrtrisizaFoNS8O8FXCucjURSFFNsmwM8OORs5P1F6xmOeOM1arLDLK7kemAeU+mn+H/O/wCkNrq6r9k1PbrfKchBKs7Odq+f3Df7uPpyz+1l68PVgPKf+Lf+8IOL1c/lKhQ9qUxc+dtZQXdmRGxZMXcH9z6H9v6vRruiR93iQ+F1SSU6za52HiPbumbsz6F6yHm5/BDBkxTNudurB/6hch4PK6dfslVw8Rrvq5G7O2p+sw6s/Y6cPdX9JaR6X8uP9A462r9kp9ut8pv4VnZzizfP7g4gST+UqEO1KYufOc4LuzIjYsmLuD6NUj0T5kf6h/8AYf8A1pF3CFXTrNrpWHiPb9YI3Zn0L1kJfpZtXI27Dd/aHxbOvmtm+nePQIaakp1+yScPEa7eM3Z21P1mKw6c/c6sPZ5TjX/7m/yH/sH/AIt/7wh6sA/t33P7k9I8pxV/9s/5/wD9w+ie1ctdsN39nbFs6uc+b6949WAf2sfU/u5ejJ2Cr/33/lYP1DiXav2so263ye5hWdvNPN8vuGsAroiOusn6NUj0T5kf6h9GqR6J8yP9RrAHRj7HXl7gAApIADiqUyUaeKeojslQM8TGbObdXtAdhOh6JB3+JiHj9JP5OnxbUpi5kljgu7czJiyc+4cUhVVYmgKCLi6GB2NoZ2K5/gzd7ieqenKui+vDcGcqrdORqIpChRZNgZ4bIjZyfqL1iVVSadKTxK6uePNJsSfvQvmxbsJ+wsgS1GTCnhkUFJtcqU98OIcuxzcueWb5/cJuVVMY67fV/wC5P81B+gkXQ7LZLrdXxk013k7NbezdcOZMbGJeMEk/k6hXNqTRc+TshwXdmZE5ZsfcKkMCunX7Jwfw8RrvrhG7O2vtMRvfn8L1rz+XJLIkylEKukUbHlE+HP2o4XyY92LvLMVqkk6Unijq9Ux0JNiS9nKF88s4c9W0GSqXTpqeKM1nGqGBtpl4RSGc93PXXs7PWMqZLpyNRJjgn8Yyt7El2RSmyyz7/wABNyk8/juuY2+fz2elQraQlvl0SXjKZrNJujhvZ+uLImJzGfWFNRmqCkVOPYEKjSFoZrWkR/w56t94S1NRlKJ1PRx7FNl24CJoZjuV0W+feefawlo9Jk1FOcEB3zY/KTMy2ZjNsn37m7hltvywkk+asmZLkwp5McE++bHdiS7DKxjyz63GmvoM6XQ5k2fI2WbIZ4ryjxroi6iPdb8XHrZcuTSk85Wsn3zY7cefYZXMbQ7pOzORZDx/CLhHOqdPORBKwJR+UhuKK/MjLqyZhswxwvzFzyzny9nm4ZRTYihl6Q6x9vcO02ZBJlnLlm0RaEw4xQz4JJwxE0Bewbsvg/DJTwTpk9ojdtz1t2jvHnrEhM58JS5cNkBa5uPmTDLKG6cWUXN/10Govo6lIgvhLFkFrMci6y6nfURQwknhKGEro4u5wCIzihM50NkBak7uOd1/JyoLpcOpOzj6hOZOiKO20v4Yne3t9o6xGUiSZww5Q9TgPiGEk8JQwldHF3OPlNLeM5kW9/LFoP7ZdMsM7vOHo/YP7NmYcgmNoj0y9Y1j+QHjKDjKJ4YNCbtIfaro8Xd4j6lQYcsoHdusfKro8Xd4h6Hq6gADWADpAnmzJM2dBC8uU15uWTmxDmA/QuDMRx0FNFEbmd35jGqMngv+76X3/wA5jW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Ei5bstkuVLxlM18KTdbezPnoTFnmOKqozoVEUhCk2ubKbGhxCl2OTw6lm+enYOyFFst8ybMxlM1sWdbbeztloTFlkJ3viK1rmiFFst8ybMxlM1sWdbbeztloTFlkJF32jUIEMPKJpb7ZBozkRwZ66l1d46qlM5QoiRIY7JsDY05iPBcnh3T5z5lloK0qaSjTwyE8FkqB2hczZzfr9ozW+J2bvXN7uwAAtAAAAnQ9Eg7/ExQJ0PRIO/xMUAA4qlMlGninqI7JUDPExmzm3V7R2GJWFMmaoKROjdDJ6dCx5ORHL9ev8veJyuorGbqqjpp0pOc9ZAy6d5eJyzYzKHTLRtBLWFMmaoKROjdDJ6dCx5ORHL9ev8AL3jiurSufZJpae7aX2dReRXWscW7EWXWWYrpdASU7CmW4imW/LOZO79TtobCO/y4r7fNkbarqO7T5eGmmcxbcRs2vJnnqRw/iMqrJ8CoIOO1u1JosR+SstyL+XM82+4avGXGfI0md/vFFvkest2IiudjL1CShoseoT6nOmbVdbgKbbLsjhi3S07My6hl+bjv+3nm2z5ebx+/nmle2q6ju0+XhppnMW3EbNryZ56kcP4jqlpMmUohVqDx1xO8/OF8m5pG2mQ0Rk1z61gUvm7bdyutljRadb6ai7Nc3lEu+JwUP61j1Tm7bbyWtljw69b66DWABUmom3d2yeFH7vqvc/OQ1hk1H94KR/W/IQ1hk71t+zIDJ4Ufu+q9z85DWHmalVpNTUJkiEttlTLsaRnLvYiOHeMsmYzy7Bmdkmm4S3LbQqP7wUj+t+QhrDzKyZUVlYp0Ecji6byuHMvhmvu55d34jl9kLv8AFKlH/tycRvhJoS72E9erVXDcjVm1hAiqCmUpn2R7uVkR9XqL1jPryuozaPPgUUvAlHa8zaIYm3i6iHVCkXmcySm+yYJTbm7Pudz1PT/39Q5V6kyZVHnq1B464rXn5wvvEXNI20yGZXK43zz9G4zGZTzz9XL9p/45h/8A42C/3XO3db6xoJadUYU8JJ1fF0rNk2HDNsz/AJzPN9e9htgKmHv5/lN+J7ef4ZyWiU5Gohnp09k2B2iviNnJus/WOVD+q49L52xW8rpfe8WnU2mo1hkqPqvCBHg7u234/XfZBu66N6htkx1YyW5blawyatyFQQLpu6mTYmLHrbcREWWp59g1hJVNk4vm8YdGyv17SbTPVhuU4ZjeXlPqlI4X+ZTSvbEzy+89TG2qTSVCeJbXoLJUDWSXM8FzY96DnPkfqHma5NVx4EuoKcRTLuvk4ZFhOzZlkbkx+oerpf2nhVSd68CV5nWGLMmudnzLIccObcXfPiTJiS1NR4QUedIgjebJtxIWh5d4nLstZu8erSqZKxPDPTx3yo3aJjJ2Nuv2DPXfZ1QgXQ8mmmPtkersRFBlrqfV3hQ/quPS+dsVvK6X3vFp1NpqLx3LqueWrNxrAADq5AAJKot4up81Vh4mG27czuZFr3jLdTbZN3TjUlM6FQmRJ48KaquacxRWWkR809X0Hbi1JxfsOD9W/kuPtfV31BCi2W+ZNmYyma2LOttvZ2y0JiyyHVUpko08U9RHZKgZ4mM2c26vaM161u/SMSbVZlGNTCtPaJ27hxczG7ciIyhYjLXUayFFst8ybMxlM1sWdbbeztloTFlkM6XToaopnTaqnaIrbJN/kss96Eyd2I/UK6OpnTU5yFkbrpPl4WLJzM4dMtG0Eze+fwVda4/FojJpf2ZhUud68Cb57WKLIntZ2zPMaw4qk0lYnikKIL5UbPC5k7G/V7BdnrES+lFSaSsTxSFEF8qNnhcydjfq9g8/MinKaxJRR1DCXJLsOdgkeNfC57ukLFl6xXLq05HR50awsVcltx5eULXRbuZE2hloKktJkyqPDTlB48onc84X3ruo/wDURfm7Ok+Xu7IVu1Xy5svBUymxZN11ju2ehuWeQLkW1WTJUzBUynwp1t1js+WhuWWYyVyLi2yZKmYKaU+FOtu2R2fLWO4zbPQdplWnKFEmnQFsi6bdiHlMwWK4uponL15OHV6ZM6fXFxoa3jqoT1U6Xbs1uBDc+HcRlFmTO7dY9CM6ZSZMKeTAjPZpqe7AmZx2XHvZGeb56hLq0mFPOjWFs01Pbjy847Lj3cyLN8tBuPyzWTMvmu8Xn0dRk0xRUZ9MSY6EsJ4sQ4bMm/iJzczMbfB3l6eS6bvKVPlY9LrTMiy0LLsGVRftGnokMPKJpd+2QaM5mcGeupdXeNCsRSUCgp8FQ2Cao8pFgnNxLSIi9jP3uOeHE6vR0z5vT6uv7E/4b/y/jFFdEfcJFC3jGoI1VJl7Zsl+JDdhtcTFnF7D+4J03atoiqinBTSrdoRYd1j83lIczc2iy9gz6amqMSdStpEGySptuHJeGZexmR70WjZnn2hb6Tt+pJ63v+jWmS6dSlElXU5966O5p9kRXMTc2FyJiMiHXYldR3qhMw00znorSNm05Qs9SKL8B1o6anSk5z6ZA0qdrE8WbGZfxd40R0mO453LV88jEryaSj4Lz5CeCyVBa0LmbPGR9ftHWk8hUF6GVupk2HhQa23EZnnqefaHCj931XufnIKd+8FX/o/kMTeM557qnOF89l07paf3vAQ8KP3fVe5+chdO6Wn97wEPCj931XufnIXn9mow+1Dg7y9PJdN3lKnysel1pmRZaFl2DWGTwX/d9L7/AOcxrBh9mGf2qyeg8IP5+Mu7Dw4Pxd/Uw1hk8IuQp5rpW6pTeSj1tuMiPLQ8u0aCpTJRp4p6iOyVAzxMZs5t1e0JxbG3mSipTJRp4p6iOyVAzxMZs5t1e0YlU2ut0+bxf0bKzT6xmT6scNpkftGglTTlCiFaugsmwPgyXI8FyaLeLnPkeeg0RllynPYlmN47sRYpkzVFOq0EboZOLiTWPJytLLXXLQVKqtJlKIkicsdcTNIzhfJ+cZNpmPNTlu1bRRqXLxk023Zyutsbei52Zub6mPV0vZOL5XF/Rs7Ne031z1cTjlcrdLyxmMm2fMlzqUokq50++VHdt0+wiuYml7ubM7bveNscVSaSsTxSFEF8qNnhcydjfq9gyktWnSk8KRQWPVyd5GUL5vziK3m5/wDuK+zUfaipUpnKFESJDHZNgbGnMR4Lk8O6fOfMstBi1z6jgcU7nFt2J14eIzc7V3PtYVIdrn3xJN7aWuqeRXWu3JHp1w/iNtKmko08MhPBZKgdoXM2c36/aJ1c4rcwolTSUaeGQngslQO0LmbOb9ftEipTOUKIkSGOybA2NOYjwXJ4d0+c+ZZaDPQreLL6NKl7QpkNhFdZjXPEfaULEfWeY1qWi4up8pLiYmG+9azuZnp3ipd8RNmua4zKTJhTyYEZ7NNT3YEzOOy497IzzfPUdkK3ar5c2XgqZTYsm66x3bPQ3LPIVjJq25UEE6VyimXiYSfTFciI97QmLPPUbfl5hPm4rhWoYKorgpkqNoifGjbyeRRQ5ZO7dR5DLSppMmsQyE8GyLprtC5zNlaF+vKO4vuca9OlyYpyZXBP2maovxJ9hwX2kZFu9TaD+V5NJTp5604L5Udu0yXMsZjIod7+FtctRzyx3Orzzz2Xjlq9Pnnnu6/a6H/FL/8AYk4beLv3MMpdxRWqhBJSbylS9yjfLDtIjLdNiNyIyGqnqWy7ZJqE67YrL1FrX35lukWTZECGm49Pj40k3KVLbRvNdaZ2802LJtBtnVxCXp5rPVUudEoiNRSeMZuTqdoKVfl/IR5Np3OOqFWrn3zklT4ywWuT4BSbnci3j06z7hXxWrkcnT6jsqaHmScAo7e3Mzc83PvEi5Qkn2fSFFstr4PKnHdpdzNP4de0ZrX0887t3v6+e38K+P0kjk6hFsqmHnyWOO3szImPJj7wQ/Z1PjXVTk1Mxtoj1djMococtDLQZSGarXVCNVKU8YbA2FDhlKxLyMjz6mbrd2HGYmkzVEmkpYNgmqLtrlOc1rSugzP78j68xnXe50Tt+b0FBTTkdHkSFEFk2C54XI2eIz6vaNEZO0VdLyOxbdb/AGjFglX9fN6m07hWhqSSo37JOxMNrt0yZ3bUvUY642ThzylvLylURcY8L5qXEw8Rt612aWR6dw9Ah+0ahGui5RNLbY49GcjKPLXUuvuHmqKpnI6PVZ6eOybBgtExGzxGXX7R6XjKkUj6jjYOF/BbHEz56sfaOOGu9dc99o1hk8IuXp5oZW8pU+Sg0utMjPPQsu0PpLSPS/lx/oMSpcI5MVYTT08rFlJbmiuOG+6Ei6yyYXnnjrujDDLfZ6BVSZM1RErTngLjZp+cTZNzTNtMgS1GdEohkLkmyTZr4MOIUy9ieLQsmy17Ri/TT/D/AJ3/AEiqqRVeo0+al4ow8Rt7aYDZjI9O4OvHvi3oy7ZO3CxNJm0eZPjgebJbDic8nihIwmS50SiSmVT7F0F2yLLCO9yePcLImLLP2kPPqk1cR0eKQogsQwM8LwGzxP1Z6mNVKkqNco8MaiqNKnO8vZ4eqLtJuwR1by7cq6enHvwqVqlqNNHLWysWRA1y26GF3PLcLPUyL8RuDw9S4NRIIIJsSm+RnizMNsPQiydzcz6h3S8FJKxPDPT1K+VG7RYBk7G3WfqFTLOXWv1ZcMLN7/Rt/SWkel/Lj/QZ9BrdOR0eRIUKLJsFzw2RGzxGfUXrBKhoc1RCkUI8BcbvIxY4myfnFlpmCOiU6bWKjIjTvKk4WHDfFk8Ln1jN52y8GsJLORVwwkylEUCdNjyiZpl5wvl2HCM9Rwnx6gjVbHbs1+7ivdcTatkPbCSqIuMafNS4mHiNvWuzGR6dwrLHO+qccsJ6PH0dTXJqc5FMjeVJ1haDJzM/4u8dVH0i4wR43Sd/A8n2b2mWnaNXg2t4xqFSVYeHiYW7c7MRlr3CvhFyFPNdK3VKbyUettxkR5aHl2iJj8m910ues9ajK4tq9T5GrSf92oug5HrPdhMrnYi9QfQv/EPk/wDUPVgOn9rH15c/7uXpw8dR6DOhUHHAu2Zcn8pLwSjsuI2zdjchrKuC9Omp4oE8vAmmzTLoomz7DMdV32dUIF0PJppj7ZHq7ERQZa6n1d41hmOGOtaMviZb3t5lLRKdVaPDPTp9kmzXaK+KZa0TdZk7t+I68F1tlPSpZ0vDxL8CK58VjM4si0b16iuk8hUF6GVupk2HhQa23EZnnqefaJJyL/xAomRTNnUz7djnW382Dfy00yz7hkmtWfcq3e8b970ICSlreMafKVYeHiPu3OzGZa9wrHWXc242augAAaxOu6JH3eJCgTruiR93iQoAAAAAAAAAAAAAAABxVKZKNPFPUR2SoGeJjNnNur2jP4/ST+Tp8W1KYuZJY4Lu3MyYsnPuGXKTu2Y29msAyftdd/hdn+xOxH8GbvcOJdq/ayjbrfJ7mFZ28083y+4Z1W9o3pk711VVunI1EUhQosmwM8NkRs5P1F6xy40Vz+Up9O2pNFzJ2OUF3bkZOWbl3DrMU06hp5MiOPAlHdhwtFF1ufb2iWZwjkzVEmRTJW2zZlzw3HLZif8AiL2/cJuXvVTHfaOuwVf++/8AKwfqHFtIpH17BwcL+O6OJny0c+0cpcuuLFE6OOfxdK3cOXZBNfLPPu/EcUPBNJIv2uLarmtyOC3V9Dz6vuGfdPzb2738hdwsSSLNkh2q57szgt0bUs+v7hDIUcIlcmGfT4bE0XMJ5Zs2R656uN6Ypp1DTyZEceBKO7DhaKLrc+3tGeVaUJqftMpBjI4dJ+MUL5tzWfXIZd/8svybNf8AHH83JLwcnQqIVqebxdNzaTaU2zJucZ5vr3itVRKGjTxT1CeyVAzxXxmzm3UfrGfs9Xq/I7bjU2b/AGjCghds+blFziYatLoCSnYUy3EUy35ZzJ3fqdtDYZjJe0/NuWVnfL8jjrav2Sn263ym/hWdnOLN8/uGUupatVT4FVbqODhO8OAUVjmRawnm+Q1dtV1Hdp8vDTTOYtuI2bXkzz1I4fxGelTTliiFUngvmxu1UcidibyR+y38RuXP188+hj8v088+v0STJlORqJM1HI2SVNuwF98UxmJouTP2nDn2uO37M/wPE/8AycZvvtZ++71Bxlsu9jW7b/8AxO177P8A5TZNzfxGelq1RUqIYEJMunPjTN3lmLdyMmhYn01HPcnnnnrV6t8889I2tiwKfdUJmy02Hnorb7c8uULePeaLvYS1ThZ5WTT4eyxQ/sM90y9pCRcnV06yqK1uHUpj2ysIjdmhPMt3mmR6Cul0BIrwpluImlvyzmW0u/U7wWnl6xu8r8uPDNYz5suXFLTqjwjTwz1yuyVA+DFhwnc5tFoZNzS1GhWqakp3B9bsknDxMO7eM3aMm1P1mNZdUklOs2udh4j27pm7M+hesh52rq1VX4OzlEUrZkpNuXFHjb5FrkcLGXe46SY433rnlcspvtHjIZpTIii50f8ADBo3bmNqty8VOkOOK6Er+pnzIZMfJyylysoj5peI2q1KnTESU0xZFe2meZdo6ObhwdWzJdbhSmbyZj3Q5dUJmXr1H0jpECioTymdHlW4h/zOWXW5MY7cHqVHTo+M18OHDL5mbu7wnofrLqFnB5ccSlTLKK2aostyfmkbhCp0x09dOJPCmwzi0iviPqfTuE9LpsM6YpmT4b4pFtsDszu+ZGKIl1egOK7OImaDk8u8QIpa4p01RJ3psLYke6WuRZGA6TZ6I5JwSkmHF1HiRH1jonRJoKTIVzk+Pdc++cNu83VqLYo41iCfNWys5drR3dp9hewhlUfb0aOBQnhaXNfN4c2My6/aALJ6abCWBIwj698z8RWvko6WlKBSnxpp84rzhbMux+0dapLKZTpambKw50T/AMTvmReAvqq6ozDkKUEbyI7nyhyZi689XGsZFSSyYZElSnhtgmXbrmbMZFqYsXyaegOF5GJFE+7fETafqIqjPqE2CDbD3c7eb6uzuHThD0qHv8CAXoJ0iHg4tjOQ8JWXQ3nvb5t7B52dHDHNiiggshPSF3YbdMgin8HKhJlk8fJ5e+ZjCjhOCI4YiYyAfoHBf930vv8A5zGsMngv+76X3/zmNY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BnKlM5QoiRIY7JsDY05iPBcnh3T5z5lloOWKrqvKU9TsqaHmTsMo8btyNjhYyMvW40EqaSjTwyE8FkqB2hczZzfr9onfV2Vrp79xKmko08MhPBZKgdoXM2c36/aOS5bstkuVLxlM18KTdbezPnoTFnmFUW8XU+aqw8TDbduZ3Mi17wQotlvmTZmMpmtizrbb2dstCYssg+kPrSlouLqfKS4mJhvvWs7mZ6d4rABsmpplu7sAAGsAAZyqt05GoikKFFk2BnhsiNnJ+ovWMtk7tkt7KUPRIO/xMfC6pJKdZtc7DxHt3TN2Z9C9ZDOSFVViaAoIuLoYHY2hnYrn+DN3uNFDTUlOv2STh4jXbxm7O2p+sxm7ezdSd0n2uu/wuz/AGJ2I/gzd7iTg7TUkbVSVJw8TyUq4zwmeE83zfXMsg4RLdqejJJeMpm84rrbGaItcjcn6xymU6cvrEmQsV7fKT3Y8OGUrDuheHQ83YtNGHO/a93WfZ9hLUZ1RUQrU6Ta5sp2k4hS9mcm5xlv3M/qYaHEu1ftZRt1vk9zCs7eaeb5fcNYBcw9+XO5+3CSqLeLqfNVYeJhtu3M7mRa94UtFxdT5SXExMN961nczPTvEi77RqECGHlE0t9sg0ZyI4M9dS6u8aw2c3bLxNAyaH9ax6pzdtt5LWyx4det9dBy4WKZMqjzJEcbTZzYcLHm0UJmOvHW1fslPt1vlN/Cs7OcWb5/cJuU6teypjenc9WsOKpTJRp4p6iOyVAzxMZs5t1e0Z+z1dVy227Dd/Z8KCbZ1c7rfXvEn/h2kVDzKmV/vImcu8tDG3Jkx8jksq0lZWKdHTC2ubKxXl5y3eHtiL1H9w0Ptdd/hdn+xOxH8GbvcZ8uZUajWJ0EcjZpqe3DmXwx7NdDnl/Hc3cNDiXav2so263ye5hWdvNPN8vuETd3/wCf7XdTX/v+meql0OUoigq8/HXE2JMsjhfLLKHLRtB1+t1eof3cpp/snPeXcWhevUbaVNJRp4ZCeCyVA7QuZs5v1+0Z9D+tY9U5u228lrZY8OvW+ug3p50zq42z1lJkxVinQLD2maoxceZnBfbDu5EeTZaD0wyaj+8FI/rfkIawrGSWpytsieT0tR7vgIeFH7vqvc/OQuk9LUe74CHhR+76r3PzkNz+zWYfajWAAFJBnV5NOWUefITwXzY7WhcidoiPr9g0RIuqSSnWbXOw8R7d0zdmfQvWQzLWuW473wcZJOL9uxvq389p9raM+oz5kydCokqVUi9dHdsiO8isYmj3yyNyzz9hDJo6aomoNFHBhTUnk5zwns95GZ7v8d2nqHpkNNSU6/ZJOHiNdvGbs7an6zHOW5ulkwefqiJXIxUuJtqmptvWlLtw2PTQ8vZoKuB63Hp8SXDt2Zt657rjiPTqGtVEXGNPmpcTDxG3rXZjI9O4eJof1XHqnO2K3ktL73h16m10EX5M5Vz58LPV+gjykn7OqCeTNzTUq7FUduKTlu66m2T9w9WPPcMEWPT4VWJbsz7tr3XHCWvUOnxJxuejn8O86vq9CAkpa3jGnylWHh4j7tzsxmWvcKxcu5tFmroGTS/tPCqk714ErzOsMWZNc7PmWQTvtWoKEM3dTJrcWDXGuJyzyOFjLq1GsM71v2Z9QZKH7RqEa6LlE0ttjj0ZyMo8tdS6+4P23/w3/mPCKG2Iu8awfa+4+z96eT0tR7vgPhci2qyZKmYKmU+FOtusdny0NyyzH3J6Wo93wFA2zbJdJEK3ar5c2XgqZTYsm66x3bPQ3LPIVjOrCadNTlPRwOuk+QicsnMii1y0fUduMknF+3Y31b+e0+1tGfUZLrits3zGTVNrXVCbxfuKaa1mh4mIRPrkTER9rjbSqZKxPDPTx3yo3aJjJ2Nuv2CSjpp0pOc9ZAy6d5eJyzYzKHTLRtByqn2Zi1ST6seV57SGHM3tZ3yLMTNz5lXV+WNYeJwtkp/HNPTYeJzDxH2ZjtPXn3Z9WQ9BXPrWBS+btt3K62WNFp1vpqNYMp1X7jHLpn3uKVTJWJ4Z6eO+VG7RMZOxt1+wef4WS5KdPMjgn4U1U2JLsOLGtOFs/wCFvxCWmnUysTio0GPKK3aEzlDZu7u/Fq7meXsGVUop1VUJpCeocYzd5ocEpVuRH1s7t+AjPLeOrOV4Yay3Lw0E61XHtlTw9jTK7PrNxTMK3d5upueWmTipDK58NETbOmnsy3Ev5r/+XFnq8P4hxKrS1DjTaNuUw/8AlWFKvyt1diYs9OobaVTJWJ4Z6eO+VG7RMZOxt1+wbjjfVmWU9Hn69SZMqjz1ag8dcVrz84X3iLmkbaZCtKpk0BPCiXR2SoHwZzGeK5vFuk9rORZ6jqo+tcIEeDvbFfj9Vl8G7rq/qGsKmPNsZcuJKzlSacnURLUMF82NsaS5FjMTQ7x81szy1HZCt2q+XNl4KmU2LJuusd2z0NyzyEmErpXJ09NtSaLmScQoMHtzNziczM/Uw6zJcmqp5KtHPsmwXYE+wztc2i3TZ3YyzGzvwm9uXLhR+76r3PzkFO/eCr/0fyGE77ap6hDN+qqYbcWDn4eblnkRuRdXaJODa3jGoVJVh4eJhbtzsxGWvcJt+aee6pPkvns2Z3S0/veAhqP7wUj+t+QhdO6Wn97wENR/eCkf1vyELy7fkjDv+f7HBf8Ad9L7/wCcxrDJ4L/u+l9/85itct2WyXKl4yma+FJutvZnz0JizzGY3WMblN51xrEyTEnJJHI2mao8nIvOC+0yM97qbUS0GXOXp5FRXT8eaV2CVhQ4eZwxaauxalkNBCi2W+ZNmYyma2LOttvZ2y0JiyyGTDUklO4QVTa52HiYVu6Zu0Geheshl4stVOZZi21SmSjTxT1EdkqBniYzZzbq9oz/ANt/8N/5jwihtiLvHVKmnKFEK1dBZNgfBkuR4Lk0W8XOfI89Boiub37I4x7d2TXPquBVOdsV3JaX3tDr1NroHB3kKeSGbuqU3lYNbbjMyz0PLsGsPM0WXJoaiqwKJ7ypOC8yw+sj6iftE3jKVU5xsba5bstkuVLxlM18KTdbezPnoTFnmPPzs6eoXTfrSaK3Fj5m2ZsWWsuw+zVh1o6adV05z1kDSp3l4nL60xmUOjWWsWmo9MM1c+fPPPv3cw4888+4OKpTJRp4p6iOyVAzxMZs5t1e0efo9bpyBOaKNQ8qT5OdZFyjmZnutkzt6wl1unTaxOnqlDypNuyRWRZPC0ehePcN/uTXdn9u77EKacjUIatUYLJsGJtk1yNnK2DIvaRZF7R6YeZl1idXE86RBR8eUVuJDtJQ9bl1F2BLr1RRp50CxDizUtuPMxoYWuPdyIvWWgnHLGfcrLHLL722uW7LZLlS8ZTNfCk3W3sz56ExZ5ghRbLfMmzMZTNbFnW23s7ZaExZZDElpq5NrE6fBBsEpRbiRPBNa2Fi/wC/WNDYKv8A33/lYP1FS23ek3GSa25VLCp1XTLj5OVMu2mPM3aEigy7+obY81UqGrWz00pXU8XnWns5Q25E+h56EP4qolOp6iKeoT3oY2eK+ItnYm6jeK4z7hm8pvjhusbrnlicIuQqBoZW6mTeSg1tuIjPPU8+0er+ktI9L+XH+gz0vBeTNo8MCiXgLjd5lxxNvdhG2gU2ZJpChTGcjAlHbtMu84tlyO3PO+5+rQRj1Y3fu6ZdOU17K1XCinSk8UaeZjzSZpdsUL59pkM/6Tq6j9Vp6PDUzOZFikbNmeRk2hGPVjJpf2nhVSd68CV5nWGLMmudnzLIXlMt62543GTemVxerkcpT6HsqmHmTtrKO3tyM2PJy7xnqk1cqqiKQogxZqVnheCG24n6md2HtVSmSjTxT1EdkqBniYzZzbq9okoKacjo8iQogsmwXPC5GzxGfV7Rl+HLdbVPiWTenn6PJkylByKZXWmztYdkPNiM/wCLvGVWE1RlKCn1OBps7SJ4c2Ii/h7h+gKk0lYnikKIL5UbPC5k7G/V7B4Suf8AkbN+zd7Zfwv13ud29w5/Ex6cV/Dz6sih0XjfH+sYOFb/AAXO7+suwa2yUhL+1qZsN3k+Xjm39vN0bL7xxSppNKTwmug4uXZ4Klzm3Z724TkTEZFn2uNZKpqMKeGenj43lTnaJoZFjG3Xq/8Ap6xuGMk7c+enczytvfjz17OtLptI5JdT5PbZHdH6yPIz9ocHeXp5Lpu8pU+Vj0utMyLLQsuwZVU4oq+Lxfy1SmtZz4XZn1aHmkY1ftdD/il/+xJw28XfuYdJZvtx9HPKXXfn6tYBk8fpJHJ1CLZVMPPkscdvZmRMeTH3jWHSWXs5WWdweZoNJkzaPIVpzwFx3NPzibeMuaZtpkPTDJ4L/u+l9/8AOYmyXKbVjbMbrzu4q6vFKTRwVNNsUUbYRX4l7HnzSybLXtFaqnTolEU9Cr2SbNbGiwymXsTQ6nk2enaKV3RI+7xIQ7Erp29T5mIml8xFaRO+vKHnqZxfgFl9eSWenDrLmSaqnnJFkiybBbjyLzO1zeHeJndiPIZUxNOodYklTIMWUrudM5FzIf54n7TP8BofZHCH/wCowP8Abgtu+59Bn1hTOQJyNVG66T0RSxco5lfuFkTEbZ66kIy7b/VePfX6NtDUklRv2SdiYbXbpkzu2peoxWJFyLarJkqZgqZT4U626x2fLQ3LLMSbarp27UJeIml89bcRO+nJlnqZQ/iOm7O7nqXskpOyU7hAvQyuTxMPCgzN2gMzz7+saFeTTllHnyE8F82O1oXInaIj6/YJa0pko6xSp6iOyVBjPExmzwkXV7RticZNXFWVu5k4pVMlYnhnp475UbtExk7G3X7B2GTwX/d9L7/5zGsLxu5KjKatjiqTSVieKQogvlRs8LmTsb9XsElHUzpqc5CyN10ny8LFk5mcOmWjaDRGSu+zqhAuh5NNMfbI9XYiKDLXU+rvGXi7bjzNFc+q4FU52xXclpfe0OvU2ug61hNOmpyno4HXSfIROWTmRRa5aPqK1SaSsTxSFEF8qNnhcydjfq9gkoKmcso8ieojvmx3PExE7RGXV7BlnOvdsvEvslmKZMpRJqyWNkM67a5rHmxWwZHnrlkXtG2MSmppMSdTQ1EGLKS2vG5w33GcehaN7RVTVM6JQpRKI8WaltecxQ33EZ80tG0GY39f3blPb0/ZogADo5p13RI+7xIUCdd0SPu8SFAAADiqUyUaeKeojslQM8TGbObdXtAdgGTx+kn8nT4tqUxcySxwXduZkxZOfcH2uu/wuz/YnYj+DN3uJ6p6cq6L68NYZyqt05GoikKFFk2BnhsiNnJ+ovWOXEu1ftZRt1vk9zCs7eaeb5fcHGVIpH1HGwcL+C2OJnz1Y+0ZbfubMZ95xorn8pT6dtSaLmTscoLu3Iycs3LuDYKv/ff+Vg/UNvq/9yf5qD9Bnqlk5GoikKOEdk2Bnh2EjZyfq9om2eu/2/hUl9Nfv/LVS0SnI1EM9OnsmwO0V8Rs5N1n6xy4/ST+Tp8W1KYuZJY4Lu3MyYsnPuGVxFtXI8T7Dd/aNpxbOvmvm+neNXiBJP5SoQ7Upi585zgu7MiNiyYu4J1f8ZovT/yu2V9J1dR+q09HhqZnMixSNmzPIybQjHWXTq5U086RU1eBKO1ocOCK/N/4TyZiGqqrdORqIpChRZNgZ4bIjZyfqL1jltFXVcjsWw3f2jFgm2dfN6307xmt97tu9dppyS8F6dKTwwKJePNJ3mXRQvn2EYqVVunI1EUhQosmwM8NkRs5P1F6xy4l2r9rKNut8nuYVnbzTzfL7g4ypFI+o42DhfwWxxM+erH2ivszjhn2rzybfV/7k/zUH6CRdDstkut1fGTTXeTs1t7N1w5kxsYr+113+F2f7E7EfwZu9xWhpqSnX7JJw8Rrt4zdnbU/WYatNyef5/hkoaargv2STxO7XbxKMXVtTybP2v6hXSqUngKUtmliLCd52ZPqXNdtMh1VVaTKURJE5Y64maRnC+T84ybTMZUclFKTSTryvHhiuwCw4obM97mavlqM+Wdj5r3aHHW1fslPt1vlN/Cs7OcWb5/cM9VLkzVESRdP41XQNgyLDkM5PFvFlox59nrEkyrTqqokyoC2mUouxEGUFtpOXKMTu134DKSpqjVU8MhPBiykrtC8MNtxv1s7sOeWe/q6Y4a+nnns26pNSSMWXVlPGSmS2HJwzk2uz5w5Hkx9wkqm11eoTU87kVMpsBJlE7kRxb5MWhPn7BqoeCaSRftcW1XNbkcFur6Hn1fcNtKmko08MhPBZKgdoXM2c36/aK6Msu/Cf7mOPbliIaBz4psOzpp7YqJ7+a7co7672XsHZVUZNGTxSEKTFlJWxocQ4cK43h1I3dz00BVW5KhPEaFRZKgbGU2GeC57u4Zbz5llpqJEsySmUQyikOukvsyC8+Rcni5TSJy3s9NBvE4x888+jm85eeefWuj0mdCoOo1M710ehZFYxHD/AAmxuTdQ67arqO7T5eGmmcxbcRs2vJnnqRw/iHEu1ftZRt1vk9zCs7eaeb5fcK1y3ZbJcqXjKZr4Um629mfPQmLPMVJqeyLd33/Zny5c6FROTJZ966O3a1lhFYxPBuHkblll7THDhJEjpnB6JFAeEUbYUGcTtGRnn39Y7pZk6mJ4achkbfNTvjHeUqy47oddXc9D6hGrlSZ0+OjxTsVasbaVFpwtYV0O7pplkYzem63XhjMpsJRRQ3HFzIHZu3MWcbrk8BQQT7oYOeVkJa6dQ21fBBQnmxbDBiwG3WReMXtGJJpC5TMTnDIeFZdZDfDnZrm4u8InJHPnTiLGmXmXXaReA4QxHNNyyl/m/QaCeg1OoSYZslNcni0PEhK7q7XJjIE9BqdQkwzZKa5PFoeJCV3V2uTGQ3bNOUuqrZst4p26ekNsOXew/khVOTxHFKjtM9ciMaH0aq/onzIP1HFVQ6ijTxT1CeyVAzxXwmzm3UfrDsd2auXKF06GROmORddpeo/9BSkXqU8koJUy2HstIx902g1VXJNTAmvgmc2LEgJ2ctHFEng7VY5UMUKVyP8A+ZB+oT3L7Ip6iaoiumxXH7CIfMtaoSzpRSZlpG77pH1esaf0aq/onzIP1Es+g1OWuSyokzRzb7CxIc2Jz6wpHCepnKIrpsdx+wiH8mzpk6J5kVx+xhpfRqr+ifMg/UPo1V/RPmQfqNYzpCianjukxWn2sRj5mzI50w45hvEepsNP6NVf0T5kH6itBwVVzJsO1w4MHXmUXb2H7AHoeDMJwUFNDETGV35jGqPiVKgkyylyyaEtCcfY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AExQJ0PRIO/xMUAAAAAADiqUyUaeKeojslQM8TGbObdXtAFSmSjTxT1EdkqBniYzZzbq9oz/23/w3/mPCKG2Iu8dUqacoUQrV0Fk2B8GS5HguTRbxc58jz0GiJ5vfsrjHt3BxVKZKNPFPUR2SoGeJjNnNur2jsMlD9o1CNdFyiaW2xx6M5GUeWupdfcNt9IyT1rqlTTlCiFaugsmwPgyXI8FyaLeLnPkeeg0QAJNFuwAGTx1tX7JT7db5TfwrOznFm+f3BbISW9msM5VVpMpREkTljriZpGcL5PzjJtMxy4rVz+TqFR2pNFz5OAUF3ZmRuWbH3DQSppKNPDITwWSoHaFzNnN+v2jOb9G/LPqz9iV1HeqEzDTTOeitI2bTlCz1IovwGglTSUaeGQngslQO0LmbOb9ftHJdUklOs2udh4j27pm7M+heshJhK6rydQTbKmh58nEKPG7MyY4WMiP1uM4l47t5s57PmXVpMqWSROWOuLSRnC/XzjJtMx9bErqO9UJmGmmc9FaRs2nKFnqRRfgKqVJlyKfKlSobYIXYnfrMS1z61gUvm7bdyutljRadb6ahZdbpLN6jPo8ySjTmpRyHmr/II7zysMyi3z9pnm3YNulouLqfKS4mJhvvWs7mZ6d4yZNSSR7PVKjOw8S7ZpVpnhNux5kWb5HmWXUK+NFc/lKfTtqTRcydjlBd25GTlm5dwnGyKylrWEi6pJKdZtc7DxHt3TN2Z9C9ZCTitXP5OoVHak0XPk4BQXdmZG5ZsfcJKpsnB6nzeL/q6me1msd1pk+rkWRmKuVk2mYy3TlTVdRmqFNRT0vFlK7WLaISawjh6/0GhsFX/vv/ACsH6jklVzpSeGCkUvHQk+HM2goXzzyiz1fUSVhJUYk5JI6ptM1R5ORs8MF9pkZ73U2ojtPWune+kckPFFOqEa6Lk00xtjj3zdiMo8tdT6+4avGiufylPp21JouZOxygu7cjJyzcu4Voaakp1+yScPEa7eM3Z21P1mKxWONk0jLKW77sniXav2so263ye5hWdvNPN8vuGglTSUaeGQngslQO0LmbOb9ftHYBcxkRcrWTTv3gq/8AR/IY1hk8HeXp5Lpu8pU+Vj0utMyLLQsuwawzDs3Pu4qlMlGninqI7JUDPExmzm3V7RJQU05HR5EhRBZNgueFyNniM+r2jlwi5enmhlbylT5KDS60yM89Cy7RrB3yO2LJ4RchTzXSt1Sm8lHrbcZEeWh5do1hk8KP3fVe5+chrBPtUv2Ynk9LUe74CHhR+76r3PzkLpPS1Hu+Ah4RcvTzQyt5Sp8lBpdaZGeehZdoZ/Zph9qNYAGdWKtJpSco4yvmx+Tl5lcxk+bGzONtkm6yS26jsuW7LZLlS8ZTNfCk3W3sz56ExZ5jJQouMr5k2ZjJprYs623a2dstYLTJstQQ0VXPvnVRRdtLbQnsIrrXKHehPLqPIehESXLm+eefW7ZjxPPPPpiQppNKrCGQhgwpSrExoXOK62F4dXZnPQbYzq8mnLKPPkJ4L5sdrQuRO0RH1+wVpVMlYnhnp475UbtExk7G3X7BU4umXmSuw8Txak+l+w4P1b+S4/Nvq76j2w8pw4/sP9T/APaI+LJrfsr4VvVr3bVHUzpqc5CyN10ny8LFk5mcOmWjaDRGJMUyZSiTVksbIZ121zWPNitgyPPXLIvaNsXjeNIynO2JwflzkahbTo5+LKS2YZ2FC1xHEfj2iqpKZ0KhMiTx4U1Vc05iistIj5p6voM/hVtcjZVyTd2a+6PI7brSLI9esaFHlyYk5q4J+0zVHlJ9hwX2mZFu9TaCJ/0Xf+/m/OVaVNJRp4ZCeCyVA7QuZs5v1+0Z9U+08WlyfVjzfM6RQ5G1zs2R5DqqUzlCiJEhjsmwNjTmI8FyeHdPnPmWWgrSppKNPDITwWSoHaFzNnN+v2i+/E7J7c3u7AACkJ5PS1Hu+AoE8npaj3fAUAA89VJWPUJstEm2q5tuk4ll2RYeZ6dZ7vZmPQjJof1rHqnN223ktbLHh16310EZTeovG63WglUyVieGenjvlRu0TGTsbdfsBUpko08U9RHZKgZ4mM2c26vaM+qfZmLVJPqx5XntIYcze1nfIsxiVityamoJFAowEJ+UnWHFfkRlus5MZMMyz6Zz3bjh1Xjs7Uv/AMNYXGG7tr39eFY7aPc9xewdVVRnVBRFT1CSybAzosQj2hyu55Fu2s/r0HVDRVc++dVFF20ttCewiutcod6E8uo8hXS/szCpc714E3z2sUWRPaztmeYiS612nnn6Ltm99755+rkloklQnhJcnslQPgprzPBc97fI958jz00Gen+vcIFlUp/1jAsslczEugtPM9GYz0zG1XlM5HR589PHZNgtaJiNniIuv2jlwX/d9L7/AOcxVxnVMfxZMr03L8GglUyVieGenjvlRu0TGTsbdfsEipNOTqIlqGC+bG2NJcixmJod4+a2Z5ajKVJp3BxREtQwXoY2xpLkVrE0O8bmecRnkK6xW5MqjlPRqGmzvIRWHm0RFFqXt1G9U183eM6bv5e1daH9ax6pzdtt5LWyx4det9dBrDynGVIpnLUmd/vE9sfLdRb0RHazmfrGgq4UU6UnijTzMeaTNLtihfPtMhmOeMnNMsMrdyNsZyqnTolEU9Cr2SbNbGiwymXsTQ6nk2enaMpLwrnLFEMhPTb5sbtDjkTsT9ZeoaG31f8AuT/NQfoN68cp/wCs6Msb/wCGEkrXJ1BNapTc+TiGeHdpmTEbkRGMTgnMnI1EuCOQ8pe+HMvLKwony7/UOy6m1etVCDa5OypoXt3oI8PIn0MjNzIvvGSjRK6jxelnTMNNMxMCK0jZs4siz1LrHK29UunXGTps3/p7md0tP73gIaj+8FI/rfkIZFepyk400VRqWJIK66bgEWHp1Ebm5sXqHOpUmnTawmpyE8Cad2Me9E26UUOp+3QxeWV7a9kY4Tvv3dqXUsPg/KkyZ2DhPjqLbsB4zOHdMt67TLQVIaxSEt8yavxlM1sWdgxw3s7ZMxMWWQ5UGiU5ZR5E9Qnvmx3PFfETtEZdR+oVpZk6anhTUiRgITfDWXlE2bnuRZ6uWftGY9WpW5dNtgq4UU6UnijTzMeaTNLtihfPtMh59LUZ0SiGrGkxZqV9pm4hQ33FbDk2TaZEPapU0lGnhkJ4LJUDtC5mzm/X7RyqiLjGnzUuJh4jb1rsxkencKyxyvO0454zjSTb6v8A3J/moP0D7XXf4XZ/sTsR/Bm73FdLW8Y0+Uqw8PEfdudmMy17h1VKZKNPFPUR2SoGeJjNnNur2itbm98J3q61yylUmoo08U9RXbJUDPFskJs5t1e0YihFgVBGqr8y7ab8aG1rbSaHODXq0HpUqacoUQrV0Fk2B8GS5HguTRbxc58jz0HLhR+76r3PzkIyx3Nrxy1dH0apHonzI/1D6NUj0T5kf6jrR1M6anOQsjddJ8vCxZOZnDplo2gKlM5QoiRIY7JsDY05iPBcnh3T5z5lloK1hrek7z3rbPqkrjWoTZezY/F7cjiW42IRdeVrM/W420qmSsTwz08d8qN2iYydjbr9gJU0lGnhkJ4LJUDtC5mzm/X7Rnofs6oRoYuTTTG2ODV2Izjz11Pr7hsmru+rLeqano0FSmSjTxT1EdkqBniYzZzbq9o8/MTTk1Yk1xZBgSjux4HKLB3bIcy5z5aFkNCT9q1BOulbqZNdhR641xMeWRwsZdeorqiLjGnzUuJh4jb1rsxkencMs6pv8my9N1+asBJS1vGNPlKsPDxH3bnZjMte4Vi5dzaLNXSWf05L7/gI132jUIEMPKJpb7ZBozkRwZ66l1d471FTJRzk89RHZKgueJjNnIi6vaPmjpp0pOc9ZAy6d5eJyzYzKHTLRtBl5um48TYlUzk6iFEujvmxvgzmIsZieLdLmtkWeo5Vym7dgTsHaMC76vdZiXMXOfJmf1jQVJpKxPFIUQXyo2eFzJ2N+r2DKl1acjo86NYWKuS248vKFrot3MibQy0E3WtXsrHe9492fJqXGtQT0ubO2pNFdizbbMbK4smI4WMmyPNh6seUk0XiqoJ5MpRcpU3YSixsG0nPdcyicjbPQegpa3jGnylWHh4j7tzsxmWvcM+Hb2y7t+JJ3x7JK59awKXzdtu5XWyxotOt9NRrDJT/AFrhAsxt7YrMDqsvg3tNX9Y1hePNtRlxJGdWFM6UnKQjjZdO8hCxZsZHFrlo+o8/LTSZXCidSYIGQzrcSU55tBcWeuueo20/1rhAsxt7YrMDqsvg3tNX9YyuCv2jUFS5XyimXZbHozlER5FloRDll82U87OuPy43zv2erGcqpMmaoiVpzwFxs0/OJsm5pm2mQ0QHayXu4y2dnjlSaorKxFIUQcZykbPC8Ml74X6vZ+ArSrpMpRDKpCzHlE+GgwjhfJz5SLviz9g0ODvL08l03eUqfKx6XWmZFloWXYNBUmkrE8UhRBfKjZ4XMnY36vYOWOHG555+Lrlnzq+efgz+P0kjk6hFsqmHnyWOO3szImPJj7w4l2X9kqNhu8puYt/ZzjybP7w4rVyOTp9R2VNDzJOAUdvbmZuebn3jK/Zn+B4n/wCTjN99rP33eobbf+U88+4kl+zfPPvau0VdLyOxbdb/AGjFglX9fN6m07hy4JqZM2jy5EEbzZL4kLHk8URkCWrTpSeGaoLHQk7r8oXzbyZE+u7+I40WmpKjwfRbXJxMO+3eMmeM30P1EEvzTRZ8t22V3RI+7xIUDDV0xSmTRwIl+Akha2RglFbnnvGb6uY7cdbL+1k+w3eT38W/t5pZNl94vq13c+nfblWuRbVZMlTMFTKfCnW3WOz5aG5ZZjJqk2ynzafVlOHiNhqsN8VjKI9yHRsi9eo20qmSsTwz08d8qN2iYydjbr9g7Bcd9mzLXd56lqFcunyp1PRYyaa9ifFKHAYzI9484rjc/UNtKpkrE8M9PHfKjdomMnY26/YPP02XUUChSkTz9plIbWkWQwYl5GfOPRnfrdhXLl06qqJyumT7F0Frz7Ijtcm5sTEbkRkIxtk8/RWUlvn6s+rUBJxggSpIdnx8S6Jzj5pEZZGftGrS6+kqOFLuw1Mx+RYzZn62bQnGfXqtJm0eekUFgLjteRnE28R84ibTMVo00maoqNJjgdDJwsOU55OVx56656iZxl8qrzj8zrSeQqC9DK3UybDwoNbbiMzz1PPtGsPPYXENQw6em2jbuZJxLbLCzzN3dzPqGshqSSo37JOxMNrt0yZ3bUvUY6Y30rnnPWdlY4qk0lYnikKIL5UbPC5k7G/V7B2AWhnUdTOmpzkLI3XSfLwsWTmZw6ZaNoOSf6rwgWY27ttmB132Qb2mjesF32dUIF0PJppj7ZHq7ERQZa6n1d4cIuQp5rpW6pTeSj1tuMiPLQ8u0c+0+7zz6uk5v3+efQq3IVBAum7qZNiYsettxERZann2DrWE06anKejgddJ8hE5ZOZFFrlo+orVJpKxPFIUQXyo2eFzJ2N+r2DEpdfx6fKl3bVUon5FrLsz62tLdz7gupdX1JuyWejbSqZKxPDPTx3yo3aJjJ2Nuv2DsPKTuN5FQULpv2amnW4se5OtYmLLU8+ztGgqp0mFPFPryva5UprIsM5djmx8w83y+4Jnb6Fwk9XWq1hBIKalmz7Z0LPDZEfYerNoHGiufylPp21JouZOxygu7cjJyzcu4SHVaZBT9ipR4kZeTk7xPm570Re0xX9rrv8Ls/wBidiP4M3e4dVvr+TemTvPz/g2Cr/33/lYP1HKYmodDUSZ8cGBNO7DieOLqY+3tHXiXav2so263ye5hWdvNPN8vuD7I4Pf/AE+P/tx3W/e2ozXr+/n+Tfp+3n+Djrav2Sn263ym/hWdnOLN8/uDZ6uq5bbdhu/s+FBNs6ud1vr3hxorn8pT6dtSaLmTscoLu3Iycs3LuDiXav2so263ye5hWdvNPN8vuG83zRxPNs9VLocpRFBV5+OuJsSZZHC+WWUOWjaCtLDUYU8KJPT+LpWbTsaGbZm/NPV9O8EtWp0pPCkpBY80nw5G9C+bnvRF7TzHX7XXf4XZ/sTsR/Bm73EzXp+n8tu/X9f4OJdq/ayjbrfJ7mFZ28083y+4cktWp0pPCkpBY80nw5G9C+bnvRF7TzHXiBJP5SoQ7Upi585zgu7MiNiyYu4awqY37k3Kff8At5+TJ+113+F2f7E7EfwZu9w4l2r9rKNut8nuYVnbzTzfL7hrDJ462r9kp9ut8pv4VnZzizfP7htknfz8GS5Xt5+LQSppKNPDITwWSoHaFzNnN+v2iRVVpMpREkTljriZpGcL5PzjJtMxy4rVz+TqFR2pNFz5OAUF3ZmRuWbH3DQSppKNPDITwWSoHaFzNnN+v2jeb24OJ35Z+xK6jvVCZhppnPRWkbNpyhZ6kUX4DQSppKNPDITwWSoHaFzNnN+v2jkuqSSnWbXOw8R7d0zdmfQvWQxFVWkqVESSrlsUqW2JIzmYzk5b0JbrZHlq4m3HH72yZZfc1VVWkylESROWOuJmkZwvk/OMm0zGeum8yKtqdnTT3dFh381v/Mhz1aL8BlcdK+L/ALJT7GmS+U3ymc48ucT6v945S6TJhTzpsZ3oY7cNfmVjGx8m7m57v4jnc7e3nn5Oswk7+efm0J1awKeok0RPamTWsove2435sROebkMemy00S2NNCj4xijbCPFOSzEZn/wBn2DdS06dUFENQTq7JsDstwyPaHK3mGe7azevUbVKky5FPlSpUNsELsTv1mEwuV3WXOYzUZVLoF9PlS6tDiYb4cl2wnM3zhPN8j9Q9CA4qlMlGninqI7JUDPExmzm3V7R2mMxjjcrlXYeZrFWkzk5Rxlehj8nLzLamMnzZ4LT+8Z66pK61YnSTrtpe5JaRYdrGW+ZE7sZ/gPSpaTJlKIVag8dcTvPzhfJuaRtpkI6rnxi6dMw5yZSWk1FSohVqD2JdLd5+7MxnJuaRtCxZetx6BKmko08MhPBZKgdoXM2c36/aOwkXVJJTrNrnYeI9u6ZuzPoXrIVMZjyi5XPh1VKZKNPFPUR2SoGeJjNnNur2jz9Nl1GpqFNRTz9glKLWKyGbfaRw9ejN2dYS5kmqp51RrMixDBbs5XmdrnbFzWM3Mi1IaGxK6jvVCZhppnPRWkbNpyhZ6kUX4Cbeqqk6YkxbKfiU9TxfTZHMnYeLiueeR7xNE5etxXQ6bsOPOwdnx7fq91+Ha5c583d/UC77RqECGHlE0t9sg0ZyI4M9dS6u8aw3HHnfszLLjXuzqwpnSk5SEcbLp3kIWLNjI4tctH1GLSd+oL5NE5NNMw2Ua4TEZ82LM3Ny9QcIlqvjA5iSXZxbzp1xH5QibI+8usbUyZJpSeSkRyL5sd2BIvMrmN4t43ZnM8xN+bL7lT5cfvcvJ/ZdJ5HC8pN52A+8WUXOuzLXIaCVNJRp4ZCeCyVA7QuZs5v1+0ckKLZb5k2ZjKZrYs6229nbLQmLLIVjpjPVzyvoDzPCZTOWKJdJQx3zY3xpTETsRRQ5n7DPIx6BUpko08U9RHZKgZ4mM2c26vaPP0dNOU1g56yDCXJPLxOR418JlDplCxNpqJz5+Weqvh8fNfR6BKmko08MhPBZKgdoXM2c36/aPlD0SDv8TFAnQ9Eg7/Ex0c1Ayaj+8FI/rfkIawyaj+8FI/rfkITl2/JWHf8AP9ms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kXLdlslypeMpmvhSbrb2Z89CYs8xlumybFy3ZbJcqXjKZr4Um629mfPQmLPMcUqacoUQrV0Fk2B8GS5HguTRbxc58jz0HZCi2W+ZNmYyma2LOttvZ2y0JiyyFYzW+a3euIAAyap9p4tLk+rHm+Z0ihyNrnZsjyG26jJN0/bf/Df+Y8IobYi7xrDiqUyUaeKeojslQM8TGbObdXtGftquo7tPl4aaZzFtxGza8meepHD+Izcn3q1b9zWGTx1tX7JT7db5TfwrOznFm+f3BxAkn8pUIdqUxc+c5wXdmRGxZMXcNYPmv0Z8s+rJ4l2r9rKNut8nuYVnbzTzfL7hrDiqUyUaeKeojslQM8TGbObdXtGftquo7tPl4aaZzFtxGza8meepHD+IcYt5yVrqkkp1m1zsPEe3dM3Zn0L1kJPtdd/hdn+xOxH8GbvcSIVtIS3y6JLxlM1mk3Rw3s/XFkTE5ivaKuq5HYthu/tGLBNs6+b1vp3id7/ANfyrp1/v+P/AFWhpqSnX7JJw8Rrt4zdnbU/WY4qq3TkaiKQoUWTYGeGyI2cn6i9Y5cS7V+1lG3W+T3MKzt5p5vl9w0EqaSjTwyE8FkqB2hczZzfr9o2b9JpN163bJSTqqoTQSIEmyQxOynEhmW5vzet9O8YtLRcdVCUqUzNqufaobbMPIygzJndurszFS2py6jT5dLp8O0Tp7vnbYx3dZMbkR9YrpdLq8inypfGOy2vyOBBHbmfW+fb3jnfmy946z5cfa+fi0JaanUNPOnwQYEo7cSJ4outi7e0cuOtq/ZKfbrfKb+FZ2c4s3z+4dUtEpyNRDPTp7JsDtFfEbOTdZ+saI6SX7nK2d+7J2erquW23Ybv7PhQTbOrndb694kk01JI4QJ+LpNuzXbTvGdt0G5qefXp3j0IyaH9ax6pzdtt5LWyx4det9dBlxm42ZXVawyencIP5OLe/ExIPwZvW4rqi3i6nzVWHiYbbtzO5kWveFLRcXU+UlxMTDfetZ3Mz07xV5ukzibVgACkgAJKot4up81Vh4mG27czuZFr3jLdTbZN3STgv+76X3/zmNYSUtFxdT5SXExMN961nczPTvFYzGaxkbld5Wsmo/vBSP635CGsMmnfvBV/6P5DGsGPrTL0jJ4Ufu+q9z85DWGTwo/d9V7n5yGsE+1fPcv2Z57J5PS1Hu+AhqP7wUj+t+QhdJ6Wo93wGDwgUzptYRSKZG66Te8LFk8JH/Flo4zO6jfhzdba5bstkuVLxlM18KTdbezPnoTFnmJENFwKhGuVqNqUxNbHZZbkZHkRseTfcK0KLZb5k2ZjKZrYs6229nbLQmLLIVjdb5rN64gAAKSDJof1XHpfO2K3ldL73i06m01GsMlR9V4QI8Hd22/H677IN3XRvUJy4sqseZY1hk8KP3fVe5+chrDiqTSVieKQogvlRs8LmTsb9XsG5TcsZjdWV5/gzMk1OjzKcokPKks53nvvEcXVozdo1aOpnTU5yFkbrpPl4WLJzM4dMtG0HlaapnRKFNcUR4s1La8DFDfcRwalo3sFSpdTptYijNZioVbbTLwoiayHdz117Bwxz1I9GWG7WhORfSHaJkUz6tu7HOt5v8+WRnmTZ9w5UeozpScykpGlTugpsQs2M8Tfbv3vYQrVcKKdKTxRp5mPNJml2xQvn2mQ8pLUyaYonGjjx5pW4Cljhsy3tw9Xcyz9oZZTG7l88/wY43KWWeef5e7QotlvmTZmMpmtizrbb2dstCYsshWPKfTT/D/nf9I6zKjXKmnkz6YkwJR3PFiQRX5t/EWTMYufEx9HO/Dy/wCT0wDyn/i3/vCHWXTq5U086RU1eBKO1ocOCK/N/wCE8mYhv9zfaVn9vXexvSelqPd8BQPIQcELp0yXtzWNng6v7w6fRhJTvrVQWYiaXz4cIyd8izI31Mg6svb9W9OH/b9FXCKpJI3pc2dh4nlZtpnhM0RZNm+mR5Dsq4UU6UnijTzMeaTNLtihfPtMh59LRJ1VUQz06fZEM12ivKZaxN1mRm5l+I9LS6Akp2FMtxFMt+Wcyd36nbQ2EY3PK2xWUwxklePrFWnVVQUcZWSoPJy8jtcifNid2HWh1rijH+r42Lb/AB2sz+o+0er6dwg/k4t78TEg/Bm9bjWGT4dt6ttvxJJ06YipXXJqeKBPS8CabNM2iCJs+wxkzE3Ceaokz44HmybsOJ5WTkxjb/Yn/Df+X8Yoroj7hoKlMlGninqI7JUDPExmzm3V7Rdx33tRMtdpHhKpNVz8WXVlNqlM2HJwyO65nzhyLJjGt9C/8Q+T/wBQkilfsumTU20KZGLipsSznbxb2mmeRj2CVTJWJ4Z6eO+VG7RMZOxt1+wRhhMrep0zzuMnSykvBenSk8MCiXjzSd5l0UL59hGMSqUVJLqE3BUYKaU2PuHFgORW6m8Vx9mg9sMmh/Wseqc3bbeS1sseHXrfXQXlhjdSRzx+JlN20ocpJIx5clNsqmG3Hk4hx2625nkeWeXaOqpNOTqIlqGC+bG2NJcixmJod4+a2Z5ajP2LAqGywTNlt/Z0Vt9uTzcuv3u3IayFbtV8ubLwVMpsWTddY7tnoblnkNx7arMu+46pVMlYnhnp475UbtExk7G3X7B2GcqTTk6iJahgvmxtjSXIsZiaHePmtmeWorSqZKxPDPTx3yo3aJjJ2Nuv2C5fSos9Y7DxyJNJWJ6DIUQXyo9oeFzJ2N+r2D2I8TTZW3cTJVab6ty9sWJ5TUzyLMmMi9o5/E7zz1jp8PtfPSu8c2fInS5iJTstHhfBnYZR2/zZHvHvOWfb2CNRMkwp6tBTJF6GPBeZeZWMfZFmbm49VU1USdSlhkysafHfhyrrbmInz0JizHlasmnLFFTWqINmmp8J5LlG9xEXOL2OOec12dPh3ffzz3egSzJ3CBPDGokYCE3eXeUWPn2kxwsZd42xiS5k6JROUpZFi6C3a0d5He5NBvnkTFnl7DGqlUyVieGenjvlRu0TGTsbdfsHbH9XHP8AR2ABIuW7LZLlS8ZTNfCk3W3sz56ExZ5irdJk2yUK3iy+jSpe0KZDYRXWY1zxH2lCxH1nmFL2ur1CVVJ3IppT4ErKJ3I4YsyY9SfMhLJ+t1BPJm/WEy67FUc3abCct3WC08smcerHPGdX3R1zvT99AAcVSmSjTxT1EdkqBniYzZzbq9o6uLylBmTqYnkRp5G1Tajc0u8oLMMz6z1d/VoPTIUWy3zJszGUzWxZ1tt7O2WhMWWQ8/DTeOqhVNrk7Kphwrd6/Dyz0MiNyIvvHoKWt4xp8pVh4eI+7c7MZlr3Dj8P2dviX1VjzNYTTuECcp6OB5UnyETly7mRRatazHrqNBd9o1CBDDyiaW+2QaM5EcGeupdXeNYXZ18eiJejn1cUqmSsTwz08d8qN2iYydjbr9g7DJ6Dwg/n4y7sPDg/F39TDWFS7TZpk9B4Qfz8Zd2Hhwfi7+phrDOryacso8+Qngvmx2tC5E7REfX7AVVaTKo8VRTljyiZizhfet6y/wBBO+m1WuqRLMnbXwnlSrbNhfN3vvg/Bu8bYykaLi6FAlxMTDxN61nfPTvGqNxnHLMrzwDEmS51ZUSVaOfs0pPdgT7CjxbiaLdNmZjLPUVVJTOhUJkSePCmqrmnMUVlpEfNPV9BWlTSUaeGQngslQO0LmbOb9ftC/NdNnyzaSXMk1VPOSLJFk2C3HkXmdrm8O8TO7EeQykqmcjUQz1Udk2B+M4mI2cmlae3+HvGqqTTk6iJahgvmxtjSXIsZiaHePmtmeWoxeEn2vxbxfy2Li2fwuzPq3YY557k36rw1br0bVBTTkdHkSFEFk2C54XI2eIz6vaO1UW8XU+aqw8TDbduZ3Mi17xn0FTJTp5CIo75Ud2zTmMsZjM4t3+FtM9R16dwg/k4t78TEg/Bm9bipflkibPmtrKrn2RwfkUvy2LdyvNZoyi0z7W1GhwTTSZVHlz4IGmznxInPNooiIefrymdEonz08boV9rRMW/YRF15kx+we1SppKNPDITwWSoHaFzNnN+v2iMOc7fZefGEnu7DJ4RcvTzQyt5Sp8lBpdaZGeehZdo1hk9O4QfycW9+JiQfgzetx1y7a93LDvv2awAApIAAAzlVJkzVEStOeAuNmn5xNk3NM20yHmqXR76fKVbBxhjvu42FhMZlq+b/AIMPbDJ4L/u+l9/85jllhLk6452Y1knWpjbPKV8aRztOTwMNs+zN/wDQbaWt05YohkJ1F82N2hsiJ2J+svUOtVky59PmypsN0ETOTt1kIFVBnTU8SROuwEJs0jBKJs35xm+uY3WePbk3hl34VKqTJmqIlac8BcbNPzibJuaZtpkOX2uh/wAUv/2JOG3i79zDK21XRd6dL2VND5BFcUeJ/NyhOZMZ3Z9rDQS8I5MSeGeulbJKmvgxXHMvY2i0LJste0ZMsd+1885bccte8884caSt/wDEC+Wrl7Opn4dsm6/mwG+ZZaMY1lyLarJkqZgqZT4U626x2fLQ3LLMZ9aTSVlYpUhRBfKjxnhcydoSPq9g68S7L+yVGw3eU3MW/s5x5Nn94TfM7suuL2Z9eUzk9Hnol0d82O3BnMRYzREcW6XNbIs9R1UbWlqCNRUN5MivvV5FfeTFuFmTGxfiK9tV07dqEvETS+etuInfTkyz1MofxHn0KdXUeD8adItxMNrkmERM8ZmW+fsM/wABOXfz0XjOPPX9noKj+8FI/rfkIVrkW1WTJUzBUynwp1t1js+WhuWWY8eqXSZtHilJ1mBKNmQYRxNvP5Q//wBX4DaQ1pXWr5KRPstrXKLyjw9TLdMid2Mu8bM5bZ7suGUkvsr21XTt2oS8RNL5624id9OTLPUyh/EVrqkkp1m1zsPEe3dM3Zn0L1kMRVFToVEUivVDa5sprIcGKXY5OfM1fL7hywlcHKcGU2GmmazsQjxW9UeZMdxesOuzt/tnRL3/AIjQVK51TTxQJ6XtqGYzTNoKXex9h5kxl+A4oYauqvlzavgqZTYsnZoIrHds9Dcs8g2tWqqGz8Z7Cpi/smAU2zJ+fobln3sOVSolORqE0809iGC7aYr4jZyIoet9T6hl3efPPvbNTj/f7/4Z9L+jvF8rjDpOd/lO020y0YaEuZUYaxOgjkbDNqNuHMvhmWYcOeXW/dqNDoPCD+fjLuw8OD8Xf1MHCLkKea6VuqU3ko9bbjIjy0PLtCY6n3efsXLd+/z9zitXP5OoVHak0XPk4BQXdmZG5ZsfcJKHTUiWoT5ODcpRW/WLjK+8jPmuxMWQr462r9kp9ut8pv4VnZzizfP7hicJpc6anlqV0/Amm+CjsKJsyKLfLuPP2DcumfNOfPcxmV+W8b87PQVlemRpigUTbIpvMK0zdjJ9PaOXGiufylPp21JouZOxygu7cjJyzcu4Z8Bwp006Oj0u9JOt5faGuY/5YsyY3IaGz1dVy227Dd/Z8KCbZ1c7rfXvFbt8/lPTJ5/iOSpJOlJ4o6vVMdCTYkvZyhfPLOHPVtBxQqEki/6PItqubG5U4Ldbefr/ABadg0EtEpyNRDPTp7JsDtFfEbOTdZ+saITG+csuc84ZOz1dVy227Dd/Z8KCbZ1c7rfXvD6NUj0T5kf6jWAV0T1T1304AHFUpko08U9RHZKgZ4mM2c26vaM/bVdR3afLw00zmLbiNm15M89SOH8RtykZMbWgqUyUaeKeojslQM8TGbObdXtGfx1tX7JT7db5TfwrOznFm+f3DqlpMmUohVqDx1xO8/OF8m5pG2mQ0RnzX6N+WfVk8S7V+1lG3W+T3MKzt5p5vl9w1hxVKZKNPFPUR2SoGeJjNnNur2jz6rhHOWKIkVIlXzY2w51xE7E57sReoyzGW44NkyzegVKZKNPFPUR2SoGeJjNnNur2jx67hYrn2bJDstr3ZlHdo2pZdf3jrMp0mUokreEStps666ThnmxMW9Af+yYro6acpTnPpkHFUqPWJyn4zGZfxc1s/a/qHPLLLK6nH7uuOOOM3ef2ZVQTTkCdWUcGwSlFmGmcpuJaZPv9TO/rdhVL4LzliidHHL4ulbuHLuKa+Web+r8R6CWmp1DTzp8EGBKO3EieKLrYu3tHLFV1XlKep2VNDzJ2GUeN25GxwsZGXrcP7c9fy8/0f3L6fn5/tJ9US1D06tw+2Vfl/wDpJoPDtGglp06FRDPXK9rmynwYsMpdjk0Wh5vlr2CtKmko08MhPBZKgdoXM2c36/aOw6TH3crl7AnQ9Eg7/Ex9KlMlGninqI7JUDPExmzm3V7R5+NZVYk0mVILZJ8V2DLeGZj5vFmeUNpdurjcspGY42tCqV9JTsWXdiKZbcixk7t1s2huM9UmnVtRFIUQWTYGeFyPY3J+psS9vdHVCi2G+n06Z9Zy2lVb5PWKDcPI3IzLLTUxtpU0lGnhkJ4LJUDtC5mzm/X7RGrl37L3MO3dyQotlvmTZmMpmtizrbb2dstCYsshWAycVXVeUp6nZU0PMnYZR43bkbHCxkZetxfE4iOcua6qqjOhURSEKTa5spsaHEKXY5PDqWb56dgxV25UIEMP2gpnvtkHksViI4M9CYuzVsxUuW7DZRqJL+s5sV3k9Iv4sjcjPryGhR6TJpSc4IDvmx+UmZlcxm2TmzOIu8rp0msZsSppyhRCtXQWTYHwZLkeC5NFvFznyPPQdqot4up81Vh4mG27czuZFr3isZPTuEH8nFvfiYkH4M3rcXeJqInN3VaFFst8ybMxlM1sWdbbeztloTFlkONYq0mlJyjjK+bH5OXmVzGT5sbM47Lluy2S5UvGUzXwpN1t7M+ehMWeYyVyLmU+bMvU1J8VVa3k2iLc00yybtE5XU1i3Gbu8kqP6jxftO5xbibV14eJzNNXfqdusbSVNOUKIVq6CybA+DJcjwXJot4uc+R56DKpqadWVClaogwkKq15LlFi2kZc4mMmMn9Y9MMwnH0b8S8/UAAHVyee4YLcCnwpcO7aX3rmttOE9Osa1LRcXU+UlxMTDfetZ3Mz07x59D9tVCOdDvJlLbYn0w7SMoN7IzcyfLvHqxzw+a3J1z+WTEE6HokHf4mKBOh6JB3+Jjo5KBk1H94KR/W/IQ1hk1H94KR/W/IQnLt+SsO/5/s1gABSQ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IeMuM+RpM7/AHii3yPWW7ERXOxl6hlsjZLXVUpnKFESJDHZNgbGnMR4Lk8O6fOfMstB2QotlvmTZmMpmtizrbb2dstCYssh1SppKNPDITwWSoHaFzNnN+v2jsMk9a230gAkXVJJTrNrnYeI9u6ZuzPoXrIZK5bV5lkuVL2FTE+FJugm4+j56Q2lnnq4XKQmFquuVLYcCTjbPj3fWLb8O1j5rZu7eocksydNTwpqRIwEJvhrLyibNz3Is9XLP2iqj0mTSk5wQHfNj8pMzK5jNsnNmcVqlMlGninqI7JUDPExmzm3V7ROrearcnESJaTJlKIVag8dcTvPzhfJuaRtpkNEZPHW1fslPt1vlN/Cs7OcWb5/cMrjKr1PlqTO/wB4ntg5HqLeiIrnYz9QdeOPY6Msu70qpTJRp4p6iOyVAzxMZs5t1e0efVcI5yxREipEq+bG2HOuInYnPdiL1GWY0OIEk/lKhDtSmLnznOC7syI2LJi7hrDbMr9GS44/V5lLSaipUQq1B7Eulu8/dmYzk3NI2hYsvW40OIEk/lKhDtSmLnznOC7syI2LJi7h1VVunI1EUhQosmwM8NkRs5P1F6xy2irquR2LYbv7RiwTbOvm9b6d4mTGcd1W53ns1hk8fpJ/J0+LalMXMkscF3bmZMWTn3BxAkn8pUIdqUxc+c5wXdmRGxZMXcNYX81+iPln1ZP2uu/wuz/YnYj+DN3uHECSfylQh2pTFz5znBd2ZEbFkxdw1hiVhTJXqCocEbTZ3lI2Pk2Ioyy63btyE5SSc8qxtt44c6AhkqYirEZcrN8nC58mzwnn1v7MhvidD0SDv8TFAvGaiMrugAA1jOrymcjo8+enjsmwWtExGzxEXX7RWlTSUaeGQngslQO0LmbOb9ftGeo+tcIEeDvbFfj9Vl8G7rq/qGgqUyUaeKeojslQM8TGbObdXtEzvau9pGf07hB/Jxb34mJB+DN63GsM6gppyOjyJCiCybBc8LkbPEZ9XtGiGPbbMu+gAAUkGTwo/d9V7n5yHVVW6cjURSFCiybAzw2RGzk/UXrGVWK3Tl6ckUChpU7yk6yLk2MjLdbN2b1DnnljqzbphjluXT0wDJ462r9kp9ut8pv4VnZzizfP7hJVKpV5FPmzOLtltblseCO3Mups+zvG3OSbZMLbpXwd5enkum7ylT5WPS60zIstCy7BrDxyXhXJRp4ZCem2SoHaHHM2c36y9Y7ca/8A3N/kP/YRj8TGTS8vh5W78/Rq8KP3fVe5+chrDxNU+kXF83jDo2V/k+0m0z1YclSGo1NRFAaN10ltpmYsO+5buWhMRdQz+5zxG/2+Oa3JFRnVNcqlUzdlHY6vI7Mn5kRZuxl+I+ajslIqFI/8lNKxu2JnIvaepiGDghdOmS9uaxs8HV/eHzDQZ1MrCGBOuabOxGmYJbjQ9hnm7jLc/WNkw3xW39JaR6X8uP8AQPpLSPS/lx/oHECSfylQh2pTFz5znBd2ZEbFkxdwfRqkeifMj/UdP/s+iP8A6/qkXcIVdOs2ulYeI9v1gjdmfQvWQl+mn+H/ADv+kegQ01JTr9kk4eI128ZuztqfrMVh05+51YezynGVXqfLUmd/vE9sHI9Rb0RFc7GfqEi76RSLFyvd2Z7Y+TO25iPIteoe2AZfh296T4knaPKcW1ep8jVpP+7UXQcj1nuwmVzsReoPoX/iHyf+oavB3kKeSGbuqU3lYNbbjMyz0PLsGgqUyUaeKeojslQM8TGbObdXtGT4eNm62/Eyl1H5+qpM6VWIqcnPHmkzHlC+7d1n/qNWXSadDR50Cw9mXJ7ceZvR2XRbuRGxuTaDlXNrS0+RtO6pW3bVod9hlZpkTF2d4rR/WuEFPqnN23E5LWyyC3XrfXQcpjJda8rrcrZvfkdaPRKcvTmtjTtKneTk3xcmxmR7z5uz+oaFW5CoIF03dTJsTFj1tuIiLLU8+wOg8IP5+Mu7Dw4Pxd/UwrqiLjGnzUuJh4jb1rsxkencO0x+Wyd3G5fNLeyST9lVBOhlbyZTdhQaYNpOeeZxOZ9eg1hk/vDwf9Hx/fttj7n0FdLW8Y0+Uqw8PEfdudmMy17hWN9E5T1VgM5VVpMpREkTljriZpGcL5PzjJtMxLMpM6qqJKmpnZKguZHkdrk3PhMndiP8Bty9mTH34fyXV4lCmdHSk23Q7t534duWXOLN8/uEqqnTkaiKeSvaauobZosMoGtJouu3mn1+I3pPS1Hu+AhQ/aNQjXRcomltscejORlHlrqXX3Ccsd91Y5a7NBKmko08MhPBZKgdoXM2c36/aOVUW8XU+aqw8TDbduZ3Mi17xWMlD9o1CNdFyiaW2xx6M5GUeWupdfcKvHETOearpaLi6nykuJiYb71rO5meneKwAbJqaZbu7cVSaSsTxSFEF8qNnhcydjfq9g8/MUzlNYk0NZHjyiux42KHG3b4ci5rZaHmPTDEo6aTU6Oc9ZBizVfl4nMr7IjKHTRmLQRlN3UXhdS2iNNJm8KKjPjgebJwsOJzyeBjHVd9nVCBdDyaaY+2R6uxEUGWup9XeM/gnMkp08uCORhTVT4cy84sa04ny/hb8R6YMZvHbc7rLTOrymcjo8+enjsmwWtExGzxEXX7RWlTSUaeGQngslQO0LmbOb9ftHmpPIcL06GVupk12FBrbdLc89Tz7R6sbjeq2pynTJPxcVSaSsTxSFEF8qNnhcydjfq9gypkudEokplU+xdBdsiywjvcnj3CyJiyz9pDbHFUmkrE8UhRBfKjZ4XMnY36vYNyx2zHLSRLUZ0SiGQuSbJNmvgw4hTL2J4tCybLXtHKqfZmLVJPqx5XntIYcze1nfIsxyVKZKdPEir0d8qNrJzGWMxue7BzWyL1jjS9r4wlcedJz2TTsO/m5aNr3CLfTyefquT18vn6OyVNJr6eFaugvlRvgyXMsJjaLeJrnYjz0GIjW4FPp6qTLx+L8THhuttxDaHM9e5xoKplRUqIldBkNKnNfPvh5ZiYt2PmtmXrEkSmTFwXXIk8eLKS4bTmOG+6N+aejaCLfPd0k89m8nRbKrlTJszGUzXxZ1tt7FlloTFlkMer/wDxD/8Ajf6D0c7paf3vAecq/wD8Q/8A43+gv4k1j57Vz+Hd5ee8egXItqsmSpmCplPhTrbrHZ8tDcssxk7Ork1DB23Z1M/+0YRR7VaT83SC0svWPQjJqn2ni0uT6seb5nSKHI2udmyPIVlJ3Thb2OOv7Ps/2l6Jf389rebn+AkQouMr5k2ZjJprYs623a2dstYLTJstRLORJKbUFExJMwcK26dacWyOWWR8+5zL1DQoNRkxJ5EgkmySpt2zQ4hzL2Mzi6sm9faIl3dZeeeerpZqbx8889HXhFyFPNdK3VKbyUettxkR5aHl2jWAZPBf930vv/nMdO2Tl3xawyZP2rUE66Vupk12FHrjXEx5ZHCxl16hVPtPFpcn1Y83zOkUORtc7NkeQ1g70+zPqyVH1XhAjwd3bb8frvsg3ddG9Qz5amcmrE6ho48CUduBGxRYO7fFkfOfPU8h14VLdh2WZKl/Wd/CnXeT5r5aG5G2eg7VhNJplHKejgwpqTyETmdl8RFFrq7nqOd73Xo6TtN+rVSppKNPDITwWSoHaFzNnN+v2jsADs4pKoi4xp81LiYeI29a7MZHp3BS1vGNPlKsPDxH3bnZjMte4VjJnfZVQULpu8mU24semDaTFlmcTmfVoJvF2qczTWHmUsuTK4UQpCn4UpI+zSLDN74Hi3vxzG3VFvF1PmqsPEw23bmdzIte8Z8ykzkdHkwIzxVyW7AmZQtdFvZGbaGeonPm/crDife0Z/Tkvv8AgOipTJRp4p6iOyVAzxMZs5t1e0TQKZKycinp475Ud7RMZOxN1+wcF32jUIEMPKJpb7ZBozkRwZ66l1d4q3jhMnPLrTU06FQpWqIMKaqteS5RWWkZc4tX1GiADZNMt2Dyk7kOF6hdN3Uya3Fj1tulsWWp59g9BVFvF1PmqsPEw23bmdzIte8KWi4up8pLiYmG+9azuZnp3icp1WRWN6Zb78PP8IvsqnmhlbyZT5KDTBtMjPPM4nM+vQdUqmcjo8NJTx2VeB2lMRs8V2p7vNN9fxBVLkplESQ570iS20yLD5FyeHe50TxZ5aewSS5k5OonVFZIZcgtxyvLlryth0yhYm0I3HK8V2nOOvPPcVJpKisRUMoLJUDbNG5ngvDfFl/E/rPIexHlODv2rUCXTd1Sm8rHrjXEZFlkULEXVqPVi/h9rXP4veQGTwd5enkum7ylT5WPS60zIstCy7A4RcvTzQyt5Sp8lBpdaZGeehZdo1hffL7kdsfvAABSQAAAGTwd5Cnkhm7qlN5WDW24zMs9Dy7BrDJp37wVf+j+QxN7xU7Vcu6JH3eJCgTruiR93iQh4/ST+Tp8W1KYuZJY4Lu3MyYsnPuG2yd2SW9msM5VRKcsURT1Ce+bGzxXxE7E3UfqEqqo1GFPEahJxdKydTiQzbM/5CLN9O9xn4qSo8nOU8cKS8hJwzTt/NmWWhPn2esRllLxp0xxs52z6xSZNGTlBGe0zVHk5mcGFaZPk5u79wqS8MJ0pPDAoTY80neZeUL59hQjQQpFci+SkpnFuM1yjHKdazmW6evWXeOVBp05ZR5BKFd6GO502GRO0R/xkb6k/wCA5TGy/Lw6XLGz5ufPo5ce7Vy3HGw3f2fZsWzq5zZvr3iSlpEiqnysGmbcphfH5c5VmZ265G5dnYNVdwTST7Nki2W17sjju0bU8uv7xn02o1GjJ1MhQkxZSW14cSGHCuMz6iN3fuCyy/OSyz5P4Sy6TUVieckjNpqC3Dkbud5ue8/qfrCZMkrE8mbU5GFNVXMvvOJ7TbycPsKH8Rq0+rSVlYSRpSwpqq/a5ecT2wnZmZerq7xocF/3fS+/+cwxwl4lMs7ObHKg1GTEnkSCSbJKm3bNDiHMvYzOLqyb19o2x4lcipC6yXRJn1nNpNsfKadcWRMRGfrHJVW64jURSFCiybAzw2QGzk/UXrFT4nTNVN+H1Xc/V7CqbJxfN4w6Nlfr2k2merDElzJKhPOSUyRxih3XkXnKwc350WcTm5+phIlhkw1iFEnp/Fy7Np2Mc2zdfmnkbll3jb4rVz+TqFR2pNFz5OAUF3ZmRuWbH3Dd3LtPPPozUx73zz6vNKqpOWUeIlFWvmxs6bZyJ2i/nIvU/wCA1UsiTKUQq6RRseUT4c/ajhfJj3Yu8swqVJk0xQmVoT2KVLuxp+cyxyIod0zzdzLLtHVCt4ovp82XcmRNiqrma94i3Mz1NsvaJksvzLtlnyuVNp06JQppKhXioUtrysMob7iOLUjcmPPUbaGmpKdfsknDxGu3jN2dtT9ZiSufVcCqc7YruS0vvaHXqbXQaw6Y4yXTlllbNsFT9lTJSGVvJlL4UGmDbmeeZxOZ9eg3hHVZMufT5sqbDdBEzk7dZDlR1M6anOQsjddJ8vCxZOZnDplo2gqcXSbzNtEBnKqtJlKIkicsdcTNIzhfJ+cZNpmOX2uu/wALs/2J2I/gzd7h1T0Om+qtdUklOs2udh4j27pm7M+heshJ9rrv8Ls/2J2I/gzd7itDTUlOv2STh4jXbxm7O2p+sxWGre5uTszktEpyNRDPTp7JsDtFfEbOTdZ+saIyapX0lOxZd2IpltyLGTu3WzaG4xJdWrlVUTo6YVkqC15e4drl2xETuxibnjjxP0XMMsub+r0y6pJKdZtc7DxHt3TN2Z9C9ZDEl16o1VPOgpiGybBa8zGhO1z7IiJ3Yxnoaakjv2STxwzXbxp8LVtTzfP2N6xoKlM5YoiSqI75sbPS2InYn8qXsu/ARcsr9PPf+FTDGfXz2/lynIknGCiWrmcaVKO22TacnQs8y3eax9w4pZc6sJ4UiGfgITfGkWFFgZvDvGxxXGRnloNZLRJKhPCS5PZKgfBTXmeC572+R7z5HnpoNVUpko08U9RHZKgZ4mM2c26vaNmHreIXP0nN88/ln0ugJKdhTLcRTLflnMnd+p20Nh1VVGdCoikIUm1zZTY0OIUuxyeHUs3z07BywldV5OoJtlTQ8+TiFHjdmZMcLGRH63GglTSUaeGQngslQO0LmbOb9ftFycax4jnbzvLmpEtJkylEKtQeOuJ3n5wvk3NI20yGiAzlVWkylESROWOuJmkZwvk/OMm0zG8YxnOVaIyeMuM+RpM7/eKLfI9ZbsRFc7GXqDi3jPlqtJ/3ae7yPUe9CZXOxH6g21XUd2ny8NNM5i24jZteTPPUjh/EZbWyTzznzuk2K+oWyZmJUpfl1trYTlu8me6bw7uWmo+KUimTJMUylTNhkxf+dbi4+vVFzbTcvW4pSppNQTwyE8FlIgdoXM9oc3696G2Iu/2DTQ9Eg7/ExOOO+fPP3Vllrjzz9n0lTSUaeGQngslQO0LmbOb9ftHJdUklOs2udh4j27pm7M+heshxVVGdCoikIUm1zZTY0OIUuxyeHUs3z07B2QotlvmTZmMpmtizrbb2dstCYsshe/TFGvXJJxbxny1Wk/7tPd5HqPehMrnYj9QkXV/arEtEixlM12ia2xmPSImNycdlSmTUE8U9RHZSIGeJjPaHNurehtiLv9gqSppyhRCtXQWTYHwZLkeC5NFvFznyPPQR34xX25yKPSZNKTnBAd82PykzMrmM2yc2ZxogA6SSTUc7bbus6sKZ0pOUhHGy6d5CFizYyOLXLR9R2+qUin+ZTSvbEzn3nqYz5amTNUTqsqjdDJt2Sax5OVseRZ65Zl7BUlTTlCiFaugsmwPgyXI8FyaLeLnPkeegiXd3F2amqU1NOhUKVqiDCmqrXkuUVlpGXOLV9R5qpLdq45mJJeMmm4F0662xmbI8zc3Ieg4RVLi6nnhTsNTM8luu7GT9TaH1iRGiwKhT0smZj8X4mPFbbbiE8OR69zicpv5Z5teF1818020qaSjTwyE8FkqB2hczZzfr9o7AA7OAMmufWsCl83bbuV1ssaLTrfTUaw8pO+0agokysk1VtwlHZhE57uupNm3eIzvGl4TnbV4O8vTyXTd5Sp8rHpdaZkWWhZdg1gAVJqaTbu7BOh6JB3+JigToeiQd/iY1igZNR/eCkf1vyENYZNR/eCkf1vyEJy7fkrDv+f7NYAAUk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Q1Ooy6fJuizjPmw556Pm3rGPTeEUZz7FsTwRaRNzcj6iL2APTAM9fUZiGXMnRJrk8DcpiEWrFoz6mJ10tcuslzUf1bPFk4sPKaNnqTGT5ajlfi4zjV/K/w5f3cZdXf5X+HNJBFV00EEZNTidy9Iz7jhtiLvG4MFJWjhnwU+BPfPzaG9nyu7G0HCpKJsK2CCrzMKnz35Biie0i/ihz5zGJnxsfr+VXPi45WY6s//AI3+Goqq0mUoiSJyx1xM0jOF8n5xk2mY5bPV1XLbbsN39nwoJtnVzut9e8Y8+twpChTUqHDTS3tN3ufP+InLNx1TKNtRRzapU8VJC2NJwLdTaHehz1IjyHp+J8D4mOPXl2/b724fG+Hll04/+/c2JaanUNPOnwQYEo7cSJ4outi7e0ZVHqM6anOelSbaumdLixClsxmUGpNp2dmYro9EkplBrY0+BNPycm84sHIyPefefX1CpVVpMpREkTljriZpGcL5PzjJtMxw9reHb3k5ctnq6rltt2G7+z4UE2zq53W+veM9LDToVEM+g0/a5sp74saKXY5MXP1fP7h1XbJHZO4Q8niPgp8zwmYot6DV9089BXxorn8pT6dtSaLmTscoLu3Iycs3LuGcb8t/03nXkn+ziXav2so263ye5hWdvNPN8vuHVVW6cjURSFCiybAzw2RGzk/UXrHLitXP5OoVHak0XPk4BQXdmZG5ZsfcK/qlIp/mU0r2xM5956mKm524TdXvyk2irquR2LYbv7RiwTbOvm9b6d4cS7V+1lG3W+T3MKzt5p5vl9wfSWkel/Lj/QPpLSPS/lx/oG8PW7brP0mmglTSUaeGQngslQO0LmbOb9ftHYZO31f+5P8ANQfoG31f+5P81B+grqnkT03ytYB5lVVJ0KiIlFW4um5Om2cptmX85Fm+vew5ca//AHN/kP8A2E/3J5pv9u+begqi3i6nzVWHiYbbtzO5kWveM/gzLnTU8yoqJ+LNVs5WETWGcPV+g8yumq6vUIEspTt1r4UWGUp8iM8suzr7BrcVf/bP+f8A/cR13LLc7Tz0dOiY46t5vnq9Gh6JB3+JiH6S0j0v5cf6DGkUTbJMMvirZb/7VtF9rf8AofPRu9xs7BV/77/ysH6i+rK9p5+iOnGd75+p9JaR6X8uP9A40Vz+Up9O2pNFzJ2OUF3bkZOWbl3BxWrn8nUKjtSaLnycAoLuzMjcs2PuGfXqJTkdHnz06eybBa0V8Rs8RF1n6xluet+f5JMN68/wU1XUZqhTUU9LxZSu1i2iEmsI4ev9Bnrq/wAb2JZsWwponxYmxX0MsmI9S6u0baqiUNGninqE9kqBnivjNnNuo/WKqOmnSk5z1kDLp3l4nLNjModMtG0E9OX2dq6sftaYvGv/ANzf5D/2DF4RT+Up6nak0XMnYcuC7tyPMs3LuHqwF9F90/3J7PKcVf8A2z/n/wD3D6J7Vy12w3f2dsWzq5z5vr3j1YB/ax9T+7l6MRLR6ijTwyE9YslQO0OzQmzm/WfrEiynTptYp0ipq9tlTMVocMpbNC/8J+z7h6YZKj61wgR4O9sV+P1WXwbuur+oMsJJoxztuz6NUj0T5kf6jPqVEp0KhMiTp8KaquadfFFZaRHzTPN9B6YZPTuEH8nFvfiYkH4M3rcMsce2mY55d9tYSLluy2S5UvGUzXwpN1t7M+ehMWeY4qqtJlKIkicsdcTNIzhfJ+cZNpmM9Dtc++JJvbS11TyK6125I9OuH8Rty9IyY+tPra+oeZUyvZFsTl90y8i90V8F/wB30vv/AJzGglTSUaeGQngslQO0LmbOb9ftGfwX/d9L7/5zGSay8+jbd48ed10npaj3fAQ1H94KR/W/IQuk9LUe74CFR9a4QI8He2K/H6rL4N3XV/UKy7Jx7tYAAUkAAAAAAGT0HhB/Pxl3YeHB+Lv6mBD9o1CNdFyiaW2xx6M5GUeWupdfcMrhh9atwd7Ynx+qy+23XV/UNVd9o1CBDDyiaW+2QaM5EcGeupdXeOW+bHbXErK4RfatPNdK3UybyUeuNcZEeWRwsZdeoqpaLjHghKS4mHiPvWuzTDPTuGtVEXGNPmpcTDxG3rXZjI9O4ZPBtbxjUKkqw8PEwt252YjLXuGdOs+fU6t4cejtMmTqrR5NRRyLF0F2AV5Ha8VsWrEbkR6kNVKpkrE8M9PHfKjdomMnY26/YMqJTJpVYXT10eFKVYeDExxXWwtFo7M5ajE22ryKhxZT5ey28xNdBHblce8evWevWHX09zo6uzVT1JJSKgsQzp2CmlWYEFpxM5PFmRGep9YyvrdXqHoiaqeyN8Mu49S9WvWK5NF4hqCddNUYiaXdix2NY5MWTmZuZ9Q9BVEXGNPmpcTDxG3rXZjI9O4Z05ZTV9PTz8m9WON3PX18/MQ01JTr9kk4eI128ZuztqfrMViSlreMafKVYeHiPu3OzGZa9wrHaa1w43e+WPWFM5GjqE9PHZNgw2iYjZzIuv2jSSppKNPDITwWSoHaFzNnN+v2jLglbXwlmTHs2Bsme++D8G7xtDJzdtvEkZ1YUzpScpCONl07yELFmxkcWuWj6itKmko08MhPBZKgdoXM2c36/aM+l/aeFVJ3rwJXmdYYsya52fMshrBOeTLj5QAAUlk1z61gUvm7bdyutljRadb6ahwo/d9V7n5yCk8vUF66VvJlOHhR6XWkZHlqWfaOVaTSVlYpUhRBfKjxnhcydoSPq9g5XnG33dZxlJ7KplJkwp5MCM9mmp7sCZnHZce9kZ5vnqOyFbtV8ubLwVMpsWTddY7tnoblnkKxk8IuQp5rpW6pTeSj1tuMiPLQ8u0Xfl5iZ83Fcqamk1VOpWqIHlL7Xkue7YZlziZ3Z+oVU1TOiUKUSiPFmpbXnMUN9xGfNLRtAo8yTCnNJBI2aan8pIvOOy4zMt7rfUdlyLarJkqZgqZT4U626x2fLQ3LLMTJxLG282VWJFy3ZbJcqXjKZr4Um629mfPQmLPMZ6WvTl6eGNChx5pPjS8YocPPdzMs3Y9NB1/Zn/1lSVf08a374YWhPvYb1bnDOnV5clVOko08VQUK7F0DOtwzNnO3mEbaG34hLmTqyonJFkjZpSe3HkXlHi3E8O8TMzEeWoqSppyhRCtXQWTYHwZLkeC5NFvFznyPPQdlyLarJkqZgqZT4U626x2fLQ3LLMZ0+3nn/rer388/8cUqmcnUQol0d82N8GcxFjMTxbpc1siz1Hn63LnRKK3HBPslQYGJLsI73Imz6mHoJcyTVU85IskWTYLceReZ2ubw7xM7sR5DzVSlbDxylSJvq3IXRYnk9DLI8zczP2CPidvp/pfw/tfX/b1EtTJWTEk9PHfKjvaJjJ2y6/YMKdy/BBQum7ylTbix6XWzGLLQsuwaq5PMT1CWsRSsSdMfElXNisREWZ5QsTnlqPP7Qr+iGDsX1b0jFLzj83XXIbnfS+1ZhPWe8elVKZyhREiQx2TYGxpzEeC5PDunznzLLQcvJ/ZdJ5HC8pN52A+8WUXOuzLXIF32dT4ENL5NTMfZ4NXYyOLOLLQz1GglTSUaeGQngslQO0LmbOb9ftF6tqNyQSppKNPDITwWSoHaFzNnN+v2jPqlNxMWdJk42K2Onutx2Yod4z3bdctRrAKuMs0mZWXbEo9WnRKDp1TKxdBoeR3uRxfwkxMTdY4rNrS1CobNuqVuHsuh32Fv65ExdvcO3CxNJm0eZPjgebJbDic8nihIxiSUX0e4QJ5iuZ9W3rZ1vO3M8icyzMiHHK2cX83bGS8z8nsEqaSjTwyE8FkqB2hczZzfr9o5Lluy2S5UvGUzXwpN1t7M+ehMWeYVRbxdT5qrDxMNt25ncyLXvBCi2W+ZNmYyma2LOttvZ2y0JiyyHX6Ry+tcZdJkxJ50Cw9pmqLceZnBfae7kR5NloFBUzllHkT1Ed82O54mInaIy6vYNEZND+q49L52xW8rpfe8WnU2mozWrG73KUP6rj0vnbFbyul97xadTaajWGTXPquBVOdsV3JaX3tDr1NroNYbjxwzLnkHFUmkrE8UhRBfKjZ4XMnY36vYOwzqwpnSk5SEcbLp3kIWLNjI4tctH1G2yTlklt4ZXBlTOqqiZPXR4s1K2DExQ23EZRaM7sWo9MMSYmk0NRJnpYMBCd21xOcXU0GrnqfV3jbE4SyavdWdlu52eXTKY6crl0qTK2melezesxbiuPXKFiPtzG7S0XF1PlJcTEw33rWdzM9O8efXL5xL4KuR4yGS+zQ5Q3uVsWepMfaQ9WMw8+5ufn3gAA6ObJq3L1BAhm7yZTiYsGl1pEZZ6ln2DQVKZKNPFPUR2SoGeJjNnNur2jPpPL1BeulbyZTh4Uel1pGR5aln2gu+0ahAhh5RNLfbINGciODPXUurvHPfG/fz/bprmT28/wBJJ0rZeD6hVVE2Mpm27RDiW3tG0OcORMTaDPqUudR06aAp+FNSXbNMsI8e8yuyzttfr1G2o+tcIEeDvbFfj9Vl8G7rq/qEnCqb0VLNU7Omn34sWHfzbTLLXXsEZTi1eN5kcuDMyTKUTIykbNKXNs0u843sI7s/1bUemHlKXyeFQqhy2K98nm4DPGW8XOuyPXIbVHUzpqc5CyN10ny8LFk5mcOmWjaCvh3jSfiTnbl07hB/Jxb34mJB+DN63GsMng7y9PJdN3lKnysel1pmRZaFl2DWF49t+6M++vYAZPH6SfydPi2pTFzJLHBd25mTFk59wkXVpXIskq0/FuM9qi8p1rMZ7pFn1F3jLnjGzDKvQiRdUklOs2udh4j27pm7M+hesh5/CV1HlJybjhMXkJ2ISdv5siz1Js+z1ipDRVci+ckUcW4zXJ7CnWs5FvGefWfeM67e088+quiTvfPPor40Vz+Up9O2pNFzJ2OUF3bkZOWbl3DEiXTpVYXRqFnFU2PDeXhFPdoe0v8AvP1Db4gST+UqEO1KYufOc4LuzIjYsmLuHKippKOsVWQngslQYLQuZs8Jn1+0TZlbN+efe2XGS688+5lz6ZbJii+juG38W2u3c42dgq/99/5WD9Rcu6JH3eJCgXMJPP4RfiW+fyzktEpyNRDPTp7JsDtFfEbOTdZ+saIAKkk7Jtt7gyaTyFQXoZW6mTYeFBrbcRmeep59o6qq3TkaiKQoUWTYGeGyI2cn6i9Y80nrStVUFnF6e1Stss3yOyws9SY3JxzyzksdMMMrK9sPMo6tJirFRjRltM1RhYEvOC+2HezMsmz1HLiBXVeUqEOyqYefOco8bsyIyKFiIi9bjqspMmKsU6BYe0zVGLjzM4L7Yd3IjybLQZlcrzpuOOM3LWVXpklSonxqJGxLpdry7zmYzkXWWULF97jPQ01XUb9kk4mG128RM7tqfqMfoqVNJRp4ZCeCyVA7QuZs5v1+0eapf2ZwglUuT68eb57cOKHI3tZ2yPMRl8PmW+rpj8TiyejjLUyZqidI4UxvNk24ULHk5OfM93Ubcmm0io09PhScRNLuwt6Mmc8+t9S6xoKk0lYnikKIL5UbPC5k7G/V7BlTODkmUokz6ZN2KbLueK05juTfxH7fvHTps9N/u5dcvrr9mSqQzqOnigNHjoSbaZmKUOPnu5ZnDaZ9Wo0EKLny6dM4rUwNtMm3G1ezM8tHPLtzDjSr06n4lQp2Jh8+djwE7nlkResiEuxJJ/1rgzMtUptYbTO67LWPIsrhGpLx/v8ABe7Zz+fp+LV21XTt2oS8RNL5624id9OTLPUyh/EYlHUyUCgzSxuhk9LUsfKOR2bh5kxm2WupjWo9WnRKDp1TKxdBoeR3uRxfwkxMTdY5cMEWPT4VWJbsz7rPdccJa9Q28zqnoycXpvq6quDkmJPFIQzdklTWxobTmXsbw6nk2enaOtLqXkkNQnfaWd8FvtMsyK3msPPSq9VCIopiq7thw4SbvYcZahJHOmKatBtc2czG5wM2X8Pd9wZZTCTKTz8HPLOSay5+6W39np6rVU8BTUUo8RYTNJzJ9D5zNpmJF1NV1GxYrk4mG9tPuImdiPlCP1FF+A+4JSxGmnSoUtiTdwpeIR4WbnnqbmfXoEvhLBNTzp8Cd5Um3Eiv0c2LqE34uN+1v8r/AA5T+oxn2Zf/AOnL+PPdp0vZOL5XF/Rs7Ne031z1cVjx6arTMOaipG6cbbPKyPDbOLOIs3zPPQZqtWpWnL4wmYxy3aG0oWf1l7CHf4HV8fjCf4hn8TDGdWVs++Xf5XT0K7hYkkWbJDtVz3ZnBbo2pZ9f3DKnTauu2imK1P1ndtTYcHKfxHvFkTERHrmOaBHPqKhRIRw7IhnW4pOUdrEZlrnqR6do30vByTCnhkLpu1ypT4MNpy7HN4tDzfLXsHLLD4nVccnpxy+HJLixEKRItvnJKZtVzXJ8c4Nn1It4+dcxn6mGquTpJFn0hW7Vc+DyRwW6XczX+HXsFe2q6ju0+XhppnMW3EbNryZ56kcP4itCi2W+ZNmYyma2LOttvZ2y0JiyyG44T0/0zLO+v+0mErqvJ1BNsqaHnycQo8bszJjhYyI/W40EqaSjTwyE8FkqB2hczZzfr9o5Lqkkp1m1zsPEe3dM3Zn0L1kJNiV1HeqEzDTTOeitI2bTlCz1IovwF8S8c1HNnPEOOtq/ZKfbrfKb+FZ2c4s3z+4dUtJkylEKtQeOuJ3n5wvk3NI20yGiA3p92dXsDiqUyUaeKeojslQM8TGbObdXtGfxlxnyNJnf7xRb5HrLdiIrnYy9Q6paTJlKIVag8dcTvPzhfJuaRtpkG99jp19py+113+F2f7E7EfwZu9xoJU0lGnhkJ4LJUDtC5mzm/X7QVKZKNPFPUR2SoGeJjNnNur2jKVJpKhPEtr0FkqBrJLmeC5se9BznyP1DO33t7/cKlMmoJ4p6iOykQM8TGe0ObdW9DbEXf7B1wldV5OoJtlTQ8+TiFHjdmZMcLGRH63HVKmnKFEK1dBZNgfBkuR4Lk0W8XOfI89BWqUyUaeKeojslQM8TGbObdXtGSb5rbdcTzz/x2GGkVLViaCWilYUiN7Vt0MTMee4eepGX4jtsSuo71QmYaaZz0VpGzacoWepFF+A+9t2VJIlypeMpm3YUm629jzz0JizzG27+k8892Sa+t889lH1SkU/zKaV7Ymc+89TEnFvGfLVaT/u093keo96EyudiP1DqlpMmUohVqDx1xO8/OF8m5pG2mQ5VT7TxaXJ9WPN8zpFDkbXOzZHkMvbmfg2d+L+J+2/+G/8AMeEUNsRd41gAXJpFuwZNc+tYFL5u23crrZY0WnW+mo1h5mmpp1ZUKVqiDCQqrXkuUWLaRlziYyYyf1ic76e6sJ6+zQQ/aNQjXRcomltscejORlHlrqXX3DQVKZKNPFPUR2SoGeJjNnNur2jsMlD9o1CNdFyiaW2xx6M5GUeWupdfcN7cep359GelTTlHCiFacFk2B9pkuR4LwNDvfxPrloNCh/Wseqc3bbeS1sseHXrfXQZ8tTOlcF51WgjZdOtxJrFm0dpZaaZaD0CVNJRp4ZCeCyVA7QuZs5v1+0RhOf1VneP0/J2AAHVyZ1YUzpScpCONl07yELFmxkcWuWj6iXg+mkylC2ejgZDOswInPNiMotc9X1EipTOWKIp6WO+bG3FkTETsTTdfZ/F3D0CVNJRp4ZCeCyVA7QuZs5v1+0c582W/PP8ATrflx155/t2AAHRyBOh6JB3+JigToeiQd/iYCgZNR/eCkf1vyENYZNO/eCr/ANH8hicvSKx9a1gABSQAAAAAAAAAAAAAAAAAAAATyelqPd8BQJ5PS1Hu+ACgAAAAAAAAAAAAAAAAAAAAAAAAAABPJ6Wo93wFAnk9LUe74AKAAAAAAAAAAAAAAAAAAAAAAAAAAAE87paf3vAUCed0tP73gAoAAAAAAAAAAAAAAAAAAAAAAAAAAATzulp/e8BQJ53S0/veACgAAAAAAAAAAAAAAAAAAAAAAAAAAAEuAq9M+UQYCr0z5RAKgEuAq9M+UQYCr0z5RAKgEuAq9M+UQYCr0z5RAKgEuAq9M+UQYCr0z5RAKgEuAq9M+UQYCr0z5RAKgEuAq9M+UQYCr0z5RAKhPO6Wn97wHzgKvTPlEOMyUoJTJI1TxHcx4ZZZANABLgKvTPlEGAq9M+UQCoBLgKvTPlEGAq9M+UQCoBLgKvTPlEGAq9M+UQCoBLgKvTPlEGAq9M+UQCoBLgKvTPlEGAq9M+UQCoBLgKvTPlEGAq9M+UQCoBLgKvTPlEGAq9M+UQCoBLgKvTPlEGAq9M+UQCoTruiR93iQ+cBV6Z8ohxVylEKaM41V8OTlhkT5gNABLgKvTPlEGAq9M+UQCoBLgKvTPlEGAq9M+UQCoBLgKvTPlEGAq9M+UQCoBLgKvTPlEGAq9M+UQCoBLgKvTPlEGAq9M+UQCoBLgKvTPlEGAq9M+UQCoQ1Ooy6fJuizjPmw556Pm3rHTAVemfKIYHCCmqIYjVHMxS/iO0oW0IusBkz50xXOOdON4j9RezqHxHAURBBGURD6AUUCp3J06qfKxTl3YMNzYbmZRaFm/rHfH2r9rQ7db5PPCs7ebq+X3DJoP7Hke9+Yx81hLOU4ODBdbc+ZF2doy4ytmVnZppY50pPCkUTcdCTvItKF835xZ65jlUlUlDT50SFNgQRW4kOIcV+ZNmejOYkRIJyPCggVvIgd5eGWb+vXU3Ct/smf7v5iG4SYWWdzO3Oar6hhKEh/JcyYjUQqJJtFC7H2OTdftH0PibMKCHPUfocsZZqvg42y7jVgqFRrSibDCl2hETXpsSGHqy3mI9ScdlyDi6nwIVdbw00x7YNld2MjPMjfUyHm08MmcohgUT8CUbvMsOK3LsIb1HkyZSg5FMrrTZ2sOyHmxGf8XePzfx8cMfiXHHn8f0fofg5ZX4cyy4/D9XJDGkp1+ycIMPEa76mZuztr7TFf2Qu/xSpR/wC3JxG+EmhLvYauwVf++/8AKwfqGwVf++/8rB+o5zG9tefmu5zvvz8mVxV/9s/5/wD9x1So5yNRDPT8HLJsDtFtxGzk3X7RobBV/wC+/wDKwfqGwVf++/8AKwfqN6fp+x1/X9zYKv8A33/lYP1DYKv/AH3/AJWD9Q2Cr/33/lYP1DYKv/ff+Vg/UVr6X8/9p39Z+X+jiBJP5SoQ7Upi585zgu7MiNiyYu4Po1SPRPmR/qGwVf8Avv8AysH6hsFX/vv/ACsH6hqf9f2N3/t+7QSppKNPDITwWSoHaFzNnN+v2jPqn2ni0uT6seb5nSKHI2udmyPISVSGr06nzVXG+Jhtu7NATuZFr3jkqSVFAoijT1TFXK2aXs8JYlhdp5ExH3jMsuNaMced7aCH7RqEa6LlE0ttjj0ZyMo8tdS6+4awxEtHqKNPDIT1iyVA7Q7NCbOb9Z+sddgq/wDff+Vg/UbjbJ2ZlJb3XIeiQd/iYoGGkQ1WJNAcFYshzYtmhNsx22Cr/wB9/wCVg/UV1X2T0z3/AHawyVH1rhAjwd7Yr8fqsvg3ddX9QbBV/wC+/wDKwfqM+jpKisTnUYKphTVXlC2eGJ7TOEvDsE226mlYyTd20Kty9QQIZu8mU4mLBpdaRGWepZ9g1h5mjpKisTnUYKphTVXlC2eGJ7TOEvDsGhsFX/vv/KwfqGNvfXcyk7b7NYBk7BV/77/ysH6hsFX/AL7/AMrB+orqvsnpnv8Au1gGTsFX/vv/ACsH6hsFX/vv/KwfqHVfY6Z7/u1hk0794Kv/AEfyGGwVf++/8rB+oz6akqKlQpVp6o0qda0/Z4eWYjLmnzW09Ym27nCpJq8vTDzKNTOX1ionTI2lTsJ1LFybQ/yRauxl6tQlpKjWU86COqXoY7cOZs8JYrHnlkZMZd4ko9OqNTo5yI1eAhPycOHDFfvGZ9bkxkJyyts1F44zGXdayVNJqCeGQngspEDtC5ntDm/XvQ2xF3+wbYydgq/99/5WD9Q2Cr/33/lYP1FTc9P2RdX1/drDJ4L/ALvpff8AzmGwVf8Avv8AysH6jPoKSozaPIjT1TAlHc0vZ4Ym3j6zC29U4JJ03lvSelqPd8BDTv3gq/8AR/IY4y0NVNTOIqw0RWuezQ55CVGkqMVYqMEFUsmwYWJM2eE73hyy6mC27nBJNXl6YBk7BV/77/ysH6hsFX/vv/KwfqK6r7J6Z7/u1gGTsFX/AL7/AMrB+obBV/77/wArB+odV9jpnv8Au1hnVhTOlJykI42XTvIQsWbGRxa5aPqJVUmoo08U9RXbJUDPFskJs5t1e0Z+z1dLy2221Jb/AGfCgO+zLnc0mhzE5ZXtpeOE77avk/suk8jheUm87AfeLKLnXZlrkHB3kKeSGbuqU3lYNbbjMyz0PLsHJLR6ijTwyE9YslQO0OzQmzm/WfrGJtavjD7Jqe2KVXlOQKXzSy52Wj/cJuXTZbFTHqlkr2CpTJRp4p6iOyVAzxMZs5t1e0eKSrpKBRCmQrMCUb4yzCOLEyeHcPRnMstdRoSU9XqNQTqJS3ETS7sJXhQEzkx7mupNn7RJXE6ukVCQu23GUzbt/CKFmIi0zLQxOeVvzaVhjJ8u+/nn7Oqrg5UVieJaom3ro2eTbCTsbc4jbQnGtMTSZtHkz6HA82TdssTnk8TR87v17h12Cr/33/lYP1GfTUlRlKFNOT1TClJLWPZ4Te8ji6/1G9Or27p6rZ37NVVLk1yjxQJ57SpzNMsPqi7DbsHalreMafKVYeHiPu3OzGZa9wxKakqMpQppyeqYUpJax7PCb3kcXX+oU1JUZShTTk9UwpSS1j2eE3vI4uv9RUyu5deebTcZqzfnmmgu+zqhAuh5NNMfbI9XYiKDLXU+rvFdUW8XU+aqw8TDbduZ3Mi17xnqqPUVieKQorF8qNnh2aEnY36j9Qz5KerragnxVtqlNdi8lAez3Fl6oriLq0C5Wdp3JjL3vZsUVFxdLmJcTEw23rWd3PTvHxXPrWBS+btt3K62WNFp1vpqOMtDVTUziKsNEVrns0OeQlo6SorE51GCqYU1V5Qtnhie0zhLw7At46dEnPVa9MAydgq/99/5WD9Q2Cr/AN9/5WD9RfVfZHTPf92sM6sKZ0pOUhHGy6d5CFizYyOLXLR9Ry2Cr/33/lYP1GfLSVFZWJ0EdUaagtw5mzw53w55d3rE5ZXWtKxxm97egSppKNPDITwWSoHaFzNnN+v2jETosfhesVYluzWbtr3XS216hXsFX/vv/KwfqMrg7S1fF5KklR2fH50OAUfNMyLMz9oy82TTceJbt6sZKj61wgR4O9sV+P1WXwbuur+oNgq/99/5WD9Rn0dJUVic6jBVMKaq8oWzwxPaZwl4dg223U0zGSbu2rUk06JQmWp4MWaluaS5Q33ERc49G1HLjLjPkaTO/wB4ot8j1luxEVzsZeoZ6WKuLFEJp6hehjdlODATsX8h56k34iSm06op06mfSFd8qO3Diw4SxmMyPnHutnrqJuV3xFzGa5qtUmnI1EUjg3BZNgbaoXI2cng5/ti07xq0eXJiTmrgn7TNUeUn2HBfaZkW71NoM+loFfF8ri+t/Vs7Pqpdpvqb6uOUxJUaMnkwQVSxDBdiTNnhPCc8sszNzPuCcc6Lzxt6YBk7BV/77/ysH6hsFX/vv/KwfqOnVfZy6Z7/ALutYTTpqcp6OB10nyETlk5kUWuWj6jz61TJWJ69PTx3yo9naJjJ2Nuv2Db2Cr/33/lYP1Hn4U6uq8abIt2q7Cu5IoMbs1a1mP2sOWe/bzTr8PXv5t3jw8aXd+72dn+v/r5//bDhTZWy8TKkibGUzce6HEtvZyLM8iYnH0i4xl01Bsa3lZuJgSMKHqPe3j7zzESNErkcXqqfMuUqcSyG0ittyPM8jycc7e115x2dJO835z3ewo8uTEnNXBP2mao8pPsOC+0zIt3qbQaI8pOhVpaeorKSr42LbcezFDex2lro2fUNXYKv/ff+Vg/Ud8cvTThlj67awDJ2Cr/33/lYP1GfLSVGsp50EdUvQx24czZ4SxWPPLIyYy7xtyvsyYz3aFL+08KqTvXgSvM6wxZk1zs+ZZDrXpcmbR58CifgSjteZYcTbxdRCVVJqKNPFPUV2yVAzxbJCbObdXtHGTS6uq2dUrqOCplXWw4EEVj5HmRsbkwnd1rStTfVtLJUbJT09UlIsRNLuwpWK2zOdp56x3HnmWQ9KlUyVieGenjvlRu0TGTsbdfsHn6akqMpQppyeqYUpJax7PCb3kcXX+o6zqXV0u0KklRxlM226HAghvbIszNiYnGY2ydm5SW93oRk9B4Qfz8Zd2Hhwfi7+phn0efUaqnOOCs2TYPKS9lhO1zNs8ndgrCSoo05VGOqYs1L5Mtnhha4yhPx7Bty3NyMmGr02vQKk0lYnikKIL5UbPC5k7G/V7BJR1M6anOQsjddJ8vCxZOZnDplo2g5bBV/77/ysH6jPmJKijrEmCCqPNX3YkzZ4crIcsu/1DbbLvTJJZrb0wyUP2jUI10XKJpbbHHozkZR5a6l19wkXQ1dLZLlVfGUzXwpOzQQ3sz56ExZ5jslo9RRp4ZCesWSoHaHZoTZzfrP1hbbexJJO7bHlP8A7W/zPzOb+Go0FUmoo08U9RXbJUDPFskJs5t1e0ZKqnVFGnirihXYugZ4MOE2c7NSNtD7BOdt9P8AxWEk9f8A16ef05L7/gI+DvIU8kM3dUpvKwa23GZlnoeXYOE5FVCVpyOsPEd1sWzQ7uQmVJKjTFESs6o0qc20z9nh3GJod3rd2yFW2XekySzW3phJVFvF1PmqsPEw23bmdzIte8SbBV/77/ysH6jPqSSozVCanKKpiyldzns8JNYRRdX6hllddjHGb7tulouLqfKS4mJhvvWs7mZ6d4z6apkwp1NcUR4UpVa8DHFZaZwalq/sElSSVGaoTU5RVMWUruc9nhJrCKLq/UZ66obVYlm1zGTTXxYtktsZjLJnNz7BFy16dlzDfr3elo6adKTnPWQMuneXics2Myh0y0bQYta+0agtQxcopl2bHBozkRx56aF19wz0vCGozVEMCipYEo3eZgQxNl2EQ4oUSvhDUI5k2Z2Ys60t3I2yyfRshNzmUmOK5hcbcsq9Nwml06anlwLp+BNN8GZZFE2ZXZF3ajzNWqXGNPQYs7EUy8TF3WZzJuptC6hty+Ck6UnnSIKk0qdbiQ4BZsbl1jPT0VWlqCzi9RcpRWWbhFfeWepsTE4ZzK3t3MLjJ37K+MqvU+WpM7/eJ7YOR6i3oiK52M/UHECuq8pUIdlUw8+c5R43ZkRkULERF63BHCrkcXpafV7kynEsi2YittzPI8zzcauwVf8Avv8AysH6jZOrvupt6e2ocS7V+1lG3W+T3MKzt5p5vl9wrQ01JTr9kk4eI128ZuztqfrMSbBV/wC+/wDKwfqGwVf++/8AKwfqOk456XO88dTWAZOwVf8Avv8AysH6hsFX/vv/ACsH6iuq+yeme/7tYZNO/eCr/wBH8hiRdGrp1m18IMPEe36mRuzPp7SGUnm1efUFkykqdqusxJ2HBBdlllFp1l3CMs+Zw6Y4cXl65d0SPu8SEyqt05GoikKFFk2BnhsiNnJ+ovWMyfT6urpMRVCoWXc+TgwGzRZbxH7DHyl4KTkaiGenqVk2B2iwCNnJus/WNuWXpGTHD1pLr1RqqedBTENk2C15mNCdrn2RETuxjlxLV6v+1lGDheT3IInfXmmXYQ1dgq/99/5WD9Q2Cr/33/lYP1E9Nv2t38ldUn2dT83JLwXp0pPDAol480neZdFC+fYRjrXPquBVOdsV3JaX3tDr1NroGwVf++/8rB+okqlLq8+nzZfGO1XNyOBBBdmXW+Xb3DbNTjFMu8ucnoRk1H94KR/W/IQ5JZNRWJ4Z6eu3yo3aLZISdjbr9gkrCSoo05VGOqYs1L5Mtnhha4yhPx7BuWW5vRjjJdbemHnqtslO4QIF03k8TExY8zdoCIsu/qFewVf++/8AKwfqM+vJKjKo8+NRVMeUVry9nhhfeLrIZnbrsYSb7vTAMRLJqKxPDPT12+VG7RbJCTsbdfsBVJqKNPFPUV2yVAzxbJCbObdXtFdXG9fsnp51v922MmqU2kcquqEnsvjuj9RFkR+wZ6WKuLFEJp6hehjdlODATsX8h56k34jkuQcXVCBcrreGpmPbHsruxER5EbaGQnLLc7Kxx1e7jNT1GpT5KiZBxqhgusieGRe5MfrJjL8PWMsoppppMidFcUm7DhYisc3PPrcaS+qHEjmFDXNqPLktksuzLrbLt7hlyppdxjMJjbv1VncpNejrDDaQGlxIDaNii1Jh9DvL5hDs4OcyJHGrIqbBss9P5TM43uLLnZaP945y0EmFPOgjK+bHbhzMysY88utxjK0s5TWVuDBdbY+ZF/D6xup5c6XdjT8Z2bcKFvuEf28fZf8Acy93abPmwUeUhgiaXLe7It94nL2MIoYShIVTzIpURmJh9j+hk/tvk/1tv9x/JU6ainFPkRNEXqLsbr9o9BS5MquSTjqc/bI5fNgsOXhu75ws7sXsYedmzCghz1FtJggQTJS1Wq2Uo3wjw77mcj00Z+vtE/1vw/h3HqyX/R5/EmXTi9yMnjLjPkaTO/3ii3yPWW7ERXOxl6hy4vqFRkNUFWHKmc9LhwmzHlvkfqI/wGjgKvTPlEPlc19LiP4hRbLfMmzMZTNbFnW23s7ZaExZZCsQKopqNPFPUL7JUDPFgkbObdXtEcmCuK7sWdsFum7BNvfwb/UNycQ1bzVSqrSZSiJInLHXEzSM4XyfnGTaZjlxbxny1Wk/7tPd5HqPehMrnYj9Q7pafNRp4ZCdTZKgdocMjZzfrP1jrgKvTPlEGt9zq19lUJFy3ZbJcqXjKZr4Um629mfPQmLPMQKl82UoiSJ1eOuJmkYZQvk/OMm0zHxMlKKdMM5anaKgr0hsKDFt/CFoT7wuXs2Y+76mTJ0KiSpVSL10d2yI7yKxiaPfLI3LPP2EKkqacoUQrV0Fk2B8GS5HguTRbxc58jz0H8S01QnmTJxrb585sSZhEVzZFk7Fl2CSWoqa6YWxzWSR81ZbD1a7h56kZfiJ1rv55+Td77eefmsVVaTKURJE5Y64maRnC+T84ybTMEtJkylEKtQeOuJ3n5wvk3NI20yH0lp81GnhkJ1NkqB2hwyNnN+s/WIZaiprphbHNZJHzVlsPVruHnqRl+I2/Vk+ixUpnKFESJDHZNgbGnMR4Lk8O6fOfMstAoyOFOmObEd8+d5WYzXMZkWWhMXYPpLT5qNPDITqbJUDtDhkbOb9Z+scSmRJaftE1ZhSYdeSubNvbqN161m/SKly3ZbJcqXjKZr4Um629mfPQmLPMKWi4up8pLiYmG+9azuZnp3iKloVsEuJSpnYaye2Nuwm7OUOmWnYLsBV6Z8ognPNLxxFQCXAVemfKIZi9aokzJkqBdZDJbaJ2CR4Ltbu/wAT6ZaDbZIyS26juu+0ahAhh5RNLfbINGciODPXUurvGsMKg0hQhRuceBPmeUhYotDNuttD6h1qkxbIlwyUyy5ZOfBgwoSuZjizPIsu0TLqdVVZu9MfS77RqECGHlE0t9sg0ZyI4M9dS6u8K59awKXzdtu5XWyxotOt9NR3S0+ajTwyE6myVA7Q4ZGzm/WfrEMmUoV1xSU1S8SG3BisLK+He/7Nxlnv6tl9vR3UfWuECPB3tivx+qy+Dd11f1DWGFRZShXLmVMlOHEra6Cwja14df8A2GngKvTPlEKx7b905d9eyoZ1eUzkdHnz08dk2C1omI2eIi6/aO+Aq9M+UQwakoUS1k9Sc26Kl22laRX4hEXc3f3BndRuE3VqVNJirEMhPBgyqW7QucV+JC/Xo3f3DbGagpqhCjlppa14YHY8IuszPt9YowFXpnyiDGajMruqgEuAq9M+UQYCr0z5RCkqhOh6JB3+Jj5wFXpnyiHFJKURJoDgVWQ5sWGRtmA0Bk0794Kv/R/IYswFXpnyiGYglKDrlVIlLRFg3RWFvbpicu8Vj2vnq3QEuAq9M+UQYCr0z5RCkqgEuAq9M+UQYCr0z5RAKgEuAq9M+UQYCr0z5RAKgEuAq9M+UQYCr0z5RAKgEuAq9M+UQYCr0z5RAKgEuAq9M+UQYCr0z5RAKgEuAq9M+UQYCr0z5RAKhPJ6Wo93wHzgKvTPlEOMuUoNTOIlTRFa54ZZ5ANABLgKvTPlEGAq9M+UQCoBLgKvTPlEGAq9M+UQCoBLgKvTPlEGAq9M+UQCoBLgKvTPlEGAq9M+UQCoBLgKvTPlEGAq9M+UQCoBLgKvTPlEGAq9M+UQCoBLgKvTPlEGAq9M+UQCoBLgKvTPlEGAq9M+UQCoTyelqPd8B84Cr0z5RDjLlKDUziJU0RWueGWeQDQAS4Cr0z5RBgKvTPlEAqAS4Cr0z5RBgKvTPlEAqAS4Cr0z5RBgKvTPlEAqAS4Cr0z5RBgKvTPlEAqAS4Cr0z5RBgKvTPlEAqAS4Cr0z5RBgKvTPlEAqAS4Cr0z5RBgKvTPlEAqAS4Cr0z5RBgKvTPlEAqE87paf3vAfOAq9M+UQ4zJSglMkjVPEdzHhllkA0AEuAq9M+UQYCr0z5RAKgEuAq9M+UQYCr0z5RAKgEuAq9M+UQYCr0z5RAKgEuAq9M+UQYCr0z5RAKgEuAq9M+UQYCr0z5RAKgEuAq9M+UQYCr0z5RAKgEuAq9M+UQYCr0z5RAKgEuAq9M+UQYCr0z5RAKhPO6Wn97wHzgKvTPlEOMyUoJTJI1TxHcx4ZZZANABLgKvTPlEGAq9M+UQCoBLgKvTPlEGAq9M+UQCoBLgKvTPlEGAq9M+UQCoBLgKvTPlEGAq9M+UQCoBLgKvTPlEGAq9M+UQCoBLgKvTPlEGAq9M+UQCoBLgKvTPlEGAq9M+UQCoBLgKvTPlEGAq9M+UQDrPmHLgeHXqHOGOZKmwwTIryjdjYiZh/VRbhRdg+ZsRTFEooc2d/uAVAAAAAAAAAAAAAAAAAJ53S0/veAoE87paf3vABQAAAAAAAAAAAAAAAAAAAAAAAAAAAnXdEj7vEhQJ13RI+7xIBQAAAAAAAAAAAAAAAAOc6TBPlHLmw3QRak7CXilD5j44v1Fw8tWuE0cieclFrDrH25Eehl7RGXw8MrvKSueXwvh53eWMv4NvilD5j44v1DihD5j44v1HjPpLV/S/lwfoH0lq/pfy4P0E/2fhf9Z+Sf/j/AAf+k/KNOuUU0ZmoSlyXXD/LoXWeeZjBnT7oWLIusVHwkqxkxq/lwfoMRVOm4xRRTmKL/wBJZMOl3Jw74yb5ehV06bTF0uQqU4KWN7Z+GUTsTnukb6mw7pTS09RDIq+/NjfEhzLZ2Jy5vOuctNBgpqwtm000EU36vD/DbDnm+rPqP5DV10COOnzJ9ySFnKyEmzu7H1HLpy3uV16sdaserkUMqjJhVJV+HJmc2HBdmyPMz7SHCdRKhKNRIJNtkMVuHOxIZbdZ7r93cPMwVFdIVEtJQ07ztkO7k2jMeWQv+lFal+UVPCWseHB4MLx3LvtUWyzWtxxlz7S7SHaJCqOnmvwnk/z3Flm2muozpq5RUF01ROnXmbOdpE+Tf6CeXMmRQwEcecx2Ni3WHr+L/V55/D6Z3eX4f9L8PHPqvZ6KYS6kqJMdTT3yo7ml3wlcxdsLszkCpUnmp4lKdXgTTZkeGcTZtzz+/wDAY0dUqkKMqcSh0x6QWQ553as+oK64uVzICqMePhvaTQws+uhewfLv9Pj7T8no/s/0/f8Atz8o38NTTOWqxf7tPly3Ue9C9rOR+sdKeuWykUuNTVNikRvgHs8My9jO7TMmPt7Rh0xcigOZCqR7W7WnixS21fT/ALyHpeJaRV/2SowcLym5HE76c4y7DGY/DmN+Warrj8L4OHzY4yfWSNBLUajEnhNOk4xlZspxIZV+f8hlk2nc468dbL+1k+w3eT38W/t5pZNl94yl1AV8YQKpsPGl74sLlJ0IiLN/DsGeqq1RpiiJInLYpUtmkbsyxyfnGWbu/eOtzuPfzz71TDHLt559z2CGpJKjfsk7Ew2u3TJndtS9RiseOmV6nVVRJgqaGyVBc0zGiO1y7ISJ3YhWll0OaohgpE/AXG+HMsjibLPKLLR9Rc+JtF+Hp6YBk7BV/wC+/wDKwfqM+oK6jVU6unQUuybBZiHtEJ2uZRF2O7doq569EzDfq0EP2jUI10XKJpbbHHozkZR5a6l19wIftGoRrouUTS22OPRnIyjy11Lr7hJVOEqTi+bxer+s5WcmfaT6k2jjWpeycXyuL+jZ2a9pvrnq4yat1vzz/CrLJuzzz/KsAAdHJOh6JB3+JigToeiQd/iYoAZ1eUzkdHnz08dk2C1omI2eIi6/aJakmkwp01DTwYUpVc0bnFZaZR6Hq/tHVR9a4QI8He2K/H6rL4N3XV/UFD+tY9U5u228lrZY8OvW+ug53m68+v8ADrOJvz6fy1gAB0cgAAAABIuW7LZLlS8ZTNfCk3W3sz56ExZ5jLdNk26qlMlGninqI7JUDPExmzm3V7R5+g0mSvo8iNcePKK7Bl5w4e8d2ZHm7FroNDYklO+06hMxFMvnqbTJ33S3Sy0Mi0GfQadOWUeQShXehjudNhkTtEf8ZG+pP+A53nKbjpOMbqleUzqhR589PHYhgtaJiPaHiIuvOG0y7x6YZNR/eCkf1vyENYVjOanK8QAAFoBk8F/3fS+/+cxrDJof1XHpfO2K3ldL73i06m01E37UVPs1dJ6Wo93wENO/eCr/ANH8hi6T0tR7vgIad+8FX/o/kMMu8Me189WsAAKSAA89wiqSSN6XNnYeJ5WbaZ4TNEWTZvpkeQnLKYzascbldChbtdQRqk0vEw79lhubaXJo8z5lvr16h2lqZKBROkQR7bV5luJCxy8Ricv/AEk0J97do4rkW1WVCtzMFNKd0tt1jtDz4czc2P8AAdkqaoxJ4ZCeDiiVJdoXhn3ub9ejf6+oc+dunGvPPySKpkleoilLpGOuJsFBecOHk8XKFkbkRRZ6aBXqdOho8+euV7XNlW4MWGUux4iKLQ83y17B6BKmko08MhPBZKgdoXM2c36/aOwro3OU/wBzV4BicIE0maoRT1kDoZN+PE55ORFDpnq2g68HeQp5IZu6pTeVg1tuMzLPQ8uwda8mnLKPPkJ4L5sdrQuRO0RH1+wbfmxZPlzKCpnLKPInqI75sdzxMRO0Rl1ewcq59VwKpztiu5LS+9odeptdBy4PqZM1QtkI43QybMCFjycjOLXPV9RthPmxL8uTJrn1XAqnO2K7ktL72h16m10CufVcCqc7YruS0vvaHXqbXQODvIU8kM3dUpvKwa23GZlnoeXYOVNTSYk6mhqIMWUlteNzhvuM49C0b2ie/wCP7+fsrt+H7efu1VSmSjTxT1EdkqBniYzZzbq9oxJO107Z1y7k8S7b48jdspeRe0ub3jlT1M6uJ0kidHjyiv26Fih6zOX2dn8PeNuqbJxfN4w6Nlfr2k2merDd9U3PPP5NdN6b55/DOVQRL6xGjIsRITbXBp/C8GeupdXeNwYXB2JQatfCul2rIcPFiuI7sjbIsiybQborHnlOfHAAAKQkqi3i6nzVWHiYbbtzO5kWveFLRcXU+UlxMTDfetZ3Mz07xIu+0ahAhh5RNLfbINGciODPXUurvGsJnN2q8TTJ4Ufu+q9z85CulouLqfKS4mJhvvWs7mZ6d4yeEiLjGoU1LiYeJi71rsxEencNtUpko08U9RHZKgZ4mM2c26vaJn2raq/ZkiSvKZyOjz56eOybBa0TEbPERdftGf8AVJlP8zRJXtix3P8A/VDbH9/sGfUpk5fWE0pRIx5pXOgvKHD3SPyhau13q0HoEtOnQqIZ65Xtc2U+DFhlLscmi0PN8tewTu5W688/9VqY4zfnn/jlsSuo71QmYaaZz0VpGzacoWepFF+A1gAdZNOVu2TO+yqgoXTd5MptxY9MG0mLLM4nM+rQawDJ/Yn/AA3/AJfxiiuiPuGfZ+5v2vvKX9mYVLnevAm+e1iiyJ7WdszzGgqUyUaeKeojslQM8TGbObdXtElelyZtHnwKJ+BKO15lhxNvF1EOSH67UI5yvdUpmtT67PcRke8WUVxER+oZvXyxut/NTi3jPlqtJ/3ae7yPUe9CZXOxH6hykKZKOsVqeojslQYDxMZs8LdXtGqqUyUaeKeojslQM8TGbObdXtGJJlYfCBOqVprVK262HEfAsgY8yyiuJvYMymrNKxu5dsqlwzKSglVaGZiQTHukWs7GcJb2fa+g0EUuTKUUGBPPx5RbQ0yw4Xy7DEU79y0/vf8A8wWrJcmjVinRxz7EMGLhy7DPCeHPPMzcz7hznEntx+7pebffn9mqqTTk6iJahgvmxtjSXIsZiaHePmtmeWolSqZNPTwz08d9IjdomMtnY2696K6I+72DbGSu+pVCCck3lKl7k+m0WkRFvHlDaRmfrHXKa5jjjd8Xzzzh1VKZyhREiQx2TYGxpzEeC5PDunznzLLQVpU0lGnhkJ4LJUDtC5mzm/X7RiUubxVT5UzadqpsT8th2YOZ9WcUTxG3qYV/tv8A4b/zHhFDbEXeMl9fVtx9PQ/bf/Df+Y8IobYi7xrAAuTSLdslR9V4QI8Hd22/H677IN3XRvUNYZPCLkKea6VuqU3ko9bbjIjy0PLtGsMnext5krOVUmTNURK054C42afnE2Tc0zbTIZUtTOqaedQ6nHgLjtaNiivzv0hyJiIusemGdWKTJqqcoIzsmweTmZna5k+Tk7sJyx9lY5eldqWt4xp8pVh4eI+7c7MZlr3BVEXGNPmpcTDxG3rXZjI9O4eZo9WnUZQdOqZWSoNDyPCcji/hI3dy68ht1z61gUvm7bdyutljRadb6ajJlMseW3C45cOVHmTqqoOoqpFkqDohXkdrkcMejO7dZewbYyU/1XhAsxt3bbMDrvsg3tNG9Y61hTOlJykI42XTvIQsWbGRxa5aPqKxupynKby4cuncIP5OLe/ExIPwZvW41hiJa3Q0aeGQnUWSoHaGyM2c36y9Ykl16o1VPOgpiGybBa8zGhO1z7IiJ3Yxkzxn3quGV9OFKGXHTlaKnTSeGC/Bm+dcjiiy/hZ2zPMWVhTTpScpFTjaVO0haLNjI/4e4ebXU+uLyghXFdNhfBg3Cu/mzI8tC1GpS6BSJ9PlTLdquflnjguzPqfLs7hMuV+WT822Yz5rfySyeFmBT0+LDtSmK7Fzstzy6mPLs7BxlzK4sUTqjTJGFKVWuV8ET2lb/F7D6hWqmSeCqiKNPIxZStml3mWHYXabu9w6rkWy8H4KNKmYyma+EVtt7RlEfqJi7TE/NeLe3n6r+Wcyd/P0Z6Wgzq4nhqKhc02c7lgl1Hb1GXZ2Cuj0SnL05rY07Sp3k5N8XJsZke8+bs/qGrWFM6UnKQjjZdO8hCxZsZHFrlo+orSppKNPDITwWSoHaFzNnN+v2i58PHaL8TLTlVFvF1PmqsPEw23bmdzIte8ZPBVFsu1TJUzGTTbMKdbbe1z5akx5ZiuufWsCl83bbuV1ssaLTrfTUOC/7vpff/OY3vn9zO2H3tYZPB3l6eS6bvKVPlY9LrTMiy0LLsHWvKZyOjz56eOybBa0TEbPERdftFaVNJRp4ZCeCyVA7QuZs5v1+0V3yR2xZVQTSUyhXPWQYqFXZjxOZYNhEUOmcTm2mgqpqmdEoUolEeLNS2vOYob7iM+aWjaBWFNOlJykVONpU7SFos2Mj/h7h5VKpnQqIUVOj2ubKfY5zFLscnj3T1fMs+zIc8spjk6Y43LF7sSLqkkp1m1zsPEe3dM3Zn0L1kMRKkqNco8MaiqNKnO8vZ4eqLtJuwbaGmpKdfsknDxGu3jN2dtT9Zi5lcu0RcZj3qTjRXP5Sn07ak0XMnY5QXduRk5ZuXcOSqj1FYnikKKxfKjZ4dmhJ2N+o/UNsBvTvudWu0ZyWiU5Gohnp09k2B2iviNnJus/WOVO/eCr/wBH8hjWGSo+q8IEeDu7bfj9d9kG7ro3qGWSa0S272uXdEj7vEhQJ13RI+7xIUC0AAAAAzlVbpyNRFIUKLJsDPDZEbOT9ResZ/0nx6hstPR7VdzIsWy7JzyMsuv7hNzxnquYZX0V8HeQp5IZu6pTeVg1tuMzLPQ8uwOFH7vqvc/OQ8pOr6vjBQqSRbPj23QsUfNJizMvaHGVXq/1HGxsX+C2CF2z1YuwcP7s6emO39q9XVXu1SmSjTxT1EdkqBniYzZzbq9oylVboaxPFIUKL5UbPDZGTsb9ReoeZQ0XHp8a5Wo2VNC1sdl92ZkeRG5Zt94rQoqRvy5UzjRTG2FJtjk6O+emmefYN/uZX0Z/bxnqkk19Wlp6dKkiwcK66Jiivc3LIyybMfUulrVkZLaYhwpEfk4cWGJmyPnG+pGOiWozqAohkGksmwPtMOIR4rk8PUdrP1aglrdcWKIZCdRfNjdobICdifrL1DlxeMnTLHcupNX39VvEymRT9qqFQ2W3nw4JR25sWZHn1feJeNkKXkdm263+0YkUq/r5rZNp3CFVLnL08VROfjzSbaSsKHDzth9rt1FkOSFFt18uVM+s5YUm3ymr56ExE+eoi4Yb1jjHCf0f9PreWE/KPjblPnPhIdJq4psmRDFK34LsSO7yj6ZdTBOUzDlLNhk4KSZZiSrrtNMzz1cxmpqlORKiUJ5zRy+bulm5MepesV8P4WrvGNvwf6fC7mEl+kjRlz7Ye0hpU+VJk4U+qT8JPG9kFhxXs5HnDmTGw80uqSxSsmTp8zlImuyLqIi6iFKZZPQTpc6RM+sQvabF7D1y0MeveXojWPq9BWJZxJyV0xNYhg1n4j3uZFzYsyY3IJclKaeccC7HlFbiKcI4dnzy3P47tPVqMNfVVy6CGNdOus5kNsJWuz6FnoQ6cf1OOdLUKVbzk72nhw7l2R6Fm5CenLfdXVjrWlqZEqVpoYjj3577PLYuWY97P+Ftc9RwnwzEU+OROhaOBnJyycn6vaOUuv1SQonKIZ7T1Ft0NkOdpMXU2glmLVK5ZOnKonmna+RdjdXsHq/pvjZfB4vMeb+o+Dj8bmcNmm0VXUjgmHDZImPyzkdrP/C76kw9fxQh8x8cX6jzHB2uNV1JLD3ldtsf+zCfURewekVVaTKURJE5Y64maRnC+T84ybTMcvjZT4t6viRk/pvh2THpl/B98UofMfHF+oysNDU+RpJf7xRvcj1luxNc7GXqFvFvGfLVaT/u093keo96EyudiP1DWHD+z8O/8Z+Tf/j/AAJ/wn5Rl0+hpkccufGWKrgd52cLu5c120NhqAA7Y4zGajp9AZypTOUKIkSGOybA2NOYjwXJ4d0+c+ZZaDliq6rylPU7Kmh5k7DKPG7cjY4WMjL1uHk/suk8jheUm87AfeLKLnXZlrkJt2uTRtqSnfZlPl4imXzE1xk77x7x5aGZ6jrLlyaUnnK1k++bHbjz7DK5jaHdJ2ZyLIcttSU77Mp8vEUy+YmuMnfePePLQzPUdUtJkylEKtQeOuJ3n5wvk3NI20yGTfp/4269f/fPNuWxK6jvVCZhppnPRWkbNpyhZ6kUX4DQVKZKNPFPUR2SoGeJjNnNur2jkuqSSnWbXOw8R7d0zdmfQvWQ4pU05QohWroLJsD4MlyPBcmi3i5z5HnoN7cTuzvzezlhK6rydQTbKmh58nEKPG7MyY4WMiP1uNYAFSaTbsGLRJW2yZFRnG7XYEtvJawxZlznbr0HSd9q1BQhm7qZNbiwa41xOWeRwsZdWouQ9Eg7/Exnet+zPqoABIuW7LZLlS8ZTNfCk3W3sz56ExZ5jbdMk241JTOhUJkSePCmqrmnMUVlpEfNPV9BKlTSYqxDITwYMqlu0LnFfiQv16N39w6/sz/6ypKv6eNb98MLQn3sK6Wi4up8pLiYmG+9azuZnp3iNbvK96nHnnZ1VKZKNPFPUR2SoGeJjNnNur2iSjpp0pOc9ZAy6d5eJyzYzKHTLRtBypf2nhVSd68CV5nWGLMmudnzLIawqc8pvHCSqLeLqfNVYeJhtu3M7mRa94z1UudQ+C8UCee82SzTLC64+w37R1XfaNQgQw8omlvtkGjORHBnrqXV3go+tcIEeDvbFfj9Vl8G7rq/qE3nf5KnGvzaCVNJRp4ZCeCyVA7QuZs5v1+0dgAdHNJVFvF1PmqsPEw23bmdzIte8ZMlF0ejQzNoTSLtsK2znb0Hr17D9orUfWuECPB3tivx+qy+Dd11f1Bwd5enkum7ylT5WPS60zIstCy7BzvzZadZ8uO2sAAOjkAAAAnQ9Eg7/ExQJ0PRIO/xMBQMmnfvBV/6P5DGsMmnfvBV/wCj+QxOXeKx7Xz1awAApIAAAAAAAAAAAAAAAAAAAAJ5PS1Hu+AoE8npaj3fABQAAAAAAAAAAAAAAAAAAAAAAAAAAAnk9LUe74CgTyelqPd8AFAAAAAAAAAAAAAAAAAAAAAAAAAAACed0tP73gKBPO6Wn97wAUAAAAAAAAAAAAAAAAAAAAAAAAAAAJ53S0/veAoE87paf3vABQAAAAAAAAAAAAAAAAAAAAAAAAAAP4ZOTGP5DBDDzSYfQAAAAAAAAAAAAAAAAAACed0tP73gKBPO6Wn97wAUAAAAAAAAAAAAAAAAAAAAAAAAAAAJ13RI+7xIUCdd0SPu8SAUAAAAAAAAAAAAAAAAAPymKI44jiiNzMfqw/KAAB3lo581PMnwQPLltdE5ZObEPlOnmqZhS5MN0R9TkXiA5CRd/B3i2ZLilRnBGTRFqQ4Td2ZLmHzYXc+wZWxxPk5kRlzZTND7fWKI4LmMjaItD7BPL3ZcmYfNhuc+wdpG7dK1s6+1whXOVMwyY8oS1L+T9XH1DCUMJRyCcj1h/m+8WwU6KdSZy2CNo5FrQtrdE3aIJ5FFJimS4sotctQHNLDHFfZHbo+TuBx2XE1kUDWFqz6jpBDLnzpkRlcWTdQ/sJ4MyM5sXOZjbUY11mwYks4HZ+sII7nIyaItS7BxkyzKG2GOyMufk/sH9ijumQZcpC+52943bNLaQiKZVpRQp9pI35C+y7dP+Lq7RufRjHp+1U9ZtV3MhwrLs2PMzy6/uEXBSIo68lihNyO/8sQ9kqTTk6iJahgvmxtjSXIsZiaHePmtmeWo554S8umGdnDz8yrVylKJMdTK+VHc0vcK5i7YSNmchoIeE+1XzJqPBTSmxZ2LdY7tkzm55ZDQlzJNVTzkiyRZNgtx5F5na5vDvEzuxHkMWqcE/KzqfF2WJ29hHvGftMTZnOcbuKlwy4ymq6pYqdEohkUGobJNmvfDgxTL2Jy5+jZ/eOq5Irn2SVdM4ywXtUY5SbnYz3S06i7hiy10lYnnJI1nFyHdw5GEc183Pe11J+8aHFtXpnI0mT/vFF0HLdZbsRnazmXrEy7nb8v4VZq9/wA/5/8AXFVLp0pPFUaDPwpqRrysiN7ztLn9/UO05FwiS1BRMSTMbFtunWy4b2LLI9GzISbbxjUNlnS+OG8hFds7ZPFkXs6+z1jqqU1GlJ4iKPi6VlsyZoZt2e9v5szvn2sM3O/7eabq9v3825fSe+obVOR4mH5CHFbCcmizIs39eg0FUNOiURT69T9kmzWsixopl7Ex8zRsvvHWl1TAp8qZxdstNhflse+3M+prj3su8dktJp01PCrpB4E03w5+9E2bHuxH7SzFSWzvtNsl7aSJYqdEohkUGobJNmvfDgxTL2Jy5+jZ/eND7XQ/4pf/ALEnDbxd+5hyVU6oxJ4iUK+MZWTpsOGVfn/OR5Nr3MM/ZKQl/a1M2G7yfLxzb+3m6Nl943mfTz8Yzi/Xz8KvSVNSmTQRrUGAkhe6fjFFbnlukT6sQ7fSWkel/Lj/AEE1OT1FShlzk9aaVE7fVYe0y6x81RbV6dT5sOHiYbfXboCdzL/y++38RXVZN+fonpluvP1cpamdNTzlqOPDXVO3AksRthm0W8eWjnmw9AlTSUaeGQngslQO0LmbOb9ftHj0KRJHeuV0zDpsxrY8czwmcjyLeN4m9gr4wSSOTp9c2VNDzJOyHHb25mTnm594nHLXNVljviefk9WAydoq6Xkdi263+0YsEq/r5vU2ncHHWy/tZPsN3k9/Fv7eaWTZfeOvVPVy6L6NYBnJa3TliiGQnUXzY3aGyInYn6y9Q5Yquq8pT1OypoeZOwyjxu3I2OFjIy9bh1T05Om+vDqqUzlCiJEhjsmwNjTmI8FyeHdPnPmWWgS01OoaedPggwJR24kTxRdbF29o7fVKRT/MppXtiZz7z1McUqacoUQrV0Fk2B8GS5HguTRbxc58jz0Gev1b6fTzz6MqvJpyijz1q6CybBbgyXI8F4iKLeLnPkeeg9MMnhR+76r3PzkNYJNZUyu8Z57MlP8AWuECzG3tiswOqy+De01f1jWGTQ/rWPVObttvJa2WPDr1vroNYbj22zPvoAAFJBk0794Kv/R/IY1hk0794Kv/AEfyGJy7xWPa+eq6T0tR7vgIad+8FX/o/kMXSelqPd8BmU1TJhTqa4ojwpSq14GOKy0zg1LV/YGXeNx7VtjiqUyUaeKeojslQM8TGbObdXtGftquo7tPl4aaZzFtxGza8meepHD+IkXbJRbFyv61UontjzgxNCPInhJoTL7hly43CYc6ouW1eZZLlS9hUxPhSboJuPo+ekNpZ56uMrg6ixmmJJn1n+Kdb0XVsjyjuJy9Q0KamnVlQpWqIMJCqteS5RYtpGXOJjJjJ/WPTCJj1Xqvnnnu6XLpnTPPPPZnJaTJlKIVag8dcTvPzhfJuaRtpkNEAHWSTs4229wAAaxk9B4Qfz8Zd2Hhwfi7+phrDJ4RchTzXSt1Sm8lHrbcZEeWh5do1hM4tisuZK8pRfs6oIkMPJqZl+2QauxGcGemh9XePVjyla+zqgtXRcmpmWbHHq7ERR5aaH19w9WJ+HxuL+JzrJkrvs6oQLoeTTTH2yPV2Iigy11Pq7wq3IVBAum7qZNiYsettxERZann2CuqIuMafNS4mHiNvWuzGR6dwyVC3jqno0uHgcYX7112Hhm+mTu3qDLjcMedUoa3HqE9VOl4HGFuBDdddhkZRZlp3sK532rUFCGbupk1uLBrjXE5Z5HCxl1ajPmKZ0pPJWrI8RdTLseSxE+IbQ7xZaMeTjbpaLi6nykuJiYb71rO5meneMx54882Zcc+eaZlW+qq4qpzti/8rS+8ih16m10G8J5PS1Hu+Ahof1XHpfO2K3ldL73i06m01F9r96O+P3NYcVSmSjTxT1EdkqBniYzZzbq9o7DJrn1rApfN227ldbLGi06301G5XUZjN11o6adKTnPWQMuneXics2Myh0y0bQaICRct2WyXKl4yma+FJutvZnz0JizzDjGHOVYkUuTK4ULqion4UpJhuVhm98FvV+g6/W19Q8ypleyLYnL7pl5F7oyuDtFVz2XSlGy2+SjsKO7UjyfLv7R6VVMk0OjxRp5DypLNLvPri7TftHHHdm7xO7tlqXU5vbzz/cvBmXOmp5lRUT8WarZysImsM4er9BtiSlouLqfKS4mJhvvWs7mZ6d4rHXGakjlnd5WgAApIJFy3ZbJcqXjKZr4Um629mfPQmLPMFy3ZbJcqXjKZr4Um629mfPQmLPMEKLZb5k2ZjKZrYs6229nbLQmLLITbviKk1zWTS5WBUJUtam2W19hk4l9uR4mZa9R73bkK+EXIU810rdUpvJR623GRHloeXaNBUmkrE8UhRBfKjZ4XMnY36vYMSTN4y2dKrU4yabdbFh27W2Z5FnBaZF7RFmp0rl3epXS/tPCqk714ErzOsMWZNc7PmWQVH94KR/W/IQLvs6oQLoeTTTH2yPV2Iigy11Pq7wqP7wUj+t+Qhvpr7j1397CnfuWn97/+YN2o/vBSP635CGFV+Ql1BDK3UybDwoNbbmM89Tz7RuqPrXCBHg72xX4/VZfBu66v6hE9vu/dV9/v/Y/Yn/Df+X8Yoroj7h1pqadCoUrVEGFNVWvJcorLSMucWr6jkh+0ahGui5RNLbY49GcjKPLXUuvuGfLUzk1YnUNHHgSjtwI2KLB3b4sj5z56nkK3Jq+nnnnE6t3PX188/mtUmkqKxEaGCxdA2MpczwXh3dw8onJyy01HFCt4tvlzZeCmlNiybrtkd2z1juM3y0G2lTSUaeGQngslQO0LmbOb9ftHJci2qyZKmYKmU+FOtusdny0NyyzG9N7zv555xnVO17eeec1gPPIVvFt8ubLwU0psWTddsju2esdxm+Wg9CKxy2nLHQMngv8Au+l9/wDOY1h5lHW6dKrFRnxqGlTsLDisizaFj6hmVkstbjLZZHpgGIqV1yanigT0vAmmzTNogibPsMFVHqKxPFIUVi+VGzw7NCTsb9R+oOr2h0+9cVmyJahUONt1Mtw8PU77Cz5uZMbDzVHq06lKDjgK+VH5SXkVzEbZsbM41eEFJpyNQiggPZJU2/Emb0xmImyf1/iPYjl03LL2069Uxx99vE7bV61UNqp8u3ZuZDdAeHcTHmbO7GNCj0mTVU51GpntM1RoWcFtpnD/AAmTuxdQkrFOkmoKRArwkKTykOGZ7PeRGXW8dx/cNChrcCoT6ZOl7LbbgJrr7cjii3i17cz6xmM+b5m5X5flayGmpKdfsknDxGu3jN2dtT9ZisAHokk7PPbb3Sz+nJff8BGh+zqhGhi5NNMbY4NXYjOPPXU+vuFk/pyX3/AfyqIuMafNS4mHiNvWuzGR6dwyz1jcb6Vn8IJc5YoRU6CfhSlV+IdhRPaRRF4doUeZOqqg6iqkWSoOiFeR2uRwx6M7t1l7Bnp1quftipNLwFNQs2WG4orsPKPM8iy7W9Q6xTJPBlQujKQ0qdh7NLvPfYt7PNmu6xy3z1enmvPq6646fXzfn0aCf61wgWY29sVmB1WXwb2mr+saw89S6kkS0+Uhp87blML2QWnKvzMzzMmJif7hL9J1dR+q09HhqZnMixSNmzPIybQjFTPGRNwyt4OFH17av4OLbPXiYjfczetxtKq3TkaiKQoUWTYGeGyI2cn6i9Y8fJRK6vUE8xXMt2262daRvYWeRN2EQ9XS6Akp2FMtxFMt+Wcyd36nbQ2E4XK22RecxkktYkyo1GuKJM+mJMKakueLEhPnk38RF2GK5lBqNVTyY6musmwXNLwYTtc+2Eyd2IaFD+tY9U5u228lrZY8OvW+ug1hWOHVN5VOWfTdYzszktEpyNRDPTp7JsDtFfEbOTdZ+scuEVN4xp54UnEUy/JbzM5k/W2hdY1gF3Ga05zK728ohqXF1QjUK520JlzWq7bXsIyPcIn1Mi6u0erHnq0iw9tmTZlqZbZizrXwLGbLWK48stByo/CiTEnOCpzLJsGky0zvcz6oSybIc8cum9NdMseqdWL0wDzKXhXOWKIZCem3zY3aHHInYn6y9Q5VRbwikYqrD2VNC27dLjt0LXU8/EV/cx1uJ/tZb1eHqxiVpTJR1ilT1EdkqDGeJjNnhIur2jz6pJJqaiKNPVNtXTGaXs5y72LtPImIvwEkxXTolEmOCl2SoLsSXtER3uWWfUw55fF4dMfhcvT1HhJTjQzCTzsabk0FsUL5l1mQ+eNKvUafiU+nYeJzJ2PAbMeeRl6jIYyLj7imDZeh52+T/mz1z1H8mUGSjTyY6mu2SbNuaXgnMZj7YT9ZfeM68rz/AKb0YTj/AG6oa6rn37XWNlta36sUd2r6Fl1feMpCoSSL9rRbVc1vKnBbq+mvV9w1UKKkb8uVM40UxthSbY5Ojvnppnn2Ahi2q+ZRKRgqZTNO2m6x36osjcnIRq3W7/n/AE6bk3qf4/2yqXNwKhKmbTstr8th325H1dfZ3ghUJJF+1otqua3lTgt1fTXq+4ewmUGcsUSY6mu2uVKuaXglLdy7YT9RfcOvFtIpH17BwcL+O6OJny0c+0VPhZJvxcXj5kunKFEmOCfskqbdiS7IpmCxZZ/xP+DjVS0uowp4ZC6k7XKlPgw7RDLsc3i0PN8tewKxwjkzVBGjlPNk+QU3Hk5FduGXtLP2jKmKajXFEmRHHjzSuw4Whh6nPs7BPyy8cq+azngSxSUaeFanqFi6B2k4Jmzm3OPLQ3HLC4xqGHT02HicyTiOzFnmfsMxoJadTkaiEqursmwPiJsOI2cst+E/WR5ewJnCOdKTyZFMlbFKl3PDcUx3N/4i9v3jNTXzN3d/Kkl0mdEonJIzsXQW4cjI73Jz3nYmLMaElQkW7OnlItquuwkmKcGz9Z7/APFcz56MwxJimdNTyZEcbypN2HCxZObmK6amqKxOpkIYL5UduNC8JOxmcOvsPQZjedSNynG7fPP/AFoVRFgVCaqUzOMsFtqhtwbXIigzLXu7MxnzJc5Yok05HP2uVKuwDsKW7ldFr7D1PqBLTpKysQok6u+VG7TsMydoX5pn6mHu/qlIp/mU0r2xM5956mOmOPXu9o55Z9Gp3rwHCJAtSIaZJUxuZ4tsloeTzIz3i1fUZxQy5EJxEVpdfWOy9VMVqtonniqItDyhdiIurLQc5MiOOaRHFiR/w5M3aO3w9XHhw+JuZcoJxnHFiHCxRaZ9gokRS5UmGKI2OL8WGhN4MVgpMuE0ecLvysH6iKJHMQzLZ8tp/VA5Zd5ZaGN9WegcJxFfMJjLSH+UcYoinTjglmxRaxdrD6nwHY0cd8Z8zJvaO0UojknLh3S+8Ul/YJcEt7CZ9cxMkiKCGZFEbETDRlycSlTFpRcxngbtibUck1OhhkRqDmOcDMVvabdofc3708yZHlPlHbZzYmd3yMfrKVNJRp4ZCeCyVA7QuZs5v1+0flw/QeDvIU8kM3dUpvKwa23GZlnoeXYM7U7xrAA4qlMlGninqI7JUDPExmzm3V7RSRUpko08U9RHZKgZ4mM2c26vaM/9t/8ADf8AmPCKG2Iu8dUqacoUQrV0Fk2B8GS5HguTRbxc58jz0EqpTJqCeKeojspEDPExntDm3VvQ2xF3+wc7ffzzz2dJNdvPPPdUqUzlCiJEhjsmwNjTmI8FyeHdPnPmWWglSzJ01PCmpEjAQm+GsvKJs3Pciz1cs/aCWkzpqeGUoPAQm7oMomzfyhG+u9+A2wkt5vnn5lsnE88/JxSppKNPDITwWSoHaFzNnN+v2iRVVpMpREkTljriZpGcL5PzjJtMwVKZyhREiQx2TYGxpzEeC5PDunznzLLQVpU0lGnhkJ4LJUDtC5mzm/X7RXfiJ7c1yQotlvmTZmMpmtizrbb2dstCYsshWADZNMt2DOVKZyhREiQx2TYGxpzEeC5PDunznzLLQdly3ZbJcqXjKZr4Um629mfPQmLPMEKLZb5k2ZjKZrYs6229nbLQmLLIZeeI2cc11SppKNPDITwWSoHaFzNnN+v2j5Q9Eg7/ABMUCGWpko6YU9RHZKg1iYzZ4m6vaN4kZza+6ot4up81Vh4mG27czuZFr3ghRbLfMmzMZTNbFnW23s7ZaExZZDilTTlCiFaugsmwPgyXI8FyaLeLnPkeegVJTOhUJkSePCmqrmnMUVlpEfNPV9BO/Wq16RyQ/aNQjXRcomltscejORlHlrqXX3BO+1agoQzd1MmtxYNca4nLPI4WMurUFH1HY6XT/q+PfZN5+HbvHkeruZa5DQSppKNPDITwWSoHaFzNnN+v2jJN8fm23XP5OwAMnhFy9PNDK3lKnyUGl1pkZ56Fl2i7dTaJN3RQ/rWPVObttvJa2WPDr1vroFD+tY9U5u228lrZY8OvW+ug61hTOlJykI42XTvIQsWbGRxa5aPqK0qaSjTwyE8FkqB2hczZzfr9omTnXsq3jfu7DiqUyUaeKeojslQM8TGbObdXtHYZK77RqECGHlE0t9sg0ZyI4M9dS6u8VldROM3WfMTTpqeSiWQYa6p3Y85yNsM3h3Sy0YsmHphk0nl6gvXSt5Mpw8KPS60jI8tSz7RrCcJ6qzvoAAC0AAAAJ0PRIO/xMUCdD0SDv8TAUDJp37wVf+j+QxrDJp37wVf+j+QxOXeKx7Xz1aw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D8oH6uPygBvUiVHOoq2XLJ4jw2L3jHwtigo8rZJOag/KR9nWWRuWhj7pE2OTRF0cs2iLDz94wvhraC2Lpcnr/AJnPuIsiAQUtDCsjijnR2SoGuiZ9Xb8SFUKSl1F00nkZkXNi3on69O4KRCcaFZJLnxWMXeZiSmJZsxdBDDDo/WXYYD4ptJ2hYoSKIsOCVa5M7ORn1GOhzaQcBzCk4T6xXRxfgPuoK5sHCKepRnlNtzyyaAi6+8VoIZNcOYjVyLZkLcteZvqfNJuxhjX9okqXPoSuXNmYcEVjxM7bx9Q4SUdJqE7ZZMOHOm6G8Z3MT+wmIh802I/ouvKI98sN/wD9Zifg9v8ACJP1Yd3e8BgONGpcSmcRRRWQQ+VNn6jbr8BoSk9KqM+CUm3JpvZFvndk55HpoO/BuPCmL4YTeZOw7S9juJZlVXSIsSXBbMh9cJ/6B6Hq40ekwTp8+CI7SK1utsj9Y+F0VNmyzlJCvMudFvE/cYrpU45khZOI89zPvMhjTIL2MjaItD7AHekKDpVWkq5cvEghd4Hb+Ey1z7R+hJatJmqIUigsBcbvIzibJ+cRNpmPF8FJh/SJLDMgsM72zd9yIeqSppKdPDQ10F8qN8GNzLGY74si5rZanmJu5eFTVnLQXItqsmSpmCplPhTrbrHZ8tDcssxxS1GdEohkLkmyTZr4MOIUy9ieLQsmy17Ry+10P+KX/wCxJw28XfuYdZamnVxPOkQR48orcSFooety7OwN88cU1xzzHZdTUlRs2uTiYb27xkzs+h+oh5RcnV8F7NkW3bS93JEXNZtX/mMeg21XTt2oS8RNL5624id9OTLPUyh/EdaOmnSk5z1kDLp3l4nLNjModMtG0E5SZXjiqxyuM55jPpa2kVGnyqZh4eI/1a6M2Yzi53c+o5U2kyZqhSrpx4Eo7djn5xNkZR7pn7Sz7h14UU1JxeqXYP1nc37j7SLR20Eu2q6LvTpeypofIIrijxP5uUJzJjO7PtYTeLrL0XOZvH1dVVEnQqIp6hPxvNnM8V5SLGJuo83/ANPWMpVTqdCoiJQr4um5Omw4ptmX85Hm+vew9ghqSSo37JOxMNrt0yZ3bUvUYrFX4eN7JnxMseK8ylU1yJRDPTx8Yoc2iaCVfk3XmTH4CtLwop01PDGomYE03eXbFE2faRCpVRKcsURT1Ce+bGzxXxE7E3UfqHLZ6ul5bbdut/s+FBKv6ud1Nr3BrLHzz/LN45ea8/R8y6JTlksp6hPfNj1iviJ2y6j9QxqxLnU9QUdMntKQay7C+r3kXXFzrnPtYfEdNk7Ccaim7FK61eOcyzP+QjzfTvccKPMqKysHUYJG1zZXlCvhlu8Jwl4dnUOeV3dadMZqb3w9AlVzqYnhgUUvYkMt3mbQUyxz7CzNzP8AEVJa3TliiGQnUXzY3aGyInYn6y9QykvDCTNUQwKE2BKN3mXnE2XYUI1ZamnVxPOkQR48orcSFooety7OwdMcpfs1zyxs5yjl9GqR6J8yP9RyVJJ1MTxRp6psSGWzS9nKZY59p5m5n+I4rkXFlkuiTNnUz3aTbfjWt1xOULEZn6x2mJqimUSZ8cHGs2C7DieGRguTH/tP+DesOPZu77+fs47FV59PuqEzarueitgguzy5QtOqLuYZ6qROpieJWno2xTZbNP2opljm3NPV3bvGsq4RyUaeIlEqxdAzprjNnP8AnIm0N/wFSWnToVEM9cr2ubKfBiwyl2OTRaHm+WvYM6ZeI3qs5seak1DatnVK65gqZV1sOyXWPkeZExuTDbS1iorE8M9PR75UbtFtMJOxt1l6htjOVUSnLFEU9Qnvmxs8V8ROxN1H6hswyna+fqm543vPP0ZSyrSYaxTo1hbNNT4uPLzjsuh3cyLN8tBqqqtJlUeKopyx5RMxZwvvW9Zf6DKWUmSjrFOgph7JNm4rzM5jND2RH6z+8SVigzolBRxrtpXKPJy8EoL7SJ83YmITvOb88/JWsLrzz83pqWi4up8pLiYmG+9azuZnp3iseU2Srpf2TTNhu8py8E2/s52jZ/eHHCunb1QX4imXz0WCRO+nKETaGUX4CpnJNWJvw7buV6sB55DwhV1G/ZKViYbXfWCJndtS9Riv6S0j0v5cf6CpnjfVN+HlPRrDJp37wVf+j+Qx1VVaTKURJE5Y64maRnC+T84ybTMZSNDJqtYqMdTR2TYMJpeKZ2vD2ws7sQzK8zTcceLtVLq8ShTOjpSbbod2878O3LLnFm+f3CWgy5KajyKiunvKk3YJWHyLxHDFpzny1LIaE1aol1BTKRI9rjhtxCxCgscstdXz07BJwXRX09KqnTMTDvwIbWwnMyizLV/XoM5uSuJirxVdV5SnqdlTQ8ydhlHjduRscLGRl63GIlQ06p1iGBCjdDJfGmYsW+8O7keZMZHoNuqfaeLS5Pqx5vmdIocja52bI8hoJU0lGnhkJ4LJUDtC5mzm/X7QuPVeWTLpnDsAAOrkAAAAAAAMng7yFPJDN3VKbysGttxmZZ6Hl2DWGT0HhB/Pxl3YeHB+Lv6mE3iyqx5ljlWk0lZWKVIUQXyo8Z4XMnaEj6vYKqCpnLKPInqI75sdzxMRO0Rl1ewcuFH7vqvc/OQUnkKgvQyt1Mmw8KDW24jM89Tz7RPbPzz0X3w889WsPPIVv/iCOZKl3pqk2FOubycBvlrrlmw0KwpnSk5SEcbLp3kIWLNjI4tctH1EtSTSUadNIp0Fi6C7Y4XM2cyOPXLQz17gyvPHozGcc+rPqkpJP4QTZilNamTNtU7EM7roCsyLMs8su8bVBUzllHkT1Ed82O54mInaIy6vYCVNTllHhkJ4L0MbtC8RO0T9eepDK4MqZ0SiZPXRvNXtgxMW/YRlFpo2WrCZ8uX3qvzY/c3pPS1Hu+AmqSadEoTLU8GLNS3NJcob7iIucejaimT0tR7vgKB1s25S6cUqmSsTwz08d8qN2iYydjbr9gz6H9ax6pzdtt5LWyx4det9dBJO2unbQhQ8niW7BBkbtnMzP2nzu4Fy3YbKNRJf1nNiu8npF/FkbkZ9eQ59XrfT93SY+k9f2V1SvpKdiy7sRTLbkWMndutm0NxiVCkzoaOrqNTO9dHYxZFY0RQ/wmxuTdQ26XQElOwpluIplvyzmTu/U7aGwk4VbXP2VCk3tpvugyK620yzPTrGZS2W5KwsmUmLQoKacjo8iQogsmwXPC5GzxGfV7Ryq3L1BAhm7yZTiYsGl1pEZZ6ln2DWGTSeXqC9dK3kynDwo9LrSMjy1LPtF2cTFzl3bk1gABaASLluy2S5UvGUzXwpN1t7M+ehMWeY4qlM5QoiRIY7JsDY05iPBcnh3T5z5lloOyGmpKdfsknDxGu3jN2dtT9Zid29lak7iFFst8ybMxlM1sWdbbeztloTFlkKwGSu+0ahAhh5RNLfbINGciODPXUurvC/LOCfNeT9t/8ADf8AmPCKG2Iu8aCpNJWJ4pCiC+VGzwuZOxv1ewdgGye7LfZnUdTOmpzkLI3XSfLwsWTmZw6ZaNoM+JFsPCCly5Uz6tyuFJt8nuZ56m5m+eg1lyLarJkqZgqZT4U626x2fLQ3LLMYiyZJqtYpyRZIsmwYuPIvM7XheHeJndiPIc8uJJXTHm2xMvlbZwlWU57Nps5RnttgKLTr0FMSacs4ULpBwXoY8PaYXInaB4fXqXUM/Z1f0vwdt+s+kYRebfm6aZCuFak4PVCqS5UvzWFJuPeyzzzbV8xzl9b7ulnpPZ6Bct2WyXKl4yma+FJutvZnz0JizzHFLSZMqjw05QePKJ3POF967qP/AFGLx+kp3KSYuMFM/wAvOY5TtzcjJtDbLsFS5Rwin2bIi2W17uVlx3aNrp1/eOnXLz3c+izjs0EqmcnUQol0d82N8GcxFjMTxbpc1siz1BVW6cjURSFCiybAzw2RGzk/UXrEsygzliiTHU121ypVzS8EpbuXbCfqL7hxpdNSUyoSpM6T9ZzwFFx8tkZxbpGZQsRtnqG8pwaxvLkqqM6qqIjpCTFmpWw1OIUNtxZ7kRE7sZZ+0STFNRpiiTIjj4qQx3YcLQz7GJz9ZuZ/j6h7EcVSaSsTxSFEF8qNnhcydjfq9gXC3nfJPiSca4Z/ECSfylQh2pTFz5znBd2ZEbFkxdwVbkKggXTd1MmxMWPW24iIstTz7BnpVM7g4ohRLo70Mb4M5iK1ieLdJzPOIizG3VEXGNPmpcTDxG3rXZjI9O4Jqy6nJdyzd4VgJKWt4xp8pVh4eI+7c7MZlr3CRd9o1CBDDyiaW+2QaM5EcGeupdXeL6uNxHTzqspZ9a4P1Cqc3bcPktbLI7det9dB6CqLeLqfNVYeJhtu3M7mRa94rHmeDaacpToJ8cGFKSYmHE5HjXmZH/st+IjVxup6+f5XuZTd9PP8NtCi2W+ZNmYyma2LOttvZ2y0JiyyGJWKTJRpyUxnioUvk0ecLXGRHvu+pv8AgPTDiqUyUaeKeojslQM8TGbObdXtFZYyxOOVlZSVdOTJ4VahZtqGY7z8IpeCxtzSzic8vUw2x46gzJ0pPIjpUjHmldtsu8oXzPDzi79O8cp03ijaIkinYVMVtyLDxW7OUNy0M4u9hznxNTddL8Pd1HrJ/Tkvv+AzlXCinSk8UaeZjzSZpdsUL59pkPPpYPpBPhlzZVqmLyqu53yy3Mi0JsvaKuEEucjUIo6nP4xlb7S7ClNkXXD7S+4L8S2bnnn4k+HJlq9/PPRi0va+MJXF/Sc7NOw31y0cas6mq6rtGLJtqSa3F3iPGu06yhhaEurUeg2JJTuD+y1CZiJpfPitMneNyyLPUyEiGpJKdfxpOw6lMbaN0zdnt5pW80y0Ez4cnGVXfiW84x2S0mnVNPCrUHts2Y7z96XextzSPJmbuGhVFvF1PmqsPEw23bmdzIte8eZl8I5NMUTpCOVjoStwIbjhsyeLUnNzM9QVcI5NVTxIlErZJU1nnXHMtY35pETuzd4qZ4ycd0X4eVvPZocG0XF1QqSXExMPC3rWdyM9O8aFeUzkdHnz08dk2C1omI2eIi6/aPNIfpFPvXJN7aWuj5MrrXIsj06xIupaRDUIEs2o9uLFgHyeRGWT5u/VoM69Y6kV0bz3a9MlrdDRp4ZCdRZKgdobIzZzfrL1iRVwwkylEUCdNjyiZpl5wvl2HCJJkNDmqJMimU/bZsy54caOWzE/8Xf9w7KFqunbGlw+J0x371xKH69NdT/H1B15a7/l5pnRjvt+fm3WZUa5U08mfTEmBKO54sSCK/Nv4iyZjEiqnVFYnin15Xs0pO1kWHDG9xsfMP1EO2KrqPJyVPHCYvLycMk7fy5nnqT5dnrGTs9IVcttuw3f2fCjm2dXO6317xOV3/75+6sZrtx+Hn7O0uXQ0aedHHP4xm7uHLsjlNnnn3/gJEtRko08Jp0li6B2U4hmzn/IZNobfiNvi9XP5SoUPalMXPnbWUF3ZkRsWTF3DrMoNRRp5MaNdizUt2BLwYYWuPezM/Weozpy9J5+LevHtb+v8M//AMRVen+eTTf93C7H3HqQ5KqPTkaiKQorFk2Bnh2aI2cn6j9YqqSaTEnTVY4OMZW9tM1zlX5lDDl1NpkXUPTUvZOL5XF/Rs7Ne031z1cVMOq6qbn0zcef4vST+Up9D2pNFzJ21nBd25Gblm5dw6rJlRWVinQRyOLpvK4cy+Ga+7nl3fiNtdUklOs2udh4j27pm7M+heshiLFM6p1inGjjwJR4uApYor93e3D0ZjLP2ispJxKnG282O9Rp0MKGZPrCvaylNhxYeHY5kR8083y+4fKGVz4aIm2dNPZluJfzX/8ALiz1eH8RTNpMmVLNWoPHXFrPzhfq5pG2mQ+FXCOTCninoZW1ypTY0Vxy7HNodSzfPTsFWSc3j90y28Tn9nXiXav2so263ye5hWdvNPN8vuFa6pJKdZtc7DxHt3TN2Z9C9ZDx6qrVGuKIkicmlTmaRu9RPzjIuxwS0mTKUQylB464ndBnC+T+UI203vwEf3P+sX/b/wC9/B1XcLFc+zZIdlte7Mo7tG1LLr+8STkStdUFEtXM+0t22TaXKZZ5luk0JEfrGtsSSnb1QmbGmV89Facx7dOULPUyi72HFVXp1MTxU5Oh2KbLZjximWOd3WWbv29Yiz/vVy/9I7cQJJH2hUIdlTQ89K5x2/wlvkbnmx97BS1quRwflQ4eypoX+u3FHbvn/wCXqee73uM+WpnJqxOOpx4C47WUsUWDu/yQ5ROTF6tRJR6TOqqg4IDslQeUmZHa5G2Tk7sG+flh08fNSoKZM1QrOOPbZsyzDUsctmIn3Pw7nFaWk1GuKIVag2lTnefu9RNzSMuxhtcG0XF1QqSXExMPC3rWdyM9O8ehF4/C6uck5fF6eMXlF1ASUynwKpsO0YD4sLnBjXGRFm52s/VqM+oKZ1TrCuRTI8WUrseFiK+yEj/i0ZjHXhFX9udKki+rfxRN5TQyyMnJjI/aOqpNJoyeI0MGKuStjKXOHCuPd3DcjcjMstNROWrdY9lY7k3l3baFEk4PU+OZNmdmLOtPezNss21bIZS5arXVCCXKl7HUkr4Um4pmJcRPnzSaEnz1cVLkWy2TJUzGrc18KdbbezPlzSaDLPxHbgymkwp5i1PBhSlTNJc4rLTMucer6jpq29M488/257klyvPnn+mTwvTSUaenyE8FkqDEaFzNnOE+v2jzqaYUtVLfU3Yu4bvDxZBGoSpZEV0+XfeTNa5QmWuR5DziWTapKZHFdF1GzNkOu/Zx17qq/FO47jIorSiZjYj/AISGjSFXG9LWSVBZybMM/bEZno3YJOEUEXHVzZf9JCijp4qXSFc5Ruxz7MMtebEZHo/aM9W+iam06VEmnLlx2St1oMzfMy1I/YO8xAkqCOZOS8mctr5OZu5sWZ+xxchmxS+DJQJYXilc4n7YzbUSRVVZhRwlC0MTPmX6DWJyhs4MqoSyh3LS9/Mc0ySVMpEa21pkTdZ5bzDuZkXByccUNxbuTt/GCL91/wDv+cPU9GaP0HoPCD+fjLuw8OD8Xf1MPz4e8r0ycvTz6chkY80rcY7yhw8yih11dj0PIZnxNqw5umguW7LZLlS8ZTNfCk3W3sz56ExZ5jilpMmUohVqDx1xO8/OF8m5pG2mQ5IZqRLT46nNU42K2KpwzhvYzhLd6m0yIZWEr4ScpOTYaaZ5CdiEeA3OyJjic4Wz0EXL8VTH8I6qqtJq6iJInLHlEzSM4dqyfnGRWWs/rGqlpMmUohVqDx1xO8/OF8m5pG2mQrSppKNPDITwWSoHaFzNnN+v2gqUyUaeKeojslQM8TGbObdXtFTH1yTcvTF2GT+2/wDhv/MeEUNsRd4bErqO9UJmGmmc9FaRs2nKFnqRRfgNYb9r7mfZ+9xSppKNPDITwWSoHaFzNnN+v2jsACkg4qlMlGninqI7JUDPExmzm3V7R2GTJ+1agnXSt1Mmuwo9ca4mPLI4WMuvUZb7Nk33daamnQqFK1RBhTVVryXKKy0jLnFq+o0QAJNFu3FUpko08U9RHZKgZ4mM2c26vaM+lJJk4pSxXz4HwZXmXcosy5z5HnoH7b/4b/zHhFDbEXeLkPRIO/xMZ3u/Rv2Zr1UDzyFbz6hKl3qak2Elubybwnv6aZ5t2DtXlMlQnnojjslQW7TOYzwXMjh3f4n0y0FSVNOUKIVq6CybA+DJcjwXJot4uc+R56Cbd3UVJqbvnnnd2QotlvmTZmMpmtizrbb2dstCYsshWAC5NIt2DJ6dwg/k4t78TEg/Bm9bjQVKZKNPFPUR2SoGeJjNnNur2iSgppyOjyJCiCybBc8LkbPEZ9XtGXm6bOJa5dO4QfycW9+JiQfgzetxrDJ4O8vTyXTd5Sp8rHpdaZkWWhZdg1gx7b9zPvr2B5lKpnRUeGenjerr3aJi37Im690mh9n3jQrn1rApfN227ldbLGi06301Dp3CD+Ti3vxMSD8Gb1uJy5vnnZWPE887tBKmko08MhPBZKgdoXM2c36/aOwAOjmAAAAAAAJ0PRIO/wATFAnQ9Eg7/EwFAyad+8FX/o/kMawyad+8FX/o/kMTl3ise189Ws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/KYoTgiOGImMh+rDy1a4Mxz55zkWsWsHZkRamftAeYlLJ8pPMkQRtLmNcTFmxuQ+JE+YmmlMlRWxlobEY0vo1V/RPmQfqH0aq/onzIP1AQbXP2g59/KH1sXYw7zautnSzlzJzwnqVsP6Cj6NVf0T5kH6h9Gqv6J8yD9QGMkWqEuHPlzLdbomI/UQsUVhdMjglxT3hje4rIc27hx4oXcSbXgch/NfD/M2jvqL5/BisRyYoYUbmf/zYP1EyqsZsCufITRSoY7U81sUmI3Y3L169g+EyuajnxrJBsZNaeXYx6+0aKWgVBcjhmyk18qN2PEhJ2P29pCTihdxJteByH818P8zaO+oWklfyTNmyoijKN4y/iYh3VVuplKiLHeA2/gh3fwzFv0aq/onzIP1HzFwYqscJwxI3I/8A5sH6jWMySrnSSjmJY/KteTFvNprownSREckoSPOHUWoaWumS00EKfpF2Cd8O/a93Xk3rHSdQarIXSpezPGoe2C+HO0s83Gbndur2d6AklratJkz4L5J3XE5l/CZlp6yHpV1NVpLOK5OJhvs+8RbM7Xc49+7PXQfHBNMihgmTJE7GnQtduxQ285tcjch6QLJly2W48M6j1aTVU5xwFZNg8pLzO1zNs2J3Ydl1NSVGza5OJhvbvGTOz6H6iGfWKTOiUFUaYdi6DUsjvcih/iNiYn6hxk1/jPZ0qSLZ1M+66Jr8G3MsjIiiciP2CerXy5f+q6d/Nh/45QqZ0ShDUFEeKhS4jrWKG+4reYWZMeX4itKpk09PDPTx30iN2iYy2djbr3oroj7vYNVKmko08MhPBZKgdoXM2c36/aMqvJpKNPPqyeCxdBa01zNnModDy0NtBllxmyZTK68880JVMms1iGenj5JA7RMfK3wt1szN63G2PKYSvg3yklNiJpfl52IRY783I3OFjibLUegQ1JJUb9knYmG126ZM7tqXqMbhl6XuzPH1nZkrqBzIpUO0JpD4SJ7Ocz8o7672fsBDUlaS/jSdiYbbRukWzO9vNLfuy00HoRIupqSo2bXJxMN7d4yZ2fQ/UQXDXOJM98ZOqVTJWJ4Z6eO+VG7RMZOxt1+wdh5lVTp1PURVBQrvmxs63DItnYreYR71zt6tRWlrclOnhNcovlRvgqbDLGY97cIt1siz11CZ+mRcPXHl9r1M5HwcmT08dk2BmiYjZ4yLr9o+pNAScXp0quHaMC62Jzg5xueRH7BElmTllcTQQSGlILsSZeWd8OWXd6x6MbJMrbWW3GSRiKqDOmp4kiddgITZpGCUTZvzjN9cx59VRJ0SiJEhT4s1K2NOvKG+4nh3TPJsyyHpdtV1Hdp8vDTTOYtuI2bXkzz1I4fxGglTSUaeGQngslQO0LmbOb9ftEXDHLsufEyx7vCUupbLhSZM7Ybnx1FuLfqcO6ZZNpl2jbS1udCohkJ1HG82c7Q2FIsYn6yzf/T1jVrEyTEnJJHI2mao8nIvOC+0yM97qbUZ/wBE0nF+Dd9Z9IY+1+a7aZCZjljxL5+yrlhlzlPP3ENSSU6/jSdh1KY20bpm7PbzSt5ploOyWiUNYnhnp098qN2ivjJ2Nus/UEyXXEaiTHBP4xlb2JLsglNlln3/AIDPnKKRPqCjjtFsqmG1+Vjjuy/9ORZN943euLPz/lmt8y/l/HDV2erpeW23brf7PhQSr+rndTa9wcdbL+1k+w3eT38W/t5pZNl945JUk6anhjpFUwEJvhy9nKJs884s9X1HXb6v/cn+ag/QVvXm0635pypqmTVawpnlHiyktuzRMcNt0JlF2O7dY6qPrXCBHg72xX4/VZfBu66v6hiRKaGsrC6eujvlR4eDE0ZO0LRaewtRWjp06VWKjIpivYpUvCeHDKY7wv8AxH7fvEzLf15VcdfTh6YBiKqxUUaeKeoo9kqBni2mE2c26i9YkS1udWVEMhOo4um5tDYU3FyfrImZu9x0vxJvTnPh5a20K5xRyHG3/qw+f6n5vcM9LwXkzVEKlRLwJRu6O44mybnkff8AgNtDTUlOv2STh4jXbxm7O2p+sxJtquo7tPl4aaZzFtxGza8meepHD+Im4y3eUVMrJrGvPruDySnWbXVcPEe36uZuzPofrISJ6bV/riGTJ/kx4LoPbDmZ+A9shpqSnX7JJw8Rrt4zdnbU/WYkUfVeECPB3dtvx+u+yDd10b1CL8KTlc+Lbx3YKKoreDkMUhYkvKPmQ4kJWtmehG/OIfdH4RyUFHORHKebJ8nDcfKPEZn1ZM/eNmpVaTSpk+OMr5sduHLzK5mfNjZnEPBOkyYU8uoxnfNjfDLMrGOKE+vN/YGrMpjjTeNxuWUV0FdTpSeRTk6zHmlcx4UUL5nF1/qNsZP0apHonzI/1Geq4HyZqiKNOpwJRs0uw4my7TiHSdeM7IvRld7emAeeXJ+EUizZFu1XPdyUuC3Rtdev7hXt9X/uT/NQfoN6/eJ6PatYBiJeFFOmp4Y1EzAmm7y7Yomz7SIaCGpJKjfsk7Ew2u3TJndtS9RjZlje1ZcMp3isAAUkGTwi5CnmulbqlN5KPW24yI8tDy7RrAMs3NNl1dg8pwX+o7L/AB8ZX+rDw3+939TDV4O8hTyQzd1Sm8rBrbcZmWeh5dgyln1XhBUKpztiw+S0vvgt16m10HPK9snXGd8Wqh+0ahGui5RNLbY49GcjKPLXUuvuBD9o1CNdFyiaW2xx6M5GUeWupdfcOUMudTE6GkJ57TZ2Iyiwtxju5p6u7ajVSppKNPDITwWSoHaFzNnN+v2jcZvv5U5XXbyef5Z9J5CoL0MrdTJsPCg1tuIzPPU8+0ZVc+yOEEiqeWxbuS5rNAUOufa+g1a59VwKpztiu5LS+9odeptdBXVEXGNPmpcTDxG3rXZjI9O4ZcdzU7xsy1Zb2r7k9LUe74CgY/BtTOWIznqI75sesTETsZl1ewTVRbtdPmqsPEpstt25tpcyLXnQWxfeLuU1tMwu9JZy1XU6gomUuXtGBbs864oMG4t7KJrnYyz0G1R01OlJzn0yBpU7WJ4s2My/i7x2paLi6nykuJiYb71rO5meneJEP2dUI0MXJppjbHBq7EZx566n19wiTVlqrdyyNYee+tquF/8AMmRewrL5f3m5j0I89wV2uftS5XvbTZbHkV1txHkWnUKy5siceJa1qot4up81Vh4mG27czuZFr3hS0XF1PlJcTEw33rWdzM9O8SVbl6ggQzd5MpxMWDS60iMs9Sz7BrDZzky8YwGcqUzlCiJEhjsmwNjTmI8FyeHdPnPmWWg5barqO7T5eGmmcxbcRs2vJnnqRw/iNBKmko08MhPBZKgdoXM2c36/aG+rsa6e4lTSUaeGQngslQO0LmbOb9ftHYBnKlM5QoiRIY7JsDY05iPBcnh3T5z5lloNtkjJLaKlM5QoiRIY7JsDY05iPBcnh3T5z5lloK0qaSjTwyE8FkqB2hczZzfr9oz+MqRSPqONg4X8FscTPnqx9oz1XDCTKURQJ02PKJmmXnC+XYcIjrxnNq+jK8SPTAPKf+Lf+8IdUvA+TKUQxqFOPKJ3l2HC+XaUQddvaHRJ3qtVwop0pPFGnmY80maXbFC+faZDEUVpXV6gj4vT4KmVfZvlE7lnqRFoRj0HFtIpH17BwcL+O6OJny0c+0SVTa5dPm1SdyKmU2BKyiwHMoYsyyiuLPMshGXVe9/JePTO0/N5XF4xqGJUFOHic+dhuzFlkXsIhtcH6JJmqFsipp3mybGhvPJyM/4T9g7KJSuRwgR1DZrlKm/6riEVtsFvP0PLP8B1RqZymsVFbTI8eUWE8lihxt1udFzWzP1iMcZLy6ZZWzh6BKmko08MhPBZKgdoXM2c36/aOw4pVMlYnhnp475UbtExk7G3X7B2HpmtcPLd75BIuRbVZMlTMFTKfCnW3WOz5aG5ZZisAs2S6SIVu1Xy5svBUymxZN11ju2ehuWeQrEi5FtVkyVMwVMp8KdbdY7PlobllmCFbtV8ubLwVMpsWTddY7tnoblnkMl1xW2b5jqqTSVieKQogvlRs8LmTsb9XsHn0qmdwcUQol0d6GN8GcxFaxPFuk5nnERZj0wzqwpp0pOUipxtKnaQtFmxkf8AD3DMp6+rcL/x7xLTVMmlJ1KJRG0pBa85j3rzM+aTszt1iqjpp0pOc9ZAy6d5eJyzYzKHTLRtB4+ctSJagolpJeNTZtt0m44b2LLM94micx6BdDstkut1fGTTXeTs1t7N1w5kxsY545fo6ZYfqr4RVLi6nnhTsNTM8luu7GT9TaH1jKpKjAqC/iRFtSaLDblbLcj/AJszzf7hkoaokQ1CNVKp3ZhQ458nkZHm2bv16DtUlM6JQmnro+MUO9gxMUq/Iii0zJjbXsEXPd355+C58PU6fPPxaqqqToVERKKtxdNydNs5TbMv5yLN9e9gS0udCohNPSeLpubKdoKbZl/IZ5vp3uJEtbkxJ4ZCdRxRKku0Nhz73N+ssm/19Q5LlCuRZ9IUW1XPg8qUFul3M1/h17BvVO/nn4RnTe3nn41WuouBUIF1UUbUmifaI7LLciKHKE3PNtOwdZi6hwp5MCNZs01PdgTMKOOy497I9Xz1GJxWkn8nT6jtSmLmScA4Lu3MzYsnPuFd2PT+M6hSNqu56nabLs7S3S06i06hkvfU/wA/qqztu/4/SvutVxQSuXDEk2VYme2LEKO24ifJmPLxGYlU1FZWIZ6eO9dG7RNCTtC3XloQ+6gSYkcmTJqm1QybrJeznBa5kZ5n/wB5C2TR+j09Wg2dTPutVY1/N3j3CNtGL8RN6sr5/hU6cZ5/lIu5eoQSap9VUwvtCjn3ZEcO7DkWTFl2jtLlyUaedGln8Yod3a5dhymz3Mzz1Pq7MxIlUyUaeEjj2mUofaUzHA1p7u/3vl7BXLkSaqnnQUyjWTYLXmbUZ2ufZEzuxjJz95ePuSTKjJlKJM+mJNimy7nixDmO5N/EXt+8VqlNchURT1EbTUDPE0G5eTdWr940E6er1fbENQW4OFZfBhQRO+ZZk3YQxKCmkrKxIkKIL5UdzwuZO0Jn1ewbq/n+Buc/T8XXYkkj61JmcZJpPl4bTk2vlDmeZ59nYCHl6hHOpf1VTC2zp+fdkZRb0WRZOefaPQVSmpKRT5q6nycFTKayO44mcyI8jMy0MxtpU0lGnhkJ4LJUDtC5mzm/X7R0nwudOd+Lxt5ri2r1PkatJ/3ai6Dkes92EyudiL1CpDweV06/ZKrh4jXfVyN2dtT9Zj0IDpPhzu5X4mXZk/RqkeifMj/UawALkk7IuVvcAZyqrSZSiJInLHXEzSM4XyfnGTaZjls9XVcttuw3f2fCgm2dXO6317xnV7N6ffhyVKZNGrEU9RHyS9niY+Sshbqd3f1MMSTNq9I2dKrU7Cmiutiw4JrdZ5E56mX3jVnfR2nbQhm8niW4sHKG7Zln39QyqpUlcynzUNQnYKmU18FpRY7mRlmRNDaTe0ccrr1d8Jv0ellpqdQ086fBBgSjtxInii62Lt7Ri1apY9QQKJU7ZU0OJhK7b7siI9xnLPLPtcZNL+tcIJXF/wBRuez/AM2zcN9dXz+8doU1OiUIZCGDjGbymNC8Uq/J4ddGz07Blztmp2bMJLu81PMjqtdgOOM8eFPqe7Dbd9z6DSly6csUTo45/G66dbhy7IpDsWeemhfh6x0rExNKgnSqms4wVyrcKXhHKsdjPOHI3JtewfXGVXVfXsbYabF/HbBNs6tGuN4vEZqS88+fl+7d2zjjz8/2dZkuSjTyZVTn7Ihm3MgsOYzG/lIc9TKLvYZ8mtK5+zoaIn2W25oLyju69Yiy6/vCTQNu2eFJD9W3rlr+U7OTM3JjI4fXqJNiSSN2dMuTKfILbTK23ncmWZ57uftGW5fd559CTH7/ADz6u0uZJhTzlKWRehjt2tHeZWMbQb55m555ewxxT/WtswfqNNisx/8AzbP5dd43i7O0V8Wq1VQxlMnblMPSk9xSrMmg3iNjcs8uzMelS0mTKUQq1B464nefnC+Tc0jbTIbjhcvPPyZlnMfPPz/dlUeiTiTnIWJ8CUfl4byi2jMzh0Pcty01Gh0HhB/Pxl3YeHB+Lv6mGsMmrchUEC6bupk2Jix623ERFlqefYO3TMZw49VyvJUf3gpH9b8hDPrFWkzk5Rxlehj8nLzLamMnzZ4LT+8ZXCarSamolwJyeVJdpme+5F1GWTMPQUekzoVB1Gpneuj0LIrGI4f4TY3JuoR1XK2YunTMZLkko/BydKTmSya0qd5dNaWbGdu+R+w8vYNDgv8Au+l9/wDOY1h46rTJyZPU6cnkOhk4THeXIuZRdecTn68hVk+HzEy34nFZ8maknU9OlVqf5rYsM/qubnkXPuy9g0KxUajU1BUmBJgTT8pKxIYr8iiLNsmZ9RKlUzlCiGenj2mrqHaJigwbSbr3Ynh+72j0CVNJoCeGQng2lcodoXODFtN+tyhYj7xyxls+jrlZL9Xn+EFHl0tKkKWd8w78SZmV2ZNk5tr1DzkSk3Ik5vGfX2feP0BXSVdZgKJdOwJUWqW0orffIyd2I/wHkavR1NNUJznFuxXMbl2F6/WO81J7R57u33r+KK/V7oCJVdHE7nhwE/4CGYrnq5ieOfHfFvZsReAsj4P1SXUE8MxLbNn3WwYkJ80s83HIqQuho8K4pHJQu0d8OW82jhs1X1JVz0hnHIjsi7WI/EUT6stUSzgmzroT6rYS/wBB1ncHarBKiiiSsRf/ADIP1HT6NVf0T5kH6i0MuJZPghgTQxtKje6FizbMfCNZM2HZij3C1hYu19RRHSlqecsimybSkWYm9Cdt2nXmOCSjrp2zQQpnhVX2HiQ79uvXkwnqm1dN0+N+ZMwpXO6z7B+n/VKRT/MppXtiZz7z1MeVQUQ6ZNlY0rFUxvgJrrb2e7eI2JiN8x6RLTp0KiGeuV7XNlPgxYZS7HJotDzfLXsC3ngk45efo9JnLFBpKmbSkGkjLO8jPnQn6iPrHsRk1bkKggXTd1MmxMWPW24iIstTz7B1VVGdCoikIUm1zZTY0OIUuxyeHUs3z07BOMmG4vK3PVdly3ZbJcqXjKZr4Um629mfPQmLPMcUtOnQqIZ65Xtc2U+DFhlLscmi0PN8tewdkKLZb5k2ZjKZrYs6229nbLQmLLIVitb5qN64gAAKSAAzqwpnSk5SEcbLp3kIWLNjI4tctH1GW6m2ybunJd9o1CBDDyiaW+2QaM5EcGeupdXeNYcUqaSjTwyE8FkqB2hczZzfr9o7BJ60t9IDJ/bf/Df+Y8IobYi7wqn2ni0uT6seb5nSKHI2udmyPIawz7V16N+zN+oIZamSjphT1EdkqDWJjNnibq9ouHl5u11eYdLk8imleXm5RO+9DkbHqTZGGV1ODGbvL6o6adV05z1kDSp3l4nL60xmUOjWWsWmo9MOKVNJRp4ZCeCyVA7QuZs5v1+0dgxx1DLLqoAAKSyaty9QQIZu8mU4mLBpdaRGWepZ9gcIuXp5oZW8pU+Sg0utMjPPQsu0KTy9QXrpW8mU4eFHpdaRkeWpZ9odO4QfycW9+JiQfgzetxz7z7/P9uva/d5/prAAya59awKXzdtu5XWyxotOt9NRduo5ybukidbgU9ZX8O7abOQua207Od19ug1qWi4up8pLiYmG+9azuZnp3iRd9o1CBDDyiaW+2QaM5EcGeupdXeNYTjOfPxVlePPwAABaAAAAAAABOh6JB3+JigToeiQd/iYCgZNO/eCr/wBH8hjWGTwX/d9L7/5zE3vFT7Nr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Q/quPS+dsVvK6X3vFp1NpqHBf8Ad9L7/wCcwp37wVf+j+QwpPIVBehlbqZNh4UGttxGZ56nn2jnj6fjPPydcud/hfPzY0ybh8Gl9OZ9kw+Ufn3R3adTDpwo+o7V/HxlZ6sPDb73f1MKJiaTEsRSDgeUvv2mFz37CeH2N6mH1wkRcY1CmpcTDxMXetdmIj07hGWN1fy8/Crxym5v7/Pxj0ICSlreMafKVYeHiPu3OzGZa9wrHaXc24WaumJITSVlYrUhRBfKjwHhcydoX6vYJKgpnSk6s448RdTLMNSxE+IZPuaaZdfaNDoPCD+fjLuw8OD8Xf1MK1yLarJkqZgqZT4U626x2fLQ3LLMc+ncunTq1ZvsLkW1WTJUzBUynwp1t1js+WhuWWYIVu1Xy5svBUymxZN11ju2ehuWeQk4O8hTyQzd1Sm8rBrbcZmWeh5dgrXItqsmSpmCplPhTrbrHZ8tDcssxU5m4m8XprqqUyUaeKeojslQM8TGbObdXtHmkNN4qp8fGkm5MpbaN5sG0zt5pmcTmZaaCqlrePqhKVYez7C+7ddfeRlrkzN6xtqk0lYnikKIL5UbPC5k7G/V7BmuvmK30fLfxZ+KrpXKVBTtSaLnzsMoMHsyJziczIvUw5JVMms1iGenj5JA7RMfK3wt1szN63BVVp1HTxQLix5pNgzMocfPeyIjttctdQS0mdR08MaE8eaT40vKHHz3czM7bXPTUZ66nY1xu922MSZwckylEmfTJuxTZdzxWnMdyb+I/b940EK3ar5c2XgqZTYsm66x3bPQ3LPIVi7JkiW4sSXwjkylE6RU5WxTZdrQ3HMdyf8AhL2feNscVSaSsTxSFEF8qNnhcydjfq9g81+7H/fTPGyy7vE23Hv2VJMu3d6sZNURJJGLU8TZVMLfWbTjt0h5uh5ZadY6patJmqIUigsBcbvIzibJ+cRNpmMXhhUuahkzu3Hgt/2ThzMvAM8p07MMcurTPo8U5AnOfHUNglKPJxYJTcS0zI/Yz97jakreO9nlq5ezpp91sm6/aLdcyY4bTIj9Y70Sn2yZCidDbhXYEl3wXcot4j3n1z0H8VUmdKTxSk546EmZBlC+b+UM313vwEY45SfReWWNv1bYkXLdlslypeMpmvhSbrb2Z89CYs8x5/7Xl/V6TyOF5RJuRYD5lvxc67M/VoNWhykkjHlyU2yqYbceTiHHbrbmeR5Z5douZW8IuEnKtCi2W+ZNmYyma2LOttvZ2y0JiyyFYALk0i3YAANYxFXBenTU8UCeXgTTZpl0UTZ9hmEyXXEaiTHBP4xlb2JLsglNlln3/gNsZPHW1fslPt1vlN/Cs7OcWb5/cOdxxn0dJllfqxKbwjkw1hTPUSsKUqteK44rLYTLqLNxy4OytqaFImwVMrnLcS6x3bkzyNyeH8Q2K/ghtU6ZiYfkIbWwnmNFmWr+vQaFY4OU6UnKfBN2KVL8pFbFMdzIi6/+3HGTK837/wA3a3GcT7vydeJVaWocabRtymH/AMqwpV+VursTFnp1CWqcIfKoahSuy+DaPYZZkXsEmxVeRT9lqEzZabDz4rYI7c3LIt495vvGhR6jOlJzRUxJt8pPrOxClPcZnzYi9pdwrfpOP1Zr1vP6M9DweSVG/ZKriYbXfVzJndtT9Rj0H2uh/wAUv/2JOG3i79zDlMU0OuKJMiOPHmldhwtHD1OfZ2DrxLsv7JUbDd5Tcxb+znHk2f3iscdfZ/ROWW/tfqcfpJHJ1CLZVMPPkscdvZmRMeTH3jlWlMlHWKVPUR2SoMZ4mM2eEi6vaCpTUaMninqI+MZWTxNDKws26nd37mHmVyJJLqEEubM2G58WTac3AyJs/wCK7XLRxmedk0YYS3bZpcmZW1atXPhwkaiy+Q92JaRkW8TGTGT+saXBf930vv8A5zGJLJTT6ROU06qXyJVtpbORXPE3XmWZmNZLUZNKTwyFyTi6Vngw4hzbs3i0I2Zy17Qxsl3TOWzUbYCRDUklRv2SdiYbXbpkzu2peoxWO0svZxss7gAA1gM5VRKcsURT1Ce+bGzxXxE7E3UfqGiAyyXu2WzsxJnByTKUSZ9Mm7FNl3PFacx3Jv4j9v3jrs9XS8ttu3W/2fCglX9XO6m17hrAM6J6K67e7J2+r/3J/moP0HJLwop01PDGomYE03eXbFE2faRDbANZelN4+seeQ1JJHwgj2SdtG3NdunDhWQG2pZvn2MM+sJpNT4UEiggwJp+UnOcV+4Rlu9TMw0OFFNScXql2D9Z3N+4+0i0dtB5+uUXijA+sY2Ld/BazN6z7Rwz3Jqx2w6bdy/R6uh/Wseqc3bbeS1sseHXrfXQaw8dLl1xGonU6mT8WUltc7IIWuK7+L2n1jQ40q9Op+JUKdiYfPnY8BO55ZEXrIh0xz1OY55YbvFehGJTVMmlJ1KJRG0pBa85j3rzM+aTszt1iSXwwkxJ50caaybBbhy7zO9zzztyYZVPXSYawkqKxZfNjvxywjKxoThh01fLQhmXxJuaVj8PLV2uJBCv4RRR1WVs8U1rE91+I0Ge9DozEY11H1rhAjwd7Yr8fqsvg3ddX9Qi4QS50qZMqKefhTUjMVhG97Q9f6C3g7y9PJdN3lKnysel1pmRZaFl2BJrLp/Hz8WW7x6vw8/BrCSqIuMafNS4mHiNvWuzGR6dwrAdbNzTlLq7YiqrTpvBeKopywJpsxZRNv29Zf6CqgppyOjyJCiCybBc8LkbPEZ9XtHn+FkucjUTI4J7yl7YkuwsrChbPv9Q1lXCinSk8UaeZjzSZpdsUL59pkOUykyvVezrcbcZ0zu60nl6gvXSt5Mpw8KPS60jI8tSz7Q/bf/Df+Y8IobYi7x5STUsenp6XNnbKmhuxZtt92dxZM5Z5ZH1jW2Srqv2tTNut8ny8Eqzt5ur5fcJme5qKuGruvQLqkkp1m1zsPEe3dM3Zn0L1kM9Vwjkwp4p6GVtcqU2NFccuxzaHUs3z07BxQ8GNlvlzVmMmmtiycK29nbN3JjzyHaYhp1KUSY0aO9dHdgS8WIrmLezNyJiM9Rduf3Ikw+9kzK3UV6iSVMUNNnXOmsh5Ni/niLN2M/VoCXgvOUp4YFEvYpst3mXFMxnPsI91vxcemQotlvmTZmMpmtizrbb2dstCYsshWE+HvnJt+JrjFiJeC9OlJ4YFEvHmk7zLooXz7CMaqVNJRp4ZCeCyVA7QuZs5v1+0dgFzGTtHO5W96AAyap9p4tLk+rHm+Z0ihyNrnZsjyG26jJN0/bf/AA3/AJjwihtiLvGVWvtGnrV0XKJpdmxx6M5kUeWupdfcNX9t/wDDf+Y8IobYi7w4Ufu+q9z85DnlN42uuN1lI5LFMmbwop0iCN5snFxIWPJ4HIcYdrg4QVSck5TDwrk+RYrwMW8ejZn6xL/8f/8Afmhq0P61j1Tm7bbyWtljw69b66DJ81/Ft+Wfg5S1MlMonVaCPFQq7cSaxlg2FaWWsTnlpkNsZP7E/wCG/wDL+MUV0R9wyk9fSU7bJaaLETS7NlksZO/PzMn1N8+4b1THunpuXZ6sB56qVSryKfNmcXbLa3LY8EduZdTZ9neMpdGkqNm18IMTDe36mZM7Pp7CG34knmjH4dvf+XpVVbpyNRFIUKLJsDPDZEbOT9ResefrFenQqCgjQ7MuT+TmYxR2XET5MxuQykqunSk8MCil480neZtEUL59hDVSpuE6NPDITwWSoHaF5Rs5v1+0crnll/p1mGOPf9RUunTU8UZrONUMDbTLwikM57ueuvZ2esSy69JRp50FMQ7JNm2vMxjmMx9kRes/vHX6Jq+L8a76z6Oxdrc520zCSipH1eZDM2hNIu2ydbHBzuZlrrll3ib179mzo17spdN2qxVNU4yma+LDh22MxFnobl2DiqmSZqiKNPIwJRs0u84my7THq5dWodKTzo6YV82O15e+VzH2xEbM5jkhWq0NPjp82XseytiqrimYdxnEW51u7ZaO4y4T3VM77GFwin8nUE21JoufJxJcF3ZmWZZsfcJKpwY4up81VtmJhtu4TO5kWr+scpi6SjTyUkCzjFDvYkjCOU2blva6m/cKkqOSsTwz0/By+VG7RbcZOxt1+wVxlx3vnsnnHntPPd2+yF3+KVKP/bk4jfCTQl3sKkKRXIvkpKZxbjNcoxynWs5lunr1l3hS4avUafKVcb4eI+7s0BsxmWvcOyXgvTpSeGBRLx5pO8y6KF8+wjFyW8yefrXO5ScW+fpGfxgkn8nUK5tSaLnydkOC7szInLNj7hJS4sCoSlSakXbS+yw7S1tpGUeZ69/cPbDJ4RchTzXSt1Sm8lHrbcZEeWh5do3LCznfZmOcvGu/npphTkS6rK06VcsefBdiw4UPIOTlmTFE5EWmgoXUBIlp8CWVDjVKa+FE5w3sZGeT2k0PaO1Alzps6TUVE/Fmq7nKwiawjh6v0F6H7RqEa6LlE0ttjj0ZyMo8tdS6+4ZMJZv1rbnZdekcksydQ08KZRIdDJd1l5dZvzCc9Tb8R14t4s5akyf94nu8t1FvRGdrOZ+sawyf2J/w3/l/GKK6I+4XZrzsiXfndIuqSSfZVEk7H4ve6VacN2I0JZmWXWehjKpe1oahK4w3E1Ne/Q8PEI20zNzMu1ht8Jk0lYnlyCgvXRvs0LmTsZHF6tC6xicFdkn7UhV7202WwZldbcZ5lp1Dnlvrk887OuOui3zzu9Ao+tcIEeDvbFfj9Vl8G7rq/qGsPPcFZu1bUqmqcZTNsxYcO2xriLPQ3LsHoR1wu5v3cc5q69gBk8dbV+yU+3W+U38Kzs5xZvn9w5KqdJhTxT68r2uVKayLDOXY5sfMPN8vuG9XsdPu68fpJ/J0+LalMXMkscF3bmZMWTn3BsSuo71QmYaaZz0VpGzacoWepFF+A5KqtOmp4pqcsBCbMvyibNvJmT67v4jE23jGobLOl8cN5CK7Z2yeLIvZ19nrHO5e/n+f8Okw9vP8f5baWoyYU8MigpNrlSnvhxDl2OblzyzfP7hiLq/tVkU2LGTTXxUTW2Mzcozm572XsGhMoNRqqeTHU11k2C5peDCdrn2wmTuxBLqNOpiedPoyTHlFbtEWJFDZm0POLN3PQTer14nno2dPpzfPUl0morE85JGfFyHdw5G7NfNz3nfUn7xywkkfKcGU2Ipl6zsQywn9UeRuVxeocZcydVVE6CORxzKkW4cy8k9txZ5ZO7fh6x2xUlR5Ocp44Ul5CThmnb+bMstCfPs9Yzi9vPPptvM7+efXTPVRU6JREtUVDjGbk8nBilX5Nzi0bXuHWqTavBT5surKcPEbDk4cB4rGT5w6NkfrHJVMk0xRFKOQ0qc20oLz3GJ4eU63e7L2DisRJKdxglnTMRTLw8CK0yd84siy0PrEX1dJ6K0U2YqKZDSU2wySbaIsTFf+XKLPV9O0aCWZJmqIVaGRxqugfGn3nIZyaHdPLRyy7PWJp82RHJil8IFOIsl82ThmWE+ucGRuTH6hSqUzliiJKojvmxs9LYidifypey78B0nE88n61zvN88v6RIqik1FPEaiobXKlM6nBOXszn/IXPuZvUzjQQp1au9QkW4eI1yvCI9pZyLcPmW5l69RoJadOhUQz1yva5sp8GLDKXY5NFoeb5a9g0ReOHrfPPPZzyz9J5557uKVNJRp4ZCeCyVA7QuZs5v1+0dhxVKZKNPFPUR2SoGeJjNnNur2jPxVdV5SnqdlTQ8ydhlHjduRscLGRl63F2ycIkt5qtct2WyXKl4yma+FJutvZnz0JizzHj6wpnVNOS1VHgSj6JJYor8yKPeLRmfPuGhhJD5OnprkynmScQy2y3XM85dhufrFSFFxlfMmzMZNNbFnW27WztlrBaZNlqOWW8+PPPPv7Y6w5888+7PqFJnQ0dXUamd66OxiyKxoih/hNjcm6h6tUpko08U9RHZKgZ4mM2c26vaPH7bfwQ2WTLxMPy8VzYTzHhyPV/VoPSpaTJlKIVag8dcTvPzhfJuaRtpkNw/8A1Zn/APslVTJylPFHV5GxIZbYku8pmM55Zw5wsbaauPHoVuy3y5svGTTWxZN1t7O2epMeeQ1eES3jd5iSXcmRc6dcz3s2RsepGQrptN4uqFGxZOGpmY+LvO7EbdbaH1DnlvLLj83THWOPP5OKqXOJPFWk895slmVWF9Yc7OYfMt00z1HpkNNSU6/ZJOHiNdvGbs7an6zFYyeDvIU8kM3dUpvKwa23GZlnoeXYO0xmNcLlcsWsMSpJpNVrCaQcGLKS3bTC5w23QkcPY7t1DQXLdlslypeMpmvhSbrb2Z89CYs8xk8G0XF1QqSXExMPC3rWdyM9O8MruzExmpcldR/eCkf1vyEMqr//ABD/APjf6DVqP7wUj+t+QhykJpKysVqQogvlR4DwuZO0L9XsE5Te59f8KxutX6f5aa7okfd4kPpUpko08U9RHZKgZ4mM2c26vaMSVWJZcH082oT+Wn3MdnOtj9RMWTCvyf2pVuRwvJyudgPunnDzrsj0yF9Us4R0WXl59Zta6n1CqdHTT8Pkso8S07ddSYyfTMaFYq0mqpyp1MLaZqjU84LbTKL+Iid2PrGJtqufwf2WTLtTJvLxXEd10bw5HmWfYPbIUWy3zJszGUzWxZ1tt7O2WhMWWQ5Yby4n4u2eseb+DP4JppMqjy58EDTZz4kTnm0URENsYkSmTSqwunro8KUqw8GJjiuthaLR2Zy1HX9t/wDDf+Y8IobYi7x0xsk6Z3cspbeq9nJUpk19PEiQx3yo2xpzGWExvDum1zsZZaCqgzJM2jyI08jAlHc0u84m3j6zGiMlP9V4QLMbd22zA677IN7TRvWN1q7rN7mo1gABaAAHFUpko08U9RHZKgZ4mM2c26vaA5VRbxdT5qrDxMNt25ncyLXvBCi2W+ZNmYyma2LOttvZ2y0JiyyHFKmnKFEK1dBZNgfBkuR4Lk0W8XOfI89BoiZzdqvE0DOVKZyhREiQx2TYGxpzEeC5PDunznzLLQdly3ZbJcqXjKZr4Um629mfPQmLPMKWi4up8pLiYmG+9azuZnp3hebonE26pU0lGnhkJ4LJUDtC5mzm/X7R2AcVSmSjTxT1EdkqBniYzZzbq9o3iRnNqSsVaTSk5RxlfNj8nLzK5jJ82NmcfFAp0lAhI4M5szykee8xm2T5aiKhyuMahPrM5Nh4luAeI7MRwxaezrIbKHokHf4mJx+a9V/BWXyzpn4qAABaAZ1eUzkdHnz08dk2C1omI2eIi6/aNEZPTuEH8nFvfiYkH4M3rcTl20rHvtoJU0lGnhkJ4LJUDtC5mzm/X7Rn8HeXp5Lpu8pU+Vj0utMyLLQsuwOEXL080MreUqfJQaXWmRnnoWXaNYPX7m/8fvBkoftGoRrouUTS22OPRnIyjy11Lr7h1rCmdKTlIRxsuneQhYs2Mji1y0fUS1JNJhTpqGngwpSq5o3OKy0yj0PV/aMyvJjOPvdeDvL08l03eUqfKx6XWmZFloWXYNYAFSamk27uwAAawAAAAAAAToeiQd/iYoE6HokHf4mAoGTwX/d9L7/5zGsMngv+76X3/wA5ib9qeeyp9m+e7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Tv3gq/9H8hh0HhB/Pxl3YeHB+Lv6mCo/vBSP635CCrchUEC6bupk2Jix623ERFlqefYOfafdXXvfvnn7MdemnVmXMkJ4GmoGaFy5W9j62Zm9bjTnqZKysUWenjvlR47RMZO0LdfsH84PQRRz1iyEnkKLMKP+a0jI8tSz7RypaKyoSkuI/FT71vlcUjPTqbvf1Cdc79/wCf4bvjXt/mfyr6Dwg/n4y7sPDg/F39TDWGdWE06anKejgddJ8hE5ZOZFFrlo+orSqZKxPDPTx3yo3aJjJ2Nuv2DpOLY53mSs+o/vBSP635CGsMnhR+76r3PzkNYJ3pfsyvM1hNOTVgp6ODFXK/IRORYNkJFFrlE5ProNBRUtq2OTT51u232KLXsszPdMs3zIOEXIU810rdUpvJR623GRHloeXaOSVNUU6eFacF66N9pkvCWMxtDvaQsWeWojmZWR04uMtVTKTJhTyYEZ7NNT3YEzOOy497IzzfPUdkK3ar5c2XgqZTYsm66x3bPQ3LPIdUqmSsTwz08d8qN2iYydjbr9gz+EXIU810rdUpvJR623GRHloeXaKupNxE3b01yVS51TrEUCefss2nM0ywo78SHsPRm9eo0EK3ar5c2XgqZTYsm66x3bPQ3LPIScHeQp5IZu6pTeVg1tuMzLPQ8uwdVSacnURLUMF82NsaS5FjMTQ7x81szy1GTeupt1vpdl1NSVGza5OJhvbvGTOz6H6iEm2q6du1CXiJpfPW3ETvpyZZ6mUP4jQSqZKxPDPTx3yo3aJjJ2Nuv2DsK1vmJ3rigDJ2JXTt6nzMRNL5iK0id9eUPPUzi/AOMuM+RpM7/eKLfI9ZbsRFc7GXqDq9zp9mVVFqSlYtMw9qTRN9WuODB0i52ZxOZvrkwkodNVpahPnYNylFb9XuIr7yMuc7ExZjbqSaTCnTUNPBhSlVzRucVlplHoer+0SUFNOT0eQtQwXzY7saS5FjNEZQ7x81szy1HG4/N9zvMvk+9q0ZemWJjgTzb4pXPK0yZzNtfYCpTOUKIkSGOybA2NOYjwXJ4d0+c+ZZaDKjgTcIE0lMnK+KVdfPzLAc3LdNrrmb1CtKmqNGTwyE8HGMrNoXhlYWb9bu79zDp1W/d7ufTJ9/tVUyiU6ankyI07ypN2HDfFk5ufWM9ciw7Jlbmbcmhd51uFgadUOcVxsXqYayGpJKjfsk7Ew2u3TJndtS9Risb042cJ6speWIlU1GFPDPTx8bypztE0Mixjbr1f8A09Y1UqmSsTwz08d8qN2iYydjbr9gkVUmTNURK054C42afnE2Tc0zbTIZSqZJlKIla6RxUujbBn3nPdiaLdLLRiz7fUM3ce/nn1VqZdvPPp+T0wzlVWkylESROWOuJmkZwvk/OMm0zGL9r/8A8f8A2b/53M93mb3ObQegpeycXyuL+jZ2a9pvrnq4TK5cThlxmPN5ScW8Z8tVpP8Au093keo96EyudiP1CuqLeLqfNVYeJhtu3M7mRa94Lluy2S5UvGUzXwpN1t7M+ehMWeYxK8mnKKPPWroLJsFuDJcjwXiIot4uc+R56BlemXXcxnVZvskhikrE6GhoahfKjxMaPBMnY74cj9h6GPQJaTJlKIVag8dcTvPzhfJuaRtpkOXTuEH8nFvfiYkH4M3rcawYYzvW55XtASLqakqNm1ycTDe3eMmdn0P1EKwF2S93OWzsxFVJnSk8UpOeOhJmQZQvm/lDN9d78Bn4SSncpOTcTqT8hOxDUP8AzZFlobZ9vqHqxiVBTJUqFchZHhIUlmPCxnjXkRw6ZwsbaajnljJy6Y5W8MmYpqKlRJkRx8ZoVN2HC0MnGtJz9cLH97BCpko6whn1GOxdBibZExmzwtBploZad41pdEkr1E5bU07TZ1rSbz5NibnQnm7EfqEiyXUUdYp0cc/jGbyuHLshlNu559/4CLjZzXSZS8RxrMlAtQLqnIhvj5OyY8RdZQnkfs7BrcVq5HJ0+o7Kmh5knAKO3tzM3PNz7xg1uYimwq41UjAqh2NLviibTrLd5o3tnq6Xltt263+z4UEq/q53U2vcNmrlePyTdzGc/mkXQK6jZtfB/Ew3t+uETOz6ewhySz5M1RCkpFZwJRvhyNlOJsnPei7zzGhxorkcpUKdsqaHnzsco7ezIic82LvHWWpp1cTzpEEePKK3EhaKHrcuzsFalvfnz7mbsnM4/P8Aly2irpeR2Lbrf7RiwSr+vm9Tadw6pa3TliiGQnUXzY3aGyInYn6y9Q5cQJJHKU+HZVMPMnOcdvbkZseTl3jkqp1RiTxEoV8YysnTYcMq/P8AnI8m17mG/NPPP8s+W+ef4bYDymEkp3KTk3E6k/ITsQ1D/wA2RZaG2fb6hUhqSuO/ZJ3HDNduknwtW1LN8/Y3rCZ+l8/yy/D9Z5/h6EBk8fpJHJ1CLZVMPPkscdvZmRMeTH3jQSqZKxPDPTx3yo3aJjJ2Nuv2C5lL2RcbO7sADiqUyUaeKeojslQM8TGbObdXtGsZVYUyZqgpE6N0Mnp0LHk5Ecv16/y9440OmpOL56FTJ+s7u1QXH2mcGZG2nZ3jklTTliiGQqgvmxvxnC5E7E8rT2fw94riUyaVWF09dHhSlWHgxMcV1sLRaOzOWo4971Xzz+XftOmeeftpJQVM6FRInqI8abVLniYobMMjLq1fu7x1XV/arEtEixlM12ia2xmPSImNycYqpTTolERFHioUrbMmaKG+4t7f1Jjzz9g9BLXU6lKJ0CxZeujtx5mFEVzFu5E5ExGWgnHLjW25Y8704oeCaSRftcW1XNbkcFur6Hn1fcK/o1SPRPmR/qHGiufylPp21JouZOxygu7cjJyzcu4Z6qqToVERKKtxdNydNs5TbMv5yLN9e9hXySdvPxT/APZb38/BgIKVtk5HLxrNpvzte21/XnoP4lrdRRp4ZCdRZKgdobITZzfrL1ilJLTz1e5R8WBT5CXtRw22lvZ9fbmO9UTq6ZUJq6ct+s5YEeEXLZEUWROULEfXqOGtTcd97uqr46q9I/ayfGxfJ78ELNrzSPtIZPH6ufydQi2pNFz5LFBd2ZkTlmx9w9glolORqIZ6dPZNgdor4jZybrP1hWE1Ompyn1OB5UnSJ4snMi/h7h2uGeu7jM8N9nhfqiqoegpovbNsy+83PxGqjRcY1CnqqhM2jbsS+G21rCYsy9hdgcFUW1bVMlTMFTKswp1t1j3PlobllmJOJf7RtH2b6XZ3cx7udl+I4yXW9O1s3Zt7tKmko08MhPBZKgdoXM2c36/aOw8pslXS/smmbDd5Tl4Jt/ZztGz+8OPdl5bjjbrf7Ps2Ff1c5sm17h6P7knePP8A27e129AuW7LZLlS8ZTNfCk3W3sz56ExZ5ghRbLfMmzMZTNbFnW23s7ZaExZZDESq6ivUQ1EqXjyifZi2iGHDyti9rt1lkND6S0j0v5cf6DZlLzWXGziNYBIhqSSo37JOxMNrt0yZ3bUvUY4qq3TkaiKQoUWTYGeGyI2cn6i9Yvqmt7R03etNEBk8dbV+yU+3W+U38Kzs5xZvn9w5KqjUYU8RqEnF0rJ1OJDNsz/kIs3073GdcV0VVWFM6UnKQjjZdO8hCxZsZHFrlo+ollppKlROpMEGEhSW4kpzPGvK4s9YWPPXMeZ2vauk1O3belcg9lnM01f1d47JZ1OWKIZCehXzY3aHa4idifr9g4/3N3zzzTt/b1PPPNvS/SWkel/Lj/QZ9eqM5ZR55p0l6GO1lOIRO0RfwGT6k34jqhT8Ip9+1rdlta3kpcd2r6adX3jPr1BnSk8+oqF2PNK1ywShfMoeo/8AQblcrj2TjMJl3ZSqrTptYiqKcsCabMWUTbtvWX+gkmKZ01PJkRxvKk3YcLFk5uY0NtSU7hBtVPl4iaXzIbjJ3gY8zz1MxrUuarg4Pypm08XppD8thlNxXjPq1Jjy9bjjJ1W8u9vTJwyfo1V/RPmQfqGKrj4P4clTiJpfl5OGRYTx7uZ5m555aDW+yF3+KVKP/bk4jfCTQl3sFUrW1YtLqCfYbmvm34tmkRZEWb5Fr1iunGTio6sreYkQ8GNqvlzVmCplNiycK6x3bN2NyzyHoOLaRSPr2Dg4X8d0cTPlo59o8pXJqufgTJynak0V2BOwygu0uyLMs8s+wdksuTNUQqaRPwFxvho7DibJj34stHPP2DcbjLqQymVm7XpeP0k/k6fFtSmLmSWOC7tzMmLJz7hIurSuRZJVp+LcZ7VF5TrWYz3SLPqLvEvFtXqfI1aT/u1F0HI9Z7sJlc7EXqFSHgmkkX7XFtVzW5HBbq+h59X3C955dnPWGPdlLqxzJc1fxomjfFk4ODozZs+ueXYJKXKVz8KZSU1qlM+JOxCO652yiyLJyHoENNSQcII9kk7PsLXbxxYt8BtqeTZ9riuufWsCl83bbuV1ssaLTrfTUT0W82q65OJPP/GIlp1R4Rp4Z65XZKgfBiw4Tuc2i0Mm5pajshoCRLUI0tRhxsVtmic4b2IzjyI8my17hq/sT/hv/L+MUV0R9wVz6rgVTnbFdyWl97Q69Ta6CuiSbveJ67bqdq0EqaSjTwyE8FkqB2hczZzfr9o8+qTTuDiiJahgvQxtjSXIrWJod43M84jPIemAdbjLHLHKysTg+pkzVC2QjjdDJswIWPJyM4tc9X1G2PKSZSuhVBOlSJsbFuuixCh2licsjey1z9o9KlUyVieGenjvlRu0TGTsbdfsE/DvGr3V8Sc7nZ2HmeGimdKTp5EEbSp12JCxZscJkPTDylL+0+EEqqSfXjyvM7hww5m1zs+RZB8TmdM9T4fF6r6PtWpjoCtsJ0kHRJV2rlv55nqb59w3aWi4up8pLiYmG+9azuZnp3jFrFTwavjYL8XdV3lMSEi7Mm7x6UMe9Mu0AASLqkkp1m1zsPEe3dM3Zn0L1kLtk7okt7PPrpSSkVCBVTk12xPtMOIZNeRFBmb9p6d4LkST6IQTJUzaMB8KdacHOmE+X4ZjjLmTqqonQRyNnlVa3DmXlHbhFnlk7t6u8JkucsUSVdGn7WulXbRPsKW7k0O7FloRll2Dz8c6nnmnp543fPNxyQp1dOvUJFuHTZjXK8IjdnItw97nGZfiNBVLocpRFBV5+OuJsSZZHC+WWUOWjaDKqCmdKTq6fHHsUqXZhomKY7mUR7/497CpLDUYk8M+g0/ZJU174saGZexsXP0bP7xks7SNst5t8+9oLqkrgs2udxO727pKMXR9CybL2v6hlIYtqvmUSkYKmUzTtpusd+qLI3JyFaGi0iRT41ytRtSaJrY7I4LczI8iNzzb7hoKuEcmFPFPQytrlSmxorjl2ObQ6lm+enYK785Xzz2R24xn8efe4/RjHqG1VBZtV3PhwrLsmLMjy6vuHKZwjp1MTyZFMlY8ornhuihszf8AiLN3MZVSinLFCY11QvQx3YKnBInYiu3Cz1Iiz9o0KXR1cjCh2DZVML/XcYo7df8Ay3Y8t3vcZLd/LG2TXz1kruN6jT4FyvlE0t7Y9wmcyI8iz1IhWhpqSO/ZJPHDNdvGnwtW1PN8/Y3rHoNiSU77TqEzEUy+eptMnfdLdLLQyLQSLq/zIZUWzpp74S1r+az8mz67uftDok5yp128YwXJ0kiz6QrdqufB5I4LdLuZr/Dr2DkqqM6oKIqeoSWTYGdFiEe0OV3PIt21n9eg6oaPiXy5qDYU0TYsnGxcfVs3eG088tXGhMU06hp5MiOPAlHdhwtFF1ufb2i9XveIjc7TmpUtJnTU8MpQeAhN3QZRNm/lCN9d78B59VVpMqjxUhOWPKJmUZwvvXc0y7tRtLtrn2Qq97aXtpmRXWs/Klp1RfgOVeTTlFHnrV0Fk2C3BkuR4LxEUW8XOfI89BOU44VjeZ1MuQon1GTNUSkWIvlterxSJnyLc00JvxHr6XsnF8ri/o2dmvab656uMlTFMqlPSVaVLaOTe0i7nOdvOybR9B2VKZKdPFXEMd8qNsaBjLGY7Icz5rZ6FmKx+Xnzz3Tl83Hnns2xnKqtJlKIkicsdcTNIzhfJ+cZNpmOWErqvJ1BNsqaHnycQo8bszJjhYyI/W4r+qUin+ZTSvbEzn3nqY6btRqT6uKWnToVEM9cr2ubKfBiwyl2OTRaHm+WvYM+qLdrp81Vh4lNltu3NtLmRa86C2L7x2VKZNQTxT1EdlIgZ4mM9oc26t6G2Iu/2DE+t8K6h5lNK9kWE5dxm5w9w5ZXjU8884dMced3088/lXipD5SoKbkynnzsMy2y3TIs5dhsXrGrsSuo71QmYaaZz0VpGzacoWepFF+A6y5cmlJ5ytZPvmx248+wyuY2h3SdmciyEqpdOUp4ladZsSGWzT8IpmM5tzTzhY8vW4rUnfzzzbN29vPPNM+pLUiWoVmWrl42LgWybjhvYifMtGyMZ8xdUaqnkpIFm0zVF2JIwoYLbTct7J3Zx1kosPhAnlpJmwqYrrpNuLgbmWZ5RXE5+pxXS/qPB+VVJ31jAfAlczDujOGLMtXd8yyHLm3l14k47tCWmkqVE6kwQYSFJbiSnM8a8riz1hY89cx14RchTzXSt1Sm8lHrbcZEeWh5dorpaLi6nykuJiYb71rO5meneFURcY0+alxMPEbetdmMj07h26fl+rh1fN9FYyeg8IP5+Mu7Dw4Pxd/Uwrpa3jGnylWHh4j7tzsxmWvcPP8ADD61bg72xPj9Vl9tuur+oM8vl6oYY/N01q0v7TwqpO9eBK8zrDFmTXOz5lkFO/eCr/0fyGNYZPBf930vv/nMbrmRm+LSo/vBSP635CEkK3ZeEFUlypeMpm4WFJutvaDPPQmLPMSrpqtVwvgSylODhPhRYZRWPLIzy639Y401dOm1hSmTrMWartZZhETWQmfMP7vxHO5c/j/h1mPH4f5daZEnRcH5UUqXcsWO0NxliWRn16ExGP7VJqtJizNp2xSkblsMpezXN1aR3Fl6mHFGcJz6lKo8NqSPC5Z3w2L+WLM3Ny9Q1q8mko+C8+QngslQWtC5mzxkfX7RkluH3Fsmf3leTSUfBefITwWSoLWhczZ4yPr9o1VSmSjTxT1EdkqBniYzZzbq9oyq1MnSqxSo08jHmljNLvKF90usxUlpMmUohVqDx1xO8/OF8m5pG2mQ6Te7pzuumbZ9U2uXT5tUnciplNgSsosBzKGLMsorizzLIehAZND+q49L52xW8rpfe8WnU2mo2TV+9lvVPuawya59VwKpztiu5LS+9odeptdBrDiqTSVieKQogvlRs8LmTsb9XsFZTcTjdV2AZ1HUzpqc5CyN10ny8LFk5mcOmWjaDRCXc2WaugZP7b/4b/zHhFDbEXeOqpTOUKIkSGOybA2NOYjwXJ4d0+c+ZZaCtKmko08MhPBZKgdoXM2c36/aM73Xo37M36uwkXLdlslypeMpmvhSbrb2Z89CYs8x1VKZKNPFPUR2SoGeJjNnNur2iSjpp0pOc9ZAy6d5eJyzYzKHTLRtAt51CTjddkKLZb5k2ZjKZrYs6229nbLQmLLIVgA2TTLdg8zUlM6oKE0+nR2TYLtjiYj2hyIo9ebax669Q0Kp9p4tLk+rHm+Z0ihyNrnZsjyCh/Wseqc3bbeS1sseHXrfXQRl816V4/LOpoJU0lGnhkJ4LJUDtC5mzm/X7R8oeiQd/iYoE6HokHf4mOjmoAAABk8HeXp5Lpu8pU+Vj0utMyLLQsuwK59awKXzdtu5XWyxotOt9NRrCe+X3K7Y/eyencIP5OLe/ExIPwZvW41hk8HeXp5Lpu8pU+Vj0utMyLLQsuwV1RbxdT5qrDxMNt25ncyLXvGY3jqrcpz0xIh+0ahGui5RNLbY49GcjKPLXUuvuCk8vUF66VvJlOHhR6XWkZHlqWfaOUyXOpVHk05HPvXR3YB2EVzRXRauRMRnqY1UqaSjTwyE8FkqB2hczZzfr9oyTnzzyNyvHnnldgAB0cwAAAAAAAAAAToeiQd/iYoE6HokHf4mAoGTwX/d9L7/AOcxrDJ4L/u+l9/85ib9qeeyp9m+e7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Uf3gpH9b8hBwo/d9V7n5yCufVcCqc7YruS0vvaHXqbXQOFH7vqvc/OQ55dsvPR1x74+epwX/d9L7/AOcxny1M6Vw3nSII2lTrcSFizaW5DQ4L/u+l9/8AOYz1qacsUV6Qngvmx7O0LkTsT9fsE3fTjrzhs11Zb85emGSh+zqhGhi5NNMbY4NXYjOPPXU+vuGglUyVieGenjvlRu0TGTsbdfsElYTTpqcp6OB10nyETlk5kUWuWj6jpe245499VWqTSVieKQogvlRs8LmTsb9XsElBUzllHkT1Ed82O54mInaIy6vYK0qmSsTwz08d8qN2iYydjbr9g8+lUzkdHhpKeOyrwO0piNniu1Pd5pvr+Iy2S7bJbNNDp3CD+Ti3vxMSD8Gb1uHB3kKeSGbuqU3lYNbbjMyz0PLsGglTSUaeGQngslQO0LmbOb9ftGf0HhB/Pxl3YeHB+Lv6mGa1dt3uWeedyd9lVBQum7yZTbix6YNpMWWZxOZ9WgdO4QfycW9+JiQfgzetxXVFvF1PmqsPEw23bmdzIte8Z6WXO4Pp4YFE/HQk7zLChwM+wnOJzPuC8XXoTmb9WguRbVZMlTMFTKfCnW3WOz5aG5ZZjilq0maohSKCwFxu8jOJsn5xE2mY0RxVJpKxPFIUQXyo2eFzJ2N+r2CrL3iZZ2rPk/ZVQToZW8mU3YUGmDaTnnmcTmfXoNYYipTJTp4kVejvlRtZOYyxmNz3YOa2ResSU1NOqqhTIr0GLNS22QuUNtxGZ8xndiEzLV1F3Hc3Wh+2/wDhv/MeEUNsRd46zKTJhTyYEZ7NNT3YEzOOy497IzzfPUaIya59awKXzdtu5XWyxotOt9NRtkk3Uy23UefT7Wup6zG31NSswNCxMM97TImIutnHpVSmcoURIkMdk2BsacxHguTw7p858yy0Gf8AVOEtQ/mTIvaWLeXccLHD3ivCV0rk6em2pNFzJOIUGD25m5xOZmfqYRjNfd555t0yu/v88804pKGmgTQT0RbMrJ7Z2cdubHumbHk5DRQrdqvlzZeCplNiybrrHds9Dcs8h/KVOlz6fKmyoroInY2brMcqwmp01OU+pwPKk6RPFk5kX8PcL1JN4ue7brJ2XItqsmSpmCplPhTrbrHZ8tDcssxJtqunbtQl4iaXz1txE76cmWeplD+Ikk1JXP2dHKnXbTdhVC0iutzPk2y/lz9o0EtJkylEKtQeOuJ3n5wvk3NI20yGb3zj555W66eMvPPIlSqajWU8M9PHxdKzaJoZuLm3WzM3e40ENNSU6/ZJOHiNdvGbs7an6zHFVSZM1RErTngLjZp+cTZNzTNtMhlKuEc6lKIkSiVtc2Uzzril3OT80iNmdu4ZuY85N1cuMVaqXOoaeJSnnuhksyOwus255uepv+AkpqmdWVCmehj4um7uNExTcXIyh1ZmY9NXGqlpMmUohVqDx1xO8/OF8m5pG2mQ7LqakqNm1ycTDe3eMmdn0P1EHTTqn+/O7JQqElFv2tFxbjNbypzsRnfR2Zy+8V8IuXp5oZW8pU+Sg0utMjPPQsu0MVXSuUqCnak0XPnYZQYPZkTnE5mRephiLFMmmKKctRx46EsXAkscNmTRbx5m5mZ5jLdY6VJ1ZbbdD+tY9U5u228lrZY8OvW+ug1hiUFTJRp5FJUR2LoLnlMZs5nFqWWhvqNsdMOznn9oABnVhTOlJykI42XTvIQsWbGRxa5aPqNt1Npk3dCpTOUKIkSGOybA2NOYjwXJ4d0+c+ZZaCVKmk1BPDITwWUiB2hcz2hzfr3obYi7/YOvk/suk8jheUm87AfeLKLnXZlrkNBKmko08MhPBZKgdoXM2c36/aI1u8r3qceeejsMmrchUEC6bupk2Jix623ERFlqefYNYZPCj931XufnIVn9lOH2on4Rfsupf0vzEKOJdl/ZKjYbvKbmLf2c48mz+8T8Iv2XUv6X5iG8M1Lk3dmM152ZO0VdLyOxbdb/AGjFglX9fN6m07g+yOEP/wBRgf7cFt33PoNYSLqakqNm1ycTDe3eMmdn0P1EFxv3kyn3JOK1cjk6fUdlTQ8yTgFHb25mbnm594bRV0vI7Ft1v9oxYJV/XzeptO4OK1cjk6fUdlTQ8yTgFHb25mbnm594caK5HKVCnbKmh587HKO3syInPNi7xnb6K7/V1S1unLFEMhOovmxu0NkROxP1l6h2XU1JUbNrk4mG9u8ZM7PofqIPqlXp/nk032wux9x6kJOIEkjlKfDsqmHmTnOO3tyM2PJy7xvNnuniX2OJdl/ZKjYbvKbmLf2c48mz+8Z6qlzolERqKTxjNydTtBSr8v5CPJtO5wS1udCohkJ1HG82c7Q2FIsYn6yzf/T1gq4RzoVESJRK4um5POuKbZk/NIs307xztws8/wDHSTOXz/1y44V07eqC/EUy+eiwSJ305QibQyi/AcalXpylOmjUIWQzrnl4xcsxl1kTwsf3jtxgkn8nUK5tSaLnydkOC7szInLNj7hiJYZKysQknp98qN2TYxk7Q/zn7H/ARlle0vn6umOM72efo2+P0lO5STFxgpn+XnMcp25uRk2htl2CSqLavHUJqrD2fYW3boIsK8iLXrfvYdVVBnL6xFAa7Hmk20zMEocPd3cnzdurQSquD1RmqIo09NwJRs0vHhibLtMwy69GPRsVS5K9RFAnn8ZrlLNMsOTh2l2HkbkXcw2qXta6nyuL/stNA9mk7EczfXMmMj9rjFh4RzolCGeolYs1LiPFcUN9xN1Fkw2uDtSSQNS5U7Ew/JTbTLFd4jybJtMzzG4XG5d2ZzKY9lfEu1ftZRt1vk9zCs7eaeb5fcOVYTSZVHKko4GmzvISnPNoiiizPvPMxtjJQ/aNQjXRcomltscejORlHlrqXX3DrcZ2nq4zK976PmsJpyxHUJCeC+bHhtC5E7GR9fsHxUlMmJOmriePFlJbmgY4b7jKDU9G9g05PS1Hu+AzJcydSlE5JJkXyo7dhkXkVzE8zezZnfe7gynqY30cUK3iy+jSpe0KZDYRXWY1zxH2lCxH1nmOyqZOTJ4quukPNktgp7y5Fzti3i5z5HmWQ8/T1NOQJ0i2CN10m/EktFyjmZFvaExG/rGhwirWPTzkyk9yZT5JRe11pkZ7rOWeWY5zOdPNdbheriKqWt4u4ISlWHiYb7tzO8wy17xoJaTJlUeGnKDx5RO55wvvXdR/6jz9YXTlCgkixZskqb5eRhFMwWIjh3i5z5Hlo45Lqkkjs2udxwz27pp8LR9CzfL2N6w65OPZnRbz78vQIalgU+PjSdapTNtG69txnbzSY8m0Gelq0leohUkWOuJ9mR5w4eTRb7MbkT56aDEwlcj7Zp6bZU0PMPEKO3+E9czzfq6x6ZKkrk1PDGoqmBNN3l7PBE2faQTLLLguOOPKRUjnLFEU9Rwcvmxs8W3ETsTdXsGehjSU6/ZOEGHiNd9TM3Z219pjQmUmh0pPJgqZ3zY7mmb5XMfZCZszkK0qudKTwwUil46Enw5m0FC+eeUWer6h0889/PbR1ccdv0/XbETyuMagsmbNxw1nLYmztl2dzd3rHWYhnI1ElXAj4olSbsSfilPZyYt3vbv9Q29nq6rltt2G7+z4UE2zq53W+veOUxNQ6Gokz44MCad2HE8cXUx9vaHR6+fz+p1+nn8fo8/WKpOmpykQVbbZUzykOzlLZjIy6v8AthJMQzliiTGjR4UpVdgS8UontLezP2HqNWscI5KlQUiCVjoS8pDccONkRl1PCx/eMpLDJWJ4USen3ro3adjGTsb808tCYcstW99+fi647k7a8/Bt7JSEv7Wpmw3eT5eObf283RsvvGgq4UU6UnijTzMeaTNLtihfPtMhiSaBV1WzpVcOCmlXWxPBFY+Z5Ebm5sM9Umk0qsRSFEG1ypTPC5y7nhfqdmf8BfVljOJpHTjlebtqquFE5SnijTzNimy2aXaUzGc+0y3W/FxlKqjJWJ4jUJL10bOpxDJ2P+QibQm/EVzJ1OlJ5M+OhNKnXYcW1xZsbGNC/jf6j9IMbF/g2O12z1y7Bl3l3vn4/wCFTWPaefh/lir+MsZZtfP3No5vqt07tB0pcKSRhKuN9lUwvu7Mcdupa6Hl4jnGmaiy5+wM7/Wcbnbzc3q7Bv0GozkdHkGoSWIYLnU4hGzxH/ARPqbfiMxm8ufP2MrrHj/H+3Lir/7Z/wA//wC40EtBnSk8KRQux0JO8jBKF835xG+uY6/SWkel/Lj/AEGsO+OOPo4ZZ5+vn5sn6NUj0T5kf6jPVKZ1EURT1Ed82NniYi2xibqfDsf3h6YSVRFxjT5qXEw8Rt612YyPTuG5YcfL3Zjnz83ZWJKot4up81Vh4mG27czuZFr3jJQreLb5c2XgppTYsm67ZHds9Y7jN8tBX07hB/Jxb34mJB+DN63G9W5x3Z06vPZ1Sy5NDo8MCie8qS7zLD64uwn7Qo6adKTnPWQMuneXics2Myh0y0bQcp32rUFCGbupk1uLBrjXE5Z5HCxl1ajWCTn6Qt4+tB56qItkp81LiYdNmNvWvszGR6c6O6L7h6EBuWO4zHLVSUtbxjT5SrDw8R9252YzLXuFYxKapko6wppJR2SoLdmlMZs8JxRZ975mNsMbuGU1WJwmTSYk8taogxZSV3kucN9xkXOLRtRx2KyoWzpmHUpnkFtr4rFvcmW6TQ7ueuo1qoi4xp81LiYeI29a7MZHp3DilmSa5R4Y1EhpU53l3n1RdpN2Cbj8y5l8rPXLeM7KNNl7Opnvildfg2tEXYUTkXUeQ7U1TJhTqa4ojwpSq14GOKy0zg1LV/YPPy1M6UnnVZVGy6dbsk1izY7Y8iy0yzL2DQUKOh0iSi/nx0OL70PKH/8AqyP1DnMud3z2dLhxqee7RpKacjTU2QogsmwYrwuRs5mfV7RwQ1JJRb6WrnW7M1s20zxLniPIiNmci1Eq5ZJnL4JdXUYUonxEdhxYeWW/Dq+R5ewMJXTuUkpuJ0x+XnYhKH/lyPPU2y7fUN6ta16JmO99Xq0FSmoxJ4p6iPiiVJZ4mhn3ubdWjf6+oSS5klGnnTaZI2RDNtdfecxmNvJxZ6mcPe45SVFIkVBPxIi2pTFc3KxwW5f+rI8n+4calTqisTpiXK710d2Cmw4SdjK7fI20Ijz9gy295z552bJO14887sqFTJhToSUR7XKlYjpmOXY5/wA5avr3MNtOiV17bFWJsaZXZu2lMvty1yMmMvxEkK3YeNJlEl/VuSadd5PuizNzMy9Q5TKtJhTyZUBXoY7sRBmVjG5cozm5734CJqd/PR0u7289WguRJOD1PgmSpn2lnhTrT3syfLOEt02zGTOr6vjBQqSRbPj23QsUfNJizMvaJUNNV1G/ZJOJhtdvETO7an6jGquoqunWIUijaNue6CwoXsYyzM/WfYM3lZvGajdYy6yu6knIla6oKJauZ9pbtsm0uUyzzLdJoSI/WNBKknTaxDGoqmBVzd5ezlE272lu83/txrUFTJTp5CIo75Ud2zTmMsZjM4t3+FtM9Qr1Wp0pPPSKCx5pWvI3oXzI+cRd46TDGTqtc7nlb0yNBDTUlOv2STh4jXbxm7O2p+sxnquEcmFPFPQytrlSmxorjl2ObQ6lm+enYMTFq9Rp+JUFOHTZnPnYcBsx5ZFvc4iIelS0mTKUQq1B464nefnC+Tc0jbTIXMrlxjwi4zHnK7ZSWk1FSohVqD2JdLd5+7MxnJuaRtCxZetxtoaakp1+yScPEa7eM3Z21P1mC6pJKdZtc7DxHt3TN2Z9C9ZDPVS501PEpq8/AQm2IjsKJs2Lfhz1Y8vYNkxx7d2W5Zd+zrxlxnyNJnf7xRb5HrLdiIrnYy9QkQzdqvhpynGUzW2lbh22M9nJnkbk8OXtMV7ErqO9UJmGmmc9FaRs2nKFnqRRfgNYJLeb55+bLZOJ55+SRCi2W+ZNmYyma2LOttvZ2y0JiyyEnCj931XufnIVrqkkp1m1zsPEe3dM3Zn0L1kMSvS6jNo89Son4Eo7XR2QxNvEXPL7/wAAysmNkMJblLXOo1GScUxdSuWlZbbrC+hS+cXt07x0p9Jk0asJIIz2maovw5mcGFbCb5Obu/cN5d0SPu8SGN9UplP4rq3Rv/Lm58tnceULnCxmRa5jLjq7vn/qpluann/iv9if8N/5fxiiuiPuHn1y3brKhUZf1bPZkt3lNIY98syYyI89dCEmKrrXKVBTamTc+dhkeHdpkTGbmRECGUrQ1CNLKTfaWWFFiFyeRmeXNN4T69Byue+J2dccNc3u1lyJXXahBLmzMHCfFk2lFszkTZ5X3M+Wg0EtRkwp4ZFBSbXKlPfDiHLsc3Lnlm+f3AlpM6anhlKDwEJu6DKJs38oRvrvfgNBct2WyXKl4yma+FJutvZnz0JizzHWTXLlct/Kz5kunUpRJV1OfeujuafZEVzE3NhciYjIhx+tr6h5lTK9kWxOX3TLyL3QQp1au9QkW4eI1yvCI9pZyLcPmW5l69RrfVKRT/MppXtiZz7z1MJN/SeeebZbr63zzzTzPCZNJhTy5CGBpSB8aFz3LzI4ddXz0caCFF/4gjlypliamthSbX8pAb56655uOSpNOio8UhRA9XXs8Llv2RP1bpND7PvDgjMkzVFQjTyMCUeG0u84myi6zESfPPPPRdvyX6efy9MAAPQ87z1FW7LwfRS5UvGUzb8KTdbe0ZvnoTFnmNalouLqfKS4mJhvvWs7mZ6d4xOD8yTVawtqMciybBZhleZ2vCcJ9ju3YPTDn8PmbdPicXTJ4O8hTyQzd1Sm8rBrbcZmWeh5dgyqXUsPg/KkyZ2DhPjqLbsB4zOHdMt67TLQSVqbibaqlKbUy2zChw3x7GI89YbT7dR6DZ9h+vVZbtGB5OPCsw7sjyh1dy9giW3iei7JOb6vNJUMmbwohSKEeBKN3kYpxNuPzi+8aqyZJrNYp0Eci9DHi4cy8yxWhzyyMmMu8Z/1Sr8L/PJpvthdpfcepD0FR/eCkf1vyEJxnF9tqyvM99J531WqL8bd23DwOu+yHe00b1j4q03auECBKkU4KmViXRYd1jwEZZHkbk4kq6uZUV6CJLyck8TBUa35FdunmTGTZjRSppMVYhkJ4MGVS3aFzivxIX69G7+4XvfE9/8AaNa5vt/pxipqSncIKXsknDxMW7eM3aDLU/WY9CMmo/vBSP635CGsLxkm9IytsmwZK77OqEC6Hk00x9sj1diIoMtdT6u8awkqiLjGnzUuJh4jb1rsxkencNym5wzG6vKsBJS1vGNPlKsPDxH3bnZjMte4VjZdzbLNXTJ6Dwg/n4y7sPDg/F39TCtct2WyXKl4yma+FJutvZnz0JizzEnCLkKea6VuqU3ko9bbjIjy0PLtCh/Wseqc3bbeS1sseHXrfXQRvV6YvW51VXS0XF1PlJcTEw33rWdzM9O8dVSmSjTxT1EdkqBniYzZzbq9o7DJQ/aNQjXRcomltscejORlHlrqXX3Cu3ET33a6pU05QohWroLJsD4MlyPBcmi3i5z5HnoNEAGyaZbsGdWFM6UnKQjjZdO8hCxZsZHFrlo+orVKZKNPFPUR2SoGeJjNnNur2jPQ/Z1PjXVTk1Mxtoj1djMococtDLQZlfRuM9XKpJpMKdNQ08GFKVXNG5xWWmUeh6v7RtjOo6adKTnPWQMuneXics2Myh0y0bQaIYz1Mr6AnQ9Eg7/ExQJ0PRIO/wATFJUAAkqi3i6nzVWHiYbbtzO5kWveMt1Ntk3dJEP2jUI10XKJpbbHHozkZR5a6l19wcIuXp5oZW8pU+Sg0utMjPPQsu0V0tFxdT5SXExMN961nczPTvEnTuEH8nFvfiYkH4M3rcRZ8ur6rl+bc7RrDJ6dwg/k4t78TEg/Bm9biuqLeLqfNVYeJhtu3M7mRa94k/d7g/6Rge5ddH3tqNyvLMZwdO4QfycW9+JiQfgzetxrCSlouLqfKS4mJhvvWs7mZ6d4rG4zjlmV54AABSQAAAAAAAAAAToeiQd/iYoE6HokHf4mAoGTwX/d9L7/AOcxrDJ4L/u+l9/85ib9qeeyp9m+e7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wo/d9V7n5yCrcvUECGbvJlOJiwaXWkRlnqWfYOteTTllHnyE8F82O1oXInaIj6/YJUqmTWaxDPTx8kgdomPlb4W62Zm9bjnl319zrj9nftt/OD0cUE9YjhNpCezCg/luIzPPU8+0duC/7vpff/OYnQ/UapB/Hxk/qw8OE/vd/Uwo4L/u+l9/85hj3195l9nf3FD+q49L52xW8rpfe8WnU2mo1hk9B4Qfz8Zd2Hhwfi7+phrCse2kZd9sSmqZNKTqUSiNpSC15zHvXmZ80nZnbrCizJ02sVWNRIwJp4Ly7yibdPrISV6ZJUqJ8aiRiSqZa8u8yxsQi6y5rd7jQUfVeECPB3dtvx+u+yDd10b1DnO/0n/jpe31v/rWGdXk05ZR58hPBfNjtaFyJ2iI+v2DRHFUpko08U9RHZKgZ4mM2c26vaOtks5csbZeGVCpk1WsIZ6GPFlJcTGiY4bboWh1Z3Y9Btjz3BWVsu1JZqbBUyrMWLEuve4yy0Ji7B6EThzN1WfF1GTS/szCpc714E3z2sUWRPaztmeYrXLdlslypeMpmvhSbrb2Z89CYs8xJVPtPFpcn1Y83zOkUORtc7NkeQIfqVQjkq95Spa1RptFpGZ7pZQ2kZF6xm9cTs3W+b3OIEk/lKhDtSmLnznOC7syI2LJi7hymS50SiSmVT7F0F2yLLCO9yePcLImLLP2kNscVSaSsTxSFEF8qNnhcydjfq9g24T0ZM76uVLW8Y0+Uqw8PEfdudmMy17hkp0XGtQWKsS6mqbN21sa0m1yihaIu8ZVUmvT5szabtpblsNtstMur/wAuzT1jbrCaTKo5UlHA02d5CU55tEUUWZ955mI6urv6OnT09vV14O8vTyXTd5Sp8rHpdaZkWWhZdg1hnKqtJlKIkicsdcTNIzhfJ+cZNpmOXFvGfLVaT/u093keo96EyudiP1C5dTU5c7N3d4ZJYaotpoifGXw8+ffbhdRbsWRuTl6hXS9r4wlcedJz2TTsO/m5aNr3DZQ9Eg7/ABMfFU2Ti+bxh0bK/XtJtM9WGdGud/w3r3xr+XVUmkrE8UhRBfKjZ4XMnY36vYMqYunUZRJgqazaZSi5pmEUGFaXZC7u5ewSS11RhTzpsay9DHbhr8KErGNj5PU3Pd/EatHTU6UnOfTIGlTtYnizYzL+LvDfVeG66Zz5/DlsSuo71QmYaaZz0VpGzacoWepFF+A0EqaSjTwyE8FkqB2hczZzfr9oz9iV07ep8zETS+YitInfXlDz1M4vwGglUyVieGenjvlRu0TGTsbdfsG4639U5b1x2Z/Euy/slRsN3lNzFv7OceTZ/eHHWy/tZPsN3k9/Fv7eaWTZfeNYBvTrszq33B47hYmkzVEyelgebJba4nPJyhKDX/TvG3sSunb1PmYiaXzEVpE768oeepnF+AxEsydN4bwxqJGBNN3l3lE3J9pDn8S7mrHT4c1blK1lSmSnTxIq9HfKjaycxljMbnuwc1si9Y64SulcnT021JouZJxCgwe3M3OJzMz9TDWGIqTSaAniWoYLJUDY0lzPFc2h3je1nM8tRVmuUy74deP0k/k6fFtSmLmSWOC7tzMmLJz7gnfYtPULpv1pTFbix8zEzYssyJiPq7Bny01OX1icVTgZdOtZM8XJtD/PDkbkRH6tBypa1XHhVOrS8RNLfDU3EWE7wnuw5m5sWmQnqvqvpno9AhRbLfMmzMZTNbFnW23s7ZaExZZCscUqmSsTwz08d8qN2iYydjbr9g7DrNa4cbvfIMnhR+76r3PzkNYZPCj931XufnIZn9mtw+1E/CL9l1L+l+YhvDzlaUyZVTlyFkbIZz48LHm0JHDpnq2gt462r9kp9ut8pv4VnZzizfP7hPVJlVdNuMawDJ2erquW23Ybv7PhQTbOrndb694z1UuhylEUFXn464mxJlkcL5ZZQ5aNoNuWmTDbVVVunI1EUhQosmwM8NkRs5P1F6xy2+r/ANyf5qD9BySq50pPDBSKXjoSfDmbQUL555RZ6vqOuwVf++/8rB+ozdvn8q1J5/DKqnB7yq6oVXsvj2f2EWRH7BnpadTolEJJ1fGM3Nk2HFKvy/nM8m17mHqktEpyNRDPTp7JsDtFfEbOTdZ+saIn+1Ldt/u2TTzKqtzolEUhQo4omyWeGwp97k/UWTf6+oaHEu1ftZRt1vk9zCs7eaeb5fcNBUpko08U9RHZKgZ4mM2c26vaPKKqTTlKeJWnPYkMtmn70zGc25pm8LHl63DLjvz5+Rjd9uPPzS1iZQ4U5QUyRfNj1mXxlYxl1RavmNBCiVzKfHLlTNupsLYUm0pWPmb586G2LPPVhn1JTOiUJp66PjFDvYMTFKvyIotMyY217B6Xj9JP5OnxbUpi5kljgu7czJiyc+4Rjq274dMtzGa5ckqudTE8MCil7Ehlu8zaCmWOfYWZuZ/iNBDUklRv2SdiYbXbpkzu2peoxkruEKunWbXSsPEe36wRuzPoXrIZS6HjeyXKq+3KYXwpOzYT6PnkWhPn2C+vp4nPnnojo6ubx556tVYix6hUEs6ZgcYYeBFbddhk8WRad7Dz/wBkTv8A6fH/ANuPZbfz3fgM9VMkzVEUaeRgSjZpd5xNl2mL8SpIJ0mVHMwpiS7DJoYrbsz9ruOW+u8R110Tm+eaf3Z9h+vUlbtGB5SPCsw7siyi1dz9g7TFNcoaeTIjjwJR3YcLQRdbn29okly1FYqMRTZtyqZpukVzF3EWRDTl0WCannIoEjrpNuJOxNHNy3XbTIc+rVsm/wBXLP4+GF1lu/8A8bf1k0jOszpkMO2TdrlTfLyLSl6c3eIvYeXYI8LHp+JJTW7N5ediPdce7kenZkPSQUZMc6ZDxO7Nu7Se73vmOC7g5HPs2RDstr3crfdo2p5df3jbbe+/yv8ACJ/WfCnaWf8A8b/D4Sy65KrEMCifs01c7zLII3sh7C/9tRKlpMmVwohpyg8eUTuecL7l3Uf+o5RzF1OVSpBzbTRvh7sJ23k5+3XrH8irNQkqpymTPsjn237kJuxMWpD1f/Hz/tT4tl1+uvuMf6nDLPoxvefc26bRKcsUKZ5J70MduzRXxE7EZRdb6l1jquqSRXZtc7Dpsx7d0z2lmfQroLYm9o8/xlsv1HG26mw/wW4V/Xq1xNF4DW2Srpf2TTNhu8py8E2/s52jZ/eOUy41J5/Drced2+fz+DQVK51TTxQJ6XtqGYzTNoKXex9h5kxl+Az5yuyoKENbqeIml2vBgNiuT6w5kxt7QriDyHG1b/mw/qvsfmn7BnzEMlOnkq4Ee1oZV2JPxTl4zmxbusLHl62DK3fn+DGY68/y0OOqRSP2SnxsXym/HCzac4j7THGpcI6jEnTT08rZJU25oroZl7GRdZZN/qCWXOmp4UiGfxqhgfGkWFIZzeHePPVzy7PWNBDTVcF+ySeJ3a7eJRi6tqeTZ+1/UE6rxP08/wAl6Zzf18/wz5lJrlVUSYKmdkqC5pm4drl2QmTuxDPqiJJSsVLibUpibetODB0PTMonI+5ht1iXJRpyjrM/jGb/AGeXYcpsyuzh9pa9g68HaBsLKlcP1n+GF/J6keZGxuRl7AuG7qNmepu9nKjzJKNOcFGkcYzf7RMvOU2Z25Re09OwaGz1dVy227Dd/Z8KCbZ1c7rfXvGsA7TDU04XPd2yeIEk/lKhDtSmLnznOC7syI2LJi7hoJU0lGnhkJ4LJUDtC5mzm/X7R2AVMZOyblb3BxVJpKxPFIUQXyo2eFzJ2N+r2DsA1jwcxAmh4MSVhSuXiueO4899tNNBrUFJUZtHkRp6pgSjuaXs8MTbx9ZiKd+5af3v/wCYPRUGXJlUeRAnn48ormmWHC+8fUY8+GM6p9z0Z5Xpv3uW31f+5P8ANQfoMrC4OyOTqCbZVMPPk4kyO3szLI8mPvHqwHW4bcpnr/TESpJ01PDHSKpgITfDl7OUTZ55xZ6vqOuz1dLy227db/Z8KCVf1c7qbXuHVVRKcsURT1Ce+bGzxXxE7E3UfqHLiXZf2So2G7ym5i39nOPJs/vGdNn/AKrql/8AGVXIldRwEs6kYamZdgRbSRszHFkWWhdYkQ1/ZeD8aWVFgqZTYUTXXvGZnkzExdo0EsuoqVENRKft8pO+zFZDKxriti/2W9ZZsM9dKq/CGxVKTfVs8KHEg3dCPPIzzLrHG77zu6zX2b2erpeycXyuL+jZ2a9pvrnq4rHlNt4O1H61UJeGpmc+G6YbNkWZZaEQ1eIEkjlKfDsqmHmTnOO3tyM2PJy7x2xytnDjljJeWsAydgq/99/5WD9Q2+r/ANyf5qD9BXV7xPT7VyqSaTFWE0g4HlL7tphc9+yEjh9jephUlUzk6iFEujvmxvgzmIsZieLdLmtkWeoyq9VpM2jz0igsBcdryM4m3iPnETaZhWOEdOmpykQSttlTPKQ3RS2YyMur/thz6sZbdunTlZJp6YeOS1adKTw0ikFjzSfDUZQvnce7EXtLMwmS51VUSUyqftMpRdsiywoLbSePcJndmz9pCPaUkypKI1kPGRR2tPc5LMX8pdxdwzLK5WaVjjMZdu8mVxns8SRNtCaRdcixLMG7TlDY4nMji9Wgz0tOkxJ4Z65Xskqa+DFhnMvY2i0PJste0Vzp6uq1OdKkQ4UC626ByieyHLM27PUPijyEM1QciOTts2Z5OG6KWzEZn/36hwysmWrP0v8Agy+Pjh33+Et/XWlMmsTlBJ0VIRbPNguw+VKNnzPnF7dRUupaRLUIFVbqONiu8OAcN7ERawnk2Q5VBLV1MySkWKbop12HBhwE7MZ5l3D4o9YQ0pOcEEu+bH5SZdEVzGbZMbM43+7j2y3+V/Zx/wDkYd8Zf/6cv30toMyozaPITJ5GBKO5ll8MTbxnzD+78RlVJTTolCaecfGM3e2mJopV+RFD7G9XYFRpqnjGVHU1FkSh3m2EbWkXVCfsIfcnBnyKkkQyrIlWFgybjPmm8W8feeY644fE+JhcpOJ52dJ8b4W5d9/vn78/smpaJXWsJLiWpkz71pHh3OemRm5kPTJeC9OlJ4YFEvHmk7zLooXz7CMdaH9ax6pzdtt5LWyx4det9dBrCsPhzW7yfE+JlvU4Bk8IpqTi80qtTs+PzYsM4+aZGeRdwknVpXUdok0RPiYdrKLyJnz5sReoyHaXwckzVE6fU5u2zZlrRWnLZib+E/Z9wq5dU1imY9N3k8+lUzqqohpKePZEM12lMUy1iu1NjNzJ9esaqWkyeD6iFWoPHlE7z84cDJuaRnc7t6g4TJpyNRLqyGCybA+NNcjZyKGHI/aZZENWZW6dKTyZ8ahpU67DisizY2PqHPHGS3q7x0yytk6e1aI8piq4+T4MqcRNL1k4ZFhP648zc7j9QLpStDT4Ipqb7NzxUWIXJ5k3Kc43iO7LTQav7b/4b/zHhFDbEXeLt6uEydPPdIhW8+ZTpfGimNtpnXYOj2ZHlo5ZdmY0EtJkylEKtQeOuJ3n5wvk3NI20yHLiBJI5Snw7Kph5k5zjt7cjNjycu8OOv7Ps/2l6Jf389rebn+ATj7Xn+2W7+z5/prDJ21XUd2ny8NNM5i24jZteTPPUjh/EOLeM+Wq0n/dp7vI9R70Jlc7EfqGsL5qOIkQotlvmTZmMpmtizrbb2dstCYsshxryacso8+Qngvmx2tC5E7REfX7BWqUyUaeKeojslQM8TGbObdXtGUqXTlKeJWnWbEhls0/CKZjObc084WPL1uMy1JpuO7dv7Va0kl0mGfKjxMfyRMZXtERH1ZN6xkKpc6uJ4qiun7EhltglYUzU7YtGPUi1LrGNTkU5TFHNgTbRKlNiQ3lDq7ZjfkzVcyoJ1USnbrbtjhwylY+TR5/w2+vVshx6rn37O/TMO3dxmKajU1ElbJjwJp3bDJaGK/Jpm91Mz73cNtDTaRPp8eySbkylrt6MrrTNtTcs3HKZLnUpRJVzp98qO7bp9hFcxNL3c2Z23e8cVk3ZKhUJklTh4mHjzsN9mYt3I+fdploKk1zfPPOyLd8Y+eed3aXVpydROp0ZbWulW4Z5S8ZyuPqaFi9ebDihRcZXzJszGTTWxZ1tu1s7ZawWmTZaiXiBJVeUp8OypoeZOc48btyMyOFjIy9bj0CFbtV8ubLwVMpsWTddY7tnoblnkNx3b8zMtSfL55+n5KxkyftWoJ10rdTJrsKPXGuJjyyOFjLr1HWsKZ0pOUhHGy6d5CFizYyOLXLR9RyXfZ1PgQ0vk1Mx9ng1djI4s4stDPUXlf0RjP1EP2jUI10XKJpbbHHozkZR5a6l19wyuDv2VUCQzd5Sp8rBpg2kZlnmUTkfVoPSpU0lGnhkJ4LJUDtC5mzm/X7R5+YmnSuG8mfHA0qddhxOWbS2MTlLNX1XjZdz0emGSu+0ahAhh5RNLfbINGciODPXUurvFa5bstkuVLxlM18KTdbezPnoTFnmM+Ypk8GaPJkRx480rsOFjhv3nPtZrhWVnr2RjL6dxUpk0asRT1EfJL2eJj5KyFup3d/Uwz/AN5/++h+F99vcCiUrqPCBHLqybDTTL8OTiEbNBnnDnqRGPQLqkkp1m1zsPEe3dM3Zn0L1kI+1vfZ0+zrXd5/hFQEiWnmqSQ4OFzoXOK9zIizM8mzG0lTTlCiFaugsmwPgyXI8FyaLeLnPkeegyliacvrFOKpwNKnYrJnLk2h/nh1diP1aCun1adFR0kcZbSuUX4cvKC+2I3zZiYgmplfPO5l1XGeedmSqUyUfDeKeojslQM8TGbPLbq9orWQzqnWKdIqdPwJR4rQ4xRX7r/w6MxCRLMnTeG8MaiRgTTd5d5RNyfaQ2+EXIU810rdUpvJR623GRHloeXaJk3LfTbbdWT1058I5WHJlVF32R+Tbn3NDr1MOlO/eCr/ANH8hhwo/d9V7n5yDg7y9PJdN3lKnysel1pmRZaFl2Dp/wA9fj/hH/Df4f5OncIP5OLe/ExIPwZvW41hk0794Kv/AEfyGNYVijL2AABSWSn+q8IFmNu7bZgdd9kG9po3rGsM6sJp01OU9HA66T5CJyycyKLXLR9RLLUyeECidIgjdDJtxIWPl3Jy7DhYy7xG+m6Xrqm3VD9o1CNdFyiaW2xx6M5GUeWupdfcFD+q49L52xW8rpfe8WnU2mo1h5moTJMVYVwTpFiGCzbpl5ne8JYeWpMf8veMvy6rZ8240P23/wAN/wCY8IobYi7xrAAuTSLdgAMld9o1CBDDyiaW+2QaM5EcGeupdXeFuiTYh+0ahGui5RNLbY49GcjKPLXUuvuBd9o1CBDDyiaW+2QaM5EcGeupdXeK6ot4up81Vh4mG27czuZFr3hS0XF1PlJcTEw33rWdzM9O8Tr0Vv8A5KwABaAToeiQd/iYoE6HokHf4mAoGSu+0ahAhh5RNLfbINGciODPXUurvGsMmh/Wseqc3bbeS1sseHXrfXQTlzqKx43WsMng7y9PJdN3lKnysel1pmRZaFl2Bwi5enmhlbylT5KDS60yM89Cy7RoKlMlGninqI7JUDPExmzm3V7Q9fub/wAfvZ677RqECGHlE0t9sg0ZyI4M9dS6u8F32jUIEMPKJpb7ZBozkRwZ66l1d460dNOlJznrIGXTvLxOWbGZQ6ZaNoOXB3l6eS6bvKVPlY9LrTMiy0LLsE9+/r55+Le3b088/BrAADo5gAAAAAAAAAAAAAJ0PRIO/wATFAnQ9Eg7/EwFAyeC/wC76X3/AM5jWGTwX/d9L7/5zE37U89lT7N892sAAKSAAAAAAAAAAAAAAAAAAAACeT0tR7vgKBPJ6Wo93wAUAAAAAAAAAAAAAAAAAAAAAAAAAAAJ5PS1Hu+AoE8npaj3fABQAAAAAAAAAAAAAAAAAAAAAAAAAAAnndLT+94CgTzulp/e8AFAAAAAAAAAAAAAAAAAAAAAAAAAAACed0tP73gKBPO6Wn97wAUAAAAAAAAAAAAAAAAAAAAAAAAAAAAnwlHpXyyDCUelfLIBQAnwlHpXyyDCUelfLIBQAnwlHpXyyDCUelfLIBQAnwlHpXyyDCUelfLIBQAnwlHpXyyDCUelfLIBQAnwlHpXyyDCUelfLIBQJ53S0/veAYSj0r5ZDjNlzyUyCNQ5ncx2FlkAuAT4Sj0r5ZBhKPSvlkAoAT4Sj0r5ZBhKPSvlkAoAT4Sj0r5ZBhKPSvlkAoAT4Sj0r5ZBhKPSvlkAoAT4Sj0r5ZBhKPSvlkAoAT4Sj0r5ZBhKPSvlkAoAT4Sj0r5ZBhKPSvlkAoAT4Sj0r5ZBhKPSvlkAoE67okfd4kGEo9K+WQ4rJc8k0ZxKLiyysIusBcAnwlHpXyyDCUelfLIBQAnwlHpXyyDCUelfLIBQAnwlHpXyyDCUelfLIBQAnwlHpXyyDCUelfLIBQAnwlHpXyyDCUelfLIBQAnwlHpXyyDCUelfLIBQAnwlHpXyyDCUelfLIBQAnwlHpXyyDCUelfLIBQPM8C006UnUT44GlTrcOJyzY4iMb2Eo9K+WQy+DcudFQkxwT7Id5isI23jEWbyi5dY38HCpTJyOXT6jBIxZSXExCvKFrmhLx7BsUtFxdT5SXExMN961nczPTvGRWYJn0ZnRHN3N3ctL+cusbWEo9K+WQSfNfPOxb8s887oeEXIU810rdUpvJR623GRHloeXaOtYUzpScpCONl07yELFmxkcWuWj6j7VTI0aeKeoWWSoGeLCdnNur2jJ4NU+Yk2mWanDUlbjSbHs1tzdjcs8hl+1qerZ9nd9G8lTSUaeGQngslQO0LmbOb9ftHmpP2dUE8mbmmpV2Ko7cUnLd11Nsn7h6PCUelfLIed4Xo1USeRPOLFlSbr4mKG1zhIvaHxJqbno34d3lq+r1QyV32jUIEMPKJpb7ZBozkRwZ66l1d4oVTI0aeKeoWWSoGeLCdnNur2iFLLnIEUyoVGfgT5jY8VhRaHbDploZaCsvZOPHLso+q8IEeDu7bfj9d9kG7ro3qDFV1XlKep2VNDzJ2GUeN25GxwsZGXrcQr09bqVPnS5krBa1pN0EWLmXX/CzP6xrJZkaxPDPTrL5UbtFhM7G3X7BM5tjbxJVCVNJRp4ZCeCyVA7QuZs5v1+0clyLarJkqZgqZT4U626x2fLQ3LLMfeEo9K+WQ4qpkaNPFPULLJUDPFhOzm3V7Rdk0iW7fEurSYU86NYWzTU9uPLzjsuPdzIs3y0HL9t/wDDf+Y8IobYi7xMokKtnKo1BXsk2V5MsMpmA52npzny6snEk2p1WdR5lRlzNmlS2tJoY8V4rT6sm9mbjncvfzzz2dJj6zzzz3dFSmnLFEU+qx3oY22KJoidiaZzc9SLXuGVT006bWElJqcDypN7SnLJ4Ti1h7j1HpaXReK5UUMlRvxtfFZzmdsjM21ElLRcaUqJQqmXRrGxt1rrIjKHRm06hNwts33VM5Jddm2lTSUaeGQngslQO0LmbOb9ftHYeeKr7Erno6gvaOTa03B8o5PoRZM5EOpJqjVIIpVRh2aQTXS3hjxevUmMmMi9o6TKdo53G966S6tJlSySJyx1xaSM4X6+cZNpmO6WnToVEM9cr2ubKfBiwyl2OTRaHm+WvYP5TUsclDLlyJ2HLJ2htdsz6zFWEo9K+WQ3W+azeuIoGcqp06JRFPQq9kmzWxosMpl7E0Op5Nnp2inCUelfLIMJR6V8shtm2S6fCFbtV8ubLwVMpsWTddY7tnoblnkOKqnTolEU9Cr2SbNbGiwymXsTQ6nk2enaPldR4KjZtczEw3t3WZ2fQ/UQmmKaigjMlsdySDnLGhLXTcLPUyL8RN//AGVP/wBWihW7VfLmy8FTKbFk3XWO7Z6G5Z5CsZyqnTlEcubCrsnyXwpmGR2vkeTsbl2jlJmrJKuFGrVb8fkZuGXLMTxZFzWyLPUbvXFZrfMawxJCaSsrFakKIL5UeA8LmTtC/V7Bp4Sj0r5ZDG4LorKVAokzMOOe9+67tEZFqMy5sjceJa7Kpk7g+nijTyMdCTNLvKHAz7Tc4nM+4KOpk1hQa2ON5snyclj5ByMj3srrmf1D+FLnVuCIjnvTjZjsLl/A4bYi7xlVldT6lGnlRrb4d552FEWFp/D/ABOzeoRbrn0XJvjXLbnfatQUIZu6mTW4sGuNcTlnkcLGXVqH2uh/xS//AGJOG3i79zDIRSOEiJEaaTIaEvJnfL3M3P2u40JKJRVEkMU2rbUjm6w7MUFzH25GWZfgEu/S7LNes0+lUunTU8VaTz8CabMqsiibOzmH92nrEkvhhJiTzo401k2C3Dl3md7nnnbkwKqdT6NHLmwq9knxPhTMOKY3UeTmWh9faOKivrEUqVFdtUma+GoYoMRtd1nJjNu4ZbZe+mySzttrfa67/C7P9idiP4M3e4z69Tp0NHnz1yva5sq3Biwyl2PERRaHm+WvYOlNoi1NBHNTquL4prXycOGbaztvGff3jFqCanpkUyCOHAqMLPIeKK3Mv4tObmGX2eW4/a4USpiKVXUsdEkY5lfyd8UL7vbF3je+113+F2f7E7EfwZu9xGqgmfSZDDi7/Kb9pfydgqVVZMjURSFFSsmwM8OAZs5P1F6xUkm93/Cbbdan+X1xLtX7WUbdb5PcwrO3mnm+X3DQSppKNPDITwWSoHaFzNnN+v2jCVV2OFPFPQzdrlSmxorcOxzaHUs3z07BHK4RTFb4lQ4vt05HFvfuyb/UOrDG+fuzozynPn4PXgPJTJHCRTAcpbIx5EXOl3y4bussyz1YZMtNSlEBTY6hskUWsnBimW+91vr3hfi/T/DZ8L6/ly9b9JaR6X8uP9BIu4Qq6dZtdKw8R7frBG7M+heshmHLqtRUTZC9Jtk1M27iQy8O4n6tXYvuHzJoqunbPOlKMOpTLsJPYRu2R7z2803zEXPO9lTDCdxdWNqsqEpfgqZT4SXBusdoT32Y3LPP2DlWJlRhTlBWZF82Po8y+ErGMrsodXy1Gum4OzFlyqrx3KZrXQs1rZawmx5EQi4LJpSpaoUyYcCKTbhk5xWuRkYnpyvF9VTLGcz0ckKdXIv+jy3armxuSKC3W3n6/wAWnYK+J1dR3aggw1MznrcYjZtOTI20IofxHo8JR6V8sgwlHpXyyHWfCjlfi30YMvgpOlJ50iCpNKnW4kOAWbG5dY5cXpJHKVCh7Kmh587azjt7MiNzzYu8bqqZGjTxT1CyyVAzxYTs5t1e0ZSuvptnjwKldMyYsAyfP1kFwwjZnnXzWq0jWIYk6c8aGZzjY4WYyPrL1DBKG7OLMzHzBEUUTmeY6jo5VzLHKROTy+ZOtv06jchdiyZHKU+m7Kph5k7HOO3tyPI8nLvHCVzhxq37Nm93iQy4y81sys4jQk1aqS5Si6O6dNttmNCVja5MxuWQiWzKhUDl7ZMxcN7d2GFn109hDPo0SuOGTFCbpDu7PX36jZDph1VDDLOHnEx9g+Zsu4nLUd5nlDHOKIoSc9B+h+H83w5b7PhZ8Z2T3dafscwpSbiralMT57QcD6n7NPAUoaBV99LNh2dNPbFieCPmuZZO+vYM9MniURxKI48FPLbEmtdY+RZam55D0CVZOWKIZCfhHfNjdodhInYn6/YPg/1fwvhYfE1j+XD7f9L8X4mXw/m/PllS0NRpSedGsR3oY7ceXiwlcx7uZOZMZloNVKp4MI1EM9PHZNgdommmzk3X7RobBV/77/ysH6jkqo9RWJ4pCisXyo2eHZoSdjfqP1DzzC49p+ev5ei5zLvfy3/DrQ/quPS+dsVvK6X3vFp1NpqNBUpko08U9RHZKgZ4mM2c26vaPNfRhXTvrVPWYimXzIcIid8jzM20MxIuRVer2TJUzbk0L4U62CU+j5ZHqTZ9g3ryxmtcs6McrvfD0CGm31COqK5OGpmNbKufCYjhPMjY3Jj0yGsPKbXV0v7Wqew3eT5CCbf283RsvvFSGNXUb9k4QYmG131MiZ3bX2GNxynaT9k5YW82/u9CAydgq/8Aff8AlYP1DYKv/ff+Vg/UX1X2R0z3/drAMnYKv/ff+Vg/UNgq/wDff+Vg/UOq+x0z3/drAMnYKv8A33/lYP1GfXklRlUefGoqmPKK15ezwwvvF1kMuVk3psxlutop37lp/e//AJg3eC/7vpff/OY8zMkqS4MSZpq3kHc0nDLLf/m11zGtQUlRm0eRGnqmBKO5pezwxNvH1mOWNvVOPR1zk6bz6vTAMnYKv/ff+Vg/UNgq/wDff+Vg/Uduq+zj0z3/AHawzqwpnSk5SEcbLp3kIWLNjI4tctH1HLYKv/ff+Vg/UYiqKoxJ4qsVQxZSVtmm4MMN9x2xZdTaZkJyyuuy8cJb3aypNJUJ4qGhgslQNjRuZ4LnfDkfOfPQ8htjEl0eoylE6fBWGmzrcSLZoc2Ji6x12Cr/AN9/5WD9Qm56Mur6/uLqbZUIKokk4imW90q5sVyKEszNiYnPTMcktEoaxPDPTp75UbtFfGTsbdZ+ocV0aunWbXwgw8R7fqZG7M+ntIefT1Kr/XF0md/Jjx2weyHIy8BGWWMvMdMccrOK9MqSTqYnijT1TYkMtml7OUyxz7TzNzP8Rky63UZqiciRqNtmzLcCdZDLZieLdMvaWfYK1XBScsURT1FSvmxs8WAROxN1H6hlTKpOpieTIplWx5RXPDs5Q2Zv/EWbuYnK2X2jcZLPeuq5FiWTK3M2FTE7zrcXH06ocobSYvW45JZlDlUeGNRIx1xO8u+OF97tLLQcVyvjGnwTldTxFMt7U+AzOZEe8WWhEY5JU1RiTwyE8Dyl7tC8O/Yb9ejdw5288R0k45qhfSYpRzp02TsJHbgyLsS7Qot58u3PtE8qWRF6h9TE8SSccidDZHDqTuz59Q6D1YYTHl5c87lw4zJTnlDcXY7D0pcJJzZoH/rF+gwC1FItDnMnq1iiTHU4drlSrmluUt3Lth9hfcKkq7Co8NOUIMeUTueNa+9d1fqPKU6JWcU2FEecLX6ette8elEzCRVzyrirVrVcMEKuO84XY2hLw7hNFAZZwZGQpn/wjiPuf0s38GPjf1N18Wtaj1yZIkSECZDjR7zFi29Zn1kNJLSZy9PDHXjx5pPZLyhw8884Dzdi9g8fOPlCs5492hlrjSQGoUWzc7ishPrPsHzf6r+nxwy3O3s+h/TfHyyx1e/u0AGYuWwU6za1+HiPbyLuzPp7SHDi9fUZP2gpw5MznpbITZtN8j7SI/wHlt9I9Mx9a/ipTJr6eJEhjvlRtjTmMsJjeHdNrnYyy0GfQ1HFmOh2L7S3dzF8tqeucMLQn3i+WpqK+MiRR2pI+asaE9Ndw89SMvxEq2kyqJAVTSxNEn1gY967d1MzZn7Bzsu+qOss103z72qlp06FRDPXK9rmynwYsMpdjk0Wh5vlr2DlVPszFqkn1Y8rz2kMOZvazvkWY+VVRjlKIkidRjriZpFlr5PzjJtMx0lUxVtEueqX7RNlPhRYJQ2OTHoeb+sVx2iOe+T5xVdV5SnqdlTQ8ydhlHjduRscLGRl63HWXRKdKTzpECdpU63EhvizY3LrHKdRb1cS2Uow1h6TrHbJua7aZD5l1GOFPOjWKNmmp7ceXZfZce7mRZvloGp/yN3/AIvrbVdO3ahLxE0vnrbiJ305Ms9TKH8R1VVaTKURJE5Y64maRnC+T84ybTMQzViqcnmK5dR2ZDLa2fgFHiubHu6kx5etxlzlFTRJIp1Km/ZUHk47Yes2PKLe5xmJueuyphvv555psTIpNMUSZ9ZqGPNK7Z4sE4bMmi5uruWokSpp3CNRCtXQWIYHwZLkdzk0W8TGWcJHmIaPQYanEauODASn5OB7r9SPN3JjIaaibt6SbOUqraVC2/hvjZtoW9C0Rd4ycznt53beLx387MxNOnTKEmSxwNKiuw5Tl9a3nPP+C3X1j1KFFst8ybMxlM1sWdbbeztloTFlkPP0BBFJo0xXDPyUM8FmlsRlqKp1SWRyop8qdhoD0XWkbdXk2fXd/EbhqYy1me7lZGgqUzlCiJEhjsmwNjTmI8FyeHdPnPmWWgyqfLkzk6SnRz70Md+GdhltTGcR+uC0/XmOqSmLFCTYlMrY0cH/AJNxTMRzfnEbkx5+txoKqdOURy5sKuyfJfCmYZHa+R5OxuXaN1bz5552ZuTjzzzu5Uv7MwqXO9eBN89rFFkT2s7ZnmOtSTTolCZangxZqW5pLlDfcRFzj0bUSJpc6sIk1Qhn4E+G7CisKKzO0+wjci6xLIUzuEEEmUUbyDu2uWxbnXBnkZuZdXeG5rX5Grvf5tCh/Wseqc3bbeS1sseHXrfXQKH9ax6pzdtt5LWyx4det9dBjcK4JiNrZr7b5bd51ltvs16mHp8JR6V8shuPfXsZdt+6gee4SLeLqhTVWHiYeLu3M7kRa942cJR6V8sh53hPOVRJ5siSoxZUltqhsKG1zI4Pb3d4fEusWfDm8lMlbtWz1CKXjKZt2xpbrbG3Y9/Q3LPP2EO1HpM6FQdRqZ3ro9CyKxiOH+E2NybqHWl0XiuVFDJUb8bXxWc5nbIzNtR9rp6hLZLlTsZTNfCk2lDezPnoTFnmEx43k25c6xT8LFMmVR5kiONps5sOFjzaKEzGghRbLfMmzMZTNbFnW23s7ZaExZZCQqLiSp8KpRjRqLcaKy2+3m5EeTeoQ0uoL6mllS5Krls8ebhw8jmduRkVzkTZaB2y3TvjqPurLf8AxAglpJe0KZGJdJus50BNmeWjmO1NlzkFYUwLp+LNV24MywixLITuyLRnLXUcaMi2Sq1NOmmYcEvC/hd3hM+sda3LnJYJVTOffEjdoLCK69odf/YZq/avno3c+zPPVB/8f/8Afmhq8KP3fVe5+chjWTPpzbi7/wDPb/8AK7Bp8JJc6GhKTjn3w7rlYRPvEJn2cvxbftY/gtrafa6TPkXWXW5s7NERjhwX/d9L7/5zHHhJLnQ0JScc++HdcrCJ94g4Ny50VCTHBPsh3mKwjbeMX/8Ak/BH/wCP8XanfvBV/wCj+QxrDDpUucoWrVsme8hRZhzbC37SMjy1JjyGphKPSvlkKx7Jz7qAE+Eo9K+WQkXT1CWyXKnYyma+FJtKG9mfPQmLPMbbpkm31UlM6FQmRJ48KaquacxRWWkR809X0HKh/Vcel87YreV0vveLTqbTUdUtOnJ45k2JXfPnNizMMiubIsnYmLsGZX45iaoU6ZMXYLYrTsG6zIurrfQRePmq5z8saapTOUKIkSGOybA2NOYjwXJ4d0+c+ZZaAqpMmbR4qcnPAlGzHnE29d1n/qPtKgjRp4ZCefZKgdobHZzfr9o7YSj0r5ZCunfdPVrs+KWt4xp8pVh4eI+7c7MZlr3CsYdKlzpK1bT5M+yQlsw4bCNriOI/XqKapPUU6nzVWNiYbbtpE7mRa94S/Lulnzaj6qSmdCoTIk8eFNVXNOYorLSI+aer6CtKmko08MhPBZKgdoXM2c36/aJEtOnJ45k2JXfPnNizMMiubIsnYmLsHKqTVkiVDJSqnWTnwYMMt5mOLM8iy7Q7c1vf5YSftWoJ10rdTJrsKPXGuJjyyOFjLr1GsIUqCNGnhkJ59kqB2hsdnN+v2jthKPSvlkNk13TbvsoAT4Sj0r5ZBhKPSvlkNYoE6HokHf4mGEo9K+WQ4o5c800BwqLSzysI+sBPwi5enmhlbylT5KDS60yM89Cy7RrDDKXOW12Ijn2xU5mOwjvxIfwZvWLlUyNGninqFlkqBniwnZzbq9omd7V3tInT/WuECzG3tiswOqy+De01f1gu+0ahAhh5RNLfbINGciODPXUurvCioliWlSZM2ZhRw3PBaUTbxnqONElzlUE2plPsiWM8FhHbY8Ov/sJ7yT38/wBN7W328/27Vz61gUvm7bdyutljRadb6ajWGHSpc5QtWrZM95CizDm2Fv2kZHlqTHkNTCUelfLIVjzynLjhQAnwlHpXyyDCUelfLIUlQAnwlHpXyyDCUelfLIBQAnwlHpXyyDCUelfLIBQAnwlHpXyyDCUelfLIBQAnwlHpXyyDCUelfLIBQJ0PRIO/xMMJR6V8shxRy55poDhUWlnlYR9YC4ZPBf8Ad9L7/wCcxx4SS50NCUnHPvh3XKwifeIamEo9K+WQn/kr/ioAT4Sj0r5ZBhKPSvlkKSoAT4Sj0r5ZBhKPSvlkAoAT4Sj0r5ZBhKPSvlkAoAT4Sj0r5ZBhKPSvlkAoAT4Sj0r5ZBhKPSvlkAoAT4Sj0r5ZBhKPSvlkAoAT4Sj0r5ZBhKPSvlkAoE8npaj3fAMJR6V8shxlS55qZ5EoYytc7CzyAXAJ8JR6V8sgwlHpXyyAUAJ8JR6V8sgwlHpXyyAUAJ8JR6V8sgwlHpXyyAUAJ8JR6V8sgwlHpXyyAUAJ8JR6V8sgwlHpXyyAUAJ8JR6V8sgwlHpXyyAUAJ8JR6V8sgwlHpXyyAUAJ8JR6V8sgwlHpXyyAUCeT0tR7vgGEo9K+WQ4ypc81M8iUMZWudhZ5ALgE+Eo9K+WQYSj0r5ZAKAE+Eo9K+WQYSj0r5ZAKAE+Eo9K+WQYSj0r5ZAKAE+Eo9K+WQYSj0r5ZAKAE+Eo9K+WQYSj0r5ZAKAE+Eo9K+WQYSj0r5ZAKAE+Eo9K+WQYSj0r5ZAKAE+Eo9K+WQYSj0r5ZAKBPO6Wn97wDCUelfLIcZsueSmQRqHM7mOwssgFwCfCUelfLIMJR6V8sgFACfCUelfLIMJR6V8sgFACfCUelfLIMJR6V8sgFACfCUelfLIMJR6V8sgFACfCUelfLIMJR6V8sgFACfCUelfLIMJR6V8sgFACfCUelfLIMJR6V8sgFACfCUelfLIMJR6V8sgFAnndLT+94BhKPSvlkOM2XPJTII1DmdzHYWWQC4BPhKPSvlkGEo9K+WQCgBPhKPSvlkGEo9K+WQCgBPhKPSvlkGEo9K+WQCgBPhKPSvlkGEo9K+WQCgBPhKPSvlkGEo9K+WQCgBPhKPSvlkGEo9K+WQCgBPhKPSvlkGEo9K+WQCgBPhKPSvlkGEo9K+WQCgAAAAAAAAAAAAAAAAAAAATzulp/e8BQJ53S0/veACgAAAAAAAAAAAAAAAAAAAAAAAAAABOu6JH3eJCgTruiR93iQCgAAAAAAAAAAAAAAAAAAAAAAAAAAZPCj931XufnIKTyFQXoZW6mTYeFBrbcRmeep59oVbl6ggQzd5MpxMWDS60iMs9Sz7Ap37wVf+j+Qxzv29us+xrz0T1n91J3u/nIUcF/3fS+/wDnMTxftSif1/yieJTORqF1Jp0dk2DD2OUxGzldHmftM8z9gy3WXV+H+STeHT+P+GhO+1agoQzd1MmtxYNca4nLPI4WMurUOg8IP5+Mu7Dw4Pxd/Uw0EqaSjTwyE8FkqB2hczZzfr9oz+EXIU810rdUpvJR623GRHloeXaNs1Nsl3dRrDiqTSVieKQogvlRs8LmTsb9XsHYZNUrWw4uCn2jAbH37MO5rdSzd+rQXlZJyjGW3h59Gtx6fT6ZJl7VdiY6a6y7O6HePTtyPqHpUqacoUQrV0Fk2B8GS5HguTRbxc58jz0Hn6PMnUpQcE6Rs0pP06ZeUd1xHh5Zsz/w949iOXw5ucuvxbq8AyaH9Vx6Xztit5XS+94tOptNRrDyi6vpEtQgVU6LGxX2mFjhvYiKDMyybPTvF52Y6tRhLluR6VUpko08U9RHZKgZ4mM2c26vaPPpZlRrCiFWUjAlG+zT74YsDJot3K65mz0GhS0SuPCVVaZiKZb4cNpFhO5HnDkbk3sGsGrlzTcx4nLOS0mTKUQq1B464nefnC+Tc0jbTIZ86VicIFCpImuUorbocRse+BizPKG0n9o1qot4up81Vh4mG27czuZFr3jPSqZNKTw0lPHta6U7SmOXc53am5ExG+vUMyk7KxtvJWFMmp0cpCOPFmq/IQsZX2REcWujMeo68ZcZ8jSZ3+8UW+R6y3YiK52MvUPPzpW1cIFCqqJsFNKt2iHEuseBoc4czc20HthmNuVtMpMZIxFVJnSk8StOePVyZp+UL5tzTO3m5f8AuCVTJp6eGenjvpEbtExls7G3XvRXRH3ewbYyV32dUIF0PJppj7ZHq7ERQZa6n1d42465nnnqyZdXF889FyHokHf4mKBhpI4qQmgjjN6cbufo+fecV0R9w3Bcu0WaAASLqkkp1m1zsPEe3dM3Zn0L1kFsnckt7KwGTx1tX7JT7db5TfwrOznFm+f3B9rrv8Ls/wBidiP4M3e4zqno3pvqcW8WctSZP+8T3eW6i3ojO1nM/WOSqt0NYnikKFF8qNnhsjJ2N+ovUOvECSfylQh2pTFz5znBd2ZEbFkxdw5VKXTqYnTQFP2KbLu2aZZFMscyuy63fr7RF3J7Rc1b71x46VpaftGz7cmh/td5Sr825jOTHl3OMqhp1dXp89DtuCmlW7mEUTuZnrkepBVK/j0+bT7tqub601l2ZRcxsuzucVruN6VT4JyT6qmhe5PuR4OZEW8bnE5mZ+pxzt3feR1k1Na1aqqlHpFOp81VsGJhtu40ZO5kWr+sENSSQX7JO4wqU9rt05WKztqVpNC/tYZSH6Ox3zlfJ4jWp+UPCZyPeLV8j9Qr+mn+H/O/6Rsyxl3xGXHKzXNau0VdVyOxbDd/aMWCbZ183rfTvEk7gxtW0TFazGUzbbZ2FbY2uRGxuTEJdt4RVH61T5eGmmcyG6WbNkeZ56kYcQK6rylQh2VTDz5zlHjdmRGRQsREXrcbb1elqZOn1kdUsyTwZUQplEhpU53WXnvsT8wnZrm/EaHH6SfydPi2pTFzJLHBd25mTFk59w8+hhpCW+XNq+MmmtiydmjhvZ2z1JjzyHVVRp01PFAnoGBNNmmbYUTZ9hmMmWUnCrjjb83n5/4Spa9JQKIY0KHAlG+NLxjixMt3MyyZz01HHjKr1f6jjY2L/BbBC7Z6sXYNtUuqMpRFGuWcVSo2wZeFDPdi3sy7te31DQ4gST+UqEO1KYufOc4LuzIjYsmLuGTHK8S/4bcsZzZ/l4tfLk2ylSeXgyp7tKuOKxmLU9X1GylTSVCeGQng45lSHaFzT4Nxv185/wAG9Yho0ucmXIFSeXtE2biNKuKDQjLU/vHrpianVxPJnxwY8orsOJ4oetj7OwZhjvkzz1wyktLnQqITT0ni6bmynaCm2ZfyGeb6d7jQ4rVz+TqFR2pNFz5OAUF3ZmRuWbH3DPS8IZKZRDAoqW2ypjvMwDl4LF2EW8/4MCrhhJlKIoE6bHlEzTLzhfLsOEXLhJzfPwRZ8S3iefi0Po1SPRPmR/qG2q6ju0+XhppnMW3EbNryZ56kcP4jz66tK69YhSJ8PEe6C8jvZjLMyJmYx1lqeE81ROkQRvNk24kLSsnJyDrx/wCM4+jejL/lefq9BMmSaUnkpEci+bHdgSLzK5jeLeN2ZzPMcsVJReUqCm5Sp587DMsS3TInImIyIYiXgvOUp4YFEvYpst3mXFMxnPsI91vxcaCHg8rp1+yVXDxGu+rkbs7an6zGy5X0TZjPVLwir6RVTzSpIsbF50THDYxkZZGWb5jqlV1Gh0eGBRS3lSXeZtEPXF2E/aM+h01JV6hPnYOCmlW/V7jidyMuc5HqTj0qWiU5Gohnp09k2B2iviNnJus/WJxmWV6lZXDGdLF41/8Aub/If+w+F0hdV7JkqTtyaF8KddDKfR8sj1Js+weuAVl8Hq4t/f8Alwz6ctXn87P208jS6MukVCVM2PZbX5bFhjtyPqfPs7xrLlMdOs2urYeI9v1d3Zn09pDuqqM6FRFIQpNrmymxocQpdjk8OpZvnp2DjMmSKJIjUK5uMqnNfMtOHEY2LInImIxM+DjOMbfzv8ud+Djecrf/AOrL+WTU6bPOnxVFbHhzi58tiNsyhLMjbRhjwzWco8jIWqOFRT6qnnwpGJJdlic+6FuzJhmLapCvqSidEntKK1ob3bJuz1DrjOnhcxmM1PPzV0+XMXLpciCbhYj2nbdoRn/oN3CQ0zkatD/u1Dxct1nuwvazkXrHhplWmzZEqTGTy5L2E5ZObn1DcmcKZlRnRlPlXIomuS3EXs3yJ9Sf8BPVle0denGd62YI0qqdM4rQbdBC13LHKs//AFavn9w4LqMoS2S5dQxlM18KTglDezPm7ExZ5iBLwpKmRTikU90x22S8byfbmZGZuZ9w6SuFeOsJbORX2eQgxWwnJosyLef16DdW9+7NyduyaoyY0NRnSYo8TDteJmdyI/8AURTZt7mZ6aEKI+EG01GZPmpXTK2xU+JraTFvM+ueQ5yq1LSVqJfJR2y5TNJxTPWFucZd49n/AMzP+10yc/4eSf0mH9zqt4bCpJAjo8U9Ce0olDY0XMa2Jodc9TPQaCGZHwhp8cuas7MWThc3M2zyfR8h52mLKVglKXU950PPmY0Wbu2RephXVaNLNUnOlcpAruw5eltpE+cR+0x8zL4dnzXf516J/T/Cvyy387/LcS8GoEaiGenUWTYHaKx2cm6z9YpUHVks2VFJLboDe+HclN2Zn/3kMlPX1cjbJl3GSaTZyzFJtf1M555dwVStbVi0uoJ9hua+bfi2aRFkRZvkWvWNmPw5ONz8b/4T+m+aW23/APlf224zOEcmpqJMhZKwEJ3Y8NxxX5PDoTkxkWg0KHUknGE9CmnfVt3ZYLT7DOPMyfXt7hoUdTTpqc5FMjeVJ1haLJzM/wCLvHLhFTeMaeeFJxFMvyW8zOZP1toXWOkmWure3W3HfTrTWGcqolOWKIp6hPfNjZ4r4idibqP1DF4wSSOTp9c2VNDzJOyHHb25mTnm594fSzZeRt263+0PhX9fNbJtO4bfiY37TJ8POfZaCWj1FGnhkJ6xZKgdodmhNnN+s/WOPGlXp1PxKhTsTD587HgJ3PLIi9ZEOUzhhJhTyY4E182O7El3mVjHlnbm45fTT/D/AJ3/AEierCdqrpzveNBLwop01PDGomYE03eXbFE2faRDbHiV1aSVqySrT7La9qi848PQz3SIndiLvEnECufylPh2pNFzJzlBd25Gblm5dwT4t9OW34U9eH6CMnhR+76r3PzkMr/xb/3hDEVVGSsTxGoSXro2dTiGTsf8hE2hN+IZ/E41pmHwud7ac79y0/vf/wAwaVFqSSncH0W1zsPEvt3TN2jN9C9ZDyc+Smlxzikq8WGC3DPDOHEfX2MPRcHaWr4vJUkqOz4/OhwCj5pmRZmftEYZW5cT0XnjJjzfVq/SWkel/Lj/AEDj9JP5OnxbUpi5kljgu7czJiyc+4OJdq/ayjbrfJ7mFZ28083y+4Po1SPRPmR/qO3/ANjl/wDWkXVSr7iWVTtnUz3woseCPmsZ5M2naMWGvSZShDGnQ4UpJiNLxjN7y7TIJaanL084kcDLp1uAmeLk2Pe3zyNyIzz00GrLpNRWJ5ySM+LkO7hyN2a+bnvO+pP3jj82XZ1+XHu5ce7Vy3HGw3f2fZsWzq5zZvr3jPS1uuLFEMhOovmxu0NkBOxP1l6h6X7I4Pf/AE+P/tx3W/e2oxJnCicsUSYIJnF0rexJlpTXyyyb1fiNy475csx57Y8JZdLnUxPOn1Ok48orWi2gobM2/hPN3IcZ0SRVT1ExJSMHCtunbScVjnlker5kK0PBNXPv2uLZbWtyKO7V9Dy6vvHpUtJkylEKtQeOuJ3n5wvk3NI20yGY/Dt9NNy+JJ67r86HtvoyUaSQnnK8SCRdZybM5uehjqqqMmqp4pCFJxjKyxocQ5Vubw6kTux6dg8mnrExPDxcr5VNBqm5tz73OInJjY9Rk+Hj27/oj4v/ANmPN1r66v6cvSbSmpH1HjbBwv4NnOJnz1z7RlTqNGlp6hUrR4OFbbDi3XubHmR5NkOyfhbIQJYZUmm4cmDQsczZzf8Al7TGZWK+dailQxJNnOQ//mXvc3qLsG5fAmvX87/Lz4/Cw33v/wDVl/Kw6bKKE1Esrad6Xmfq5jvzsvxGfJnFoeg61bhbOqiOKVAnwJReUhvKK/MmzYmZhmTV8uYqxJCHCkx82Vi3MxZ5n68xeGPRxOy5hjMe/P1tv7tOWU9VPKSkhujPQnInyfrGsc6imhOUVQtUH/52DGbZ/wAummQ8+iqOzTY5M+VipprXyrrcRsyzInJjzGqk4V8XXwQIvqmWHLxfJdubPE5n3Dpeq9myYzu7TEVTJNKT8X2qYn5XGhO7N9NCyyFSaFPNTQwIE/Gk2B8aZeci1z3cj79Oz1jLW8J+MZsmFTTrZEN18rHfE7MyJyYycTVOtpJ1PhSyaZh4D2RbQZ4dxkZ5GWbibMp2VLje8FE+ElBwy5+PLh0jstfLsHzHOdoZeZmI5dX2RIsR4F5z7N+9rbTfRsx1RVNEnhjgWosaI2yxYoW+4vYPo/B/rOn4espy8Hxv6SX4m8bw2eDyI4p8mfHNwJk27Zorbr2Iyj9jesUfSOPjDB276t6Rhep+az65DBk1xREsmbfJx5SpsaC4ob7S3cyLJstBfDw1VRpSTQy3UH/aXLtfm2tpl+I+b8SZfFy6srd/ff5ej/4/wZ23+djfVSVCBRFGnVYq5WzS8MixLC7TyJiPvCZR1FVTyY6nMsmwXNLtI7XPthMndiHm6dWzpUMs06W488csRsbW3UjtZ+rUacjhjDUYpaaXDsUya7znxMNs9Lc3ZvU4n+zj67+7d/ln9jDfFv39WX8vUqlMlGninqI7JUDPExmzm3V7Rn4Suq8nUE2ypoefJxCjxuzMmOFjIj9bjqlpMmUohVqDx1xO8/OF8m5pG2mQ0R21b3ddydmJwZmTpSeZTlEjCmpGc7yN7zOLq/UbY89XJXF1QkVmSmxMO7HPEZ3IoYdfb1EC5biWS63L2FNE7ybsXH064c4bTY/W4iZdM1fRdx6r1T1aCqozoVEUhCk2ubKbGhxCl2OTw6lm+enYMpVLqJqIoE8/b1ydmmWQytnuLsPKO4vuYVpaTOmp4ZSg8BCbugyibN/KEb6734DQ+qUin+ZTSvbEzn3nqYauXN88+puY8TnzzsxEqmcjUQz+Ekdk2B9liYjZyaPme2HXuBKmncI1EK1dBYhgfBkuR3OTRbxMZZwkeYJU07hGohWroLEMD4MlyO5yaLeJjLOEjzBUukkoip1XWPKktiHhH9Ycri5vMty0PMR6c9v3+9frx3/b7nKqIklVxanibKmhb6zaceNpDzcjhYybTNxoJVMlRWISXR2LoHwUzGeC8O9vllE5MeemgqSppyhRCtXQWTYHwZLkeC5NFvFznyPPQSqlMmoJ4p6iOykQM8TGe0ObdW9DbEXf7BWtc+eed073x5552ZaLEmcGoNq5FBKe7+LHePLTOG0/vG8lTTlCiFaugsmwPgyXI8FyaLeLnPkeeg81TNolU+UpVp7kcp8GfeRYTmZRbpZxObFnoPbDfhzcPiXV88+8AAHVxYlYmTqUoKopZF8qPpZXkVzEUMGrsz9Re0JkudSlElXOn3yo7tun2EVzE0vdzZnbd7x1k/atQTrpW6mTXYUeuNcTHlkcLGXXqMqTuVBPwcm8oml3Yp6YrleXrJj7DzHG99/l55+rtO2vz88/RtU1NOhUKVqiDCmqrXkuUVlpGXOLV9Ry/Yn/AA3/AJfxiiuiPuEk5b9HtolxS/q27scm7nfz55mWZvn3DklTTuEaiFaugsQwPgyXI7nJot4mMs4SPMbv0nc163s5VxarquAlp8u5MpusiuIsa1jPI2OFjI/aNBVSZ0rgvFTk5480mY8oX37us/8AUSUFTOWKJE+qx3zY7tiiYidiMpnN9ha9w1VSmcoURIkMdk2BsacxHguTw7p858yy0GSSy5X1blbLMZ6M+l1JXU6fKkyZ31nPHUWlyOZnDumRFE5E2Wg1kNNSU6/ZJOHiNdvGbs7an6zHn+CtSwKeq2udamTWW7r23HE+hOebDV4t4z5arSf92nu8j1HvQmVzsR+obhdyXvWZzVs7Q/bf/Df+Y8IobYi7w4O8hTyQzd1Sm8rBrbcZmWeh5dg1hk0794Kv/R/IYrWrKje5YU794Kv/AEfyGNBUmkrE8UhRBfKjZ4XMnY36vYM/g7y9PJdN3lKnysel1pmRZaFl2DWG484mXGTwlBUzlnCiRPUR3zY7niYidoDLq9g9Lwo/d9V7n5yGV/8AH/8A35oerHP4ePy2OnxMvmxrF4RzcSTKpzNtb8o/MtaLTrcdKTyFQXoZW6mTYeFBrbcRmeep59owk3RKF/8AkeI3ad+8FX/o/kMbLuy+dmWalnnc4L/u+l9/85jWGTwX/d9L7/5zGsLw+zHPP7VcVSmSjTxT1EdkqBniYzZzbq9okSppyhRCtXQWTYHwZLkeC5NFvFznyPPQcpP2rUE66Vupk12FHrjXEx5ZHCxl16itct2WyXKl4yma+FJutvZnz0JizzGb3zezda4ncXLdlslypeMpmvhSbrb2Z89CYs8xxl0mTEnnQLD2maotx5mcF9p7uRHk2Wg7IUWy3zJszGUzWxZ1tt7O2WhMWWQrG63zWb1xGdQVM5ZR5E9RHfNjueJiJ2iMur2DRGT0HhB/Pxl3YeHB+Lv6mGsGPbRl32ya59VwKpztiu5LS+9odeptdApf2nhVSd68CV5nWGLMmudnzLIP23/w3/mPCKG2Iu8daCpnLKPInqI75sdzxMRO0Rl1ewTOcvoq8Y/VojJpf2nhVSd68CV5nWGLMmudnzLIK59awKXzdtu5XWyxotOt9NRrCu9+5PafeAACkgAAAIZamSjphT1EdkqDWJjNnibq9ouGCo5eZTUM3eTKcXFg0utzLPUs+wZldRuM3VtBTTkdHkSFEFk2C54XI2eIz6vaOVc+tYFL5u23crrZY0WnW+mo1hkp/rXCBZjb2xWYHVZfBvaav6xNmpMVS7tyK59awKXzdtu5XWyxotOt9NR1rCmdKTlIRxsuneQhYs2Mji1y0fUcqH9ax6pzdtt5LWyx4det9dA6dwg/k4t78TEg/Bm9bjO837t7XXt5/poJU0lGnhkJ4LJUDtC5mzm/X7R2AB0cwAAAAAAAAAAAAAAAABOh6JB3+JigToeiQd/iYCHhR+76r3PzkNYZPCj931XufnIawmfavnuq/Znns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DJ6dwg/k4t78TEg/Bm9bh0HhB/Pxl3YeHB+Lv6mCk8vUF66VvJlOHhR6XWkZHlqWfaFR/eCkf1vyEOfpv6/6/Z19dfT/f7olimSjWUeeojslQYzxMZs5N1e0UJZk5NWIY1EjDm1N3l3keDhw9pc5+5hFhcb1SQlmprkyK7FixGe+FyyyPUuoaVW5CoIF03dTJsTFj1tuIiLLU8+wZzu36/wDreNSfT/xrAOKpTJRp4p6iOyVAzxMZs5t1e0Z/7b/4b/zHhFDbEXeOlvo5Sb5Z9BUzlFHkIkMdk2C7GnMR4LxGcO6fOfMstBXMTSZqiTSUsDoZN21ynPJyugzPPXPI/aCpTJo1YinqI+SXs8THyVkLdTu7+pgSqZNKTwz6vHhLlT4kTHFdabFzXImIy0HKa7Xz/wBdbvvPXz9CQmkrKxWpCiC+VHgPC5k7Qv1ewcaXX8enypd21VKJ+Ray7M+trS3c+4cliacvrFOKpwNKnYrJnLk2h/nh1diP1aDrhcQ1DDp6baNu5knEtssLPM3d3M+oZuy7bqWavcXStqsiqKbGUzX2ZFiW2M1/KFkbk0WfsIKpTVdTp82dOk/WcsBPcXI5kUW8RkUTkT56DWQotlvmTZmMpmtizrbb2dstCYsshWL6NzlHXq8OKVTJWJ4Z6eO+VG7RMZOxt1+wFSmSjTxT1EdkqBniYzZzbq9o8/R6jOlJzRUxJt8pPrOxClPcZnzYi9pdw0NiSU77TqEzEUy+eptMnfdLdLLQyLQJlucFw1eWfMUzq5WJJ0yPClJLnUsR8+H+SJuwy/EegSppKNPDITwWSoHaFzNnN+v2iSjpp0pOc9ZAy6d5eJyzYzKHTLRtBy4RcvTzQyt5Sp8lBpdaZGeehZdoTidV7l5vTOxwd5enkum7ylT5WPS60zIstCy7A/Yn/Df+X8Yoroj7h1VVunI1EUhQosmwM8NkRs5P1F6xy2+r/wByf5qD9A4k16nNu9cVrDiqUyUaeKeojslQM8TGbObdXtHn0qSooFENOKqYEo32Y9nhixMrovYz9Z5jVS0SnI1EM9OnsmwO0V8Rs5N1n6xsyt9GXGT1Y1Gq0MqKekSFjkVuySOa+px7xl7Tz7h0lzKjT086CORxch3cOZfDN2fPPLWK4z7nFypTTpVMlyKnG0qc7QtFm0T/AMPcMZLwwnSk8MChNjzSd5l5Qvn2FCOdsxurXSS5Tcjb4rVz+TqFR2pNFz5OAUF3ZmRuWbH3CtDTUlOv2STh4jXbxm7O2p+sx4+XVqjCnnR0wtmQp7Xl7sdlx9sRObm4JeC9RmqIYFEvAlG7zLoYmy7CMZM5v5Zttwuvmy09Lx+kn8nT4tqUxcySxwXduZkxZOfcM9VwjnQqIkSiVxdNyedcU2zJ+aRZvp3jl9C/8Q+T/wBQf+Ev+8Ubbn68EmHpyz1VWkzVEUC4uNZUDYMzOQzlvZEXs17PWCWozolEMigpNkmzXvhxCmXsTlzyybP7xtSapsuzpaXTsZNNu2eLHtvbOLKInJjfUENLq++qm1HZ1M9sWHAgj5rkWbtp2Cem28Xz71dUk5nn3PNKk1RhTxSFEDSkDPC8O5eb9Wr94Kk0mlViKQog2uVKZ4XOXc8L9Tsz/gOq5Pj1CBQrW3JlL2q8JrrSIj3CzLNi/EegQ1Lg7Tr9knYeI127MN2dtS9ZiJjLe+l3Kydt/cz5iahqVEkqZBjzSudM8cONl/PFzWzP16DWl1Gor1E5FAk2KbLtxJ2JDMw3Jy3Wzdm9TjJlq51VUTldMpdi6C15+0Edrk3NiYjciMh2qyirz6ggwkWyqYcTC5WCO7In9RZdvaOkuuZ+jnZvi/rWrxWrn8nUKjtSaLnycAoLuzMjcs2PuD6NUj0T5kf6jPSz6jNUQpFFZwFxu8jZYYmyfnFlpmNDiBJP5SoQ7Upi585zgu7MiNiyYu4XNXtPz8rnd497+XkVrqkkp1m1zsPEe3dM3Zn0L1kJPpLSPS/lx/oOqWiU5Gohnp09k2B2iviNnJus/WNEX8yfleeQ8IVdRv2SlYmG131giZ3bUvUYz5aGuI1E6OmI9klTbXl4sExmLti9p/ePYgJ6Le9bPiSdo/OkCXjKcjRbUz35Yfk9T73Yb8vgfJhTzoI1N82O3DmWGVjHnldm4k4IppKxPUJCiC+VHhvC5k7HEfV7BofW0NQ2ek/WE0jyiTKDDuJy34szczM/VoOWGM1ux2zyu7JWeqQ06jp4oFyPHmk2DMxYocfPeyJ7bXLXUaCGgYd6qVDsKmJsKF8XA1I83aK4u3Rx2o6mTKUHIWRtV53l4WPNiM4dN3mtp4iSWmnEnnT+DsGBKO22Jyi2jNj5/Mt3vaKknfX8ptvbf8eednWdUlcjaEc2dbs1uLULSO27MuTbP+XL2jbSppKNPDITwWSoHaFzNnN+v2jPpa1JIwqZh7Kphf6tccdusXO0PLPXrDiXZf2So2G7ym5i39nOPJs/vF47793PLXbs1hiVhTJmqCkTo3QyenQseTkRy/Xr/L3jrx1sv7WT7Dd5Pfxb+3mlk2X3jPSppyxRDIVQXzY34zhcidieVp7P4e8Mst8Tzz9m4465vnn7tWgppyOjyJCiCybBc8LkbPEZ9XtGiAzlVbpyNRFIUKLJsDPDZEbOT9ResVxjEc5VojJxVdV5SnqdlTQ8ydhlHjduRscLGRl63GVxlSKny1Wnf7tPbHyPUe9CRXOxH6hoKuFFOlJ4o08zHmkzS7YoXz7TIR1y+vC+jKenLVSppKNPDITwWSoHaFzNnN+v2jwvC9TEdamymc4WtLteGEzHqtvq/wDcn+ag/QeBqy+Oo1ieqKQz2tDfzd0i169BcynaJuN71whIpEkiiiyh62HKQcw5MMMMNpfzu/4DpJRrlBHHBC8UvTOHrHaKmLE0veithL1Ef+oMZyiXhzMiaE9MxRHHa06WTwnzvX1EPuCmzlUURwRXx9jEX+onlyoZkBQkW9/FE+nYA6nFDMuiiPksn/8AV/2Y+JsyTnMlnynUbGEuRBDNOCZvPzfX2j4Uwy4IihlkxlqFI/qWZBLvvNnZsh/Ip5RRGeHlFzifXsFMqX9XKXML2k/rHOYUyVFDMiixChfqZg9D1c5E6PEi3b4o/W2g36ZDVaghnI0knkYbcSG6DPMzLX1kMGdEUMWLAbnHzT7GyHp+D1Wk0pOtjjK+bHZhy8yuYzfNjZnE5a6buqx31TUcuMquq+vY12xfx2wFZflo2bitPRVfF6xPJUfWdzHSWF2vDvmbaZ5ewaFBTTkaiRIqsFk2C7YoXI2cjOZzfaWvcNtdTUlRs2uTiYb27xkzs+h+ohzx+HbN11y+JJdR5RDweSVG/ZKriYbXfVzJndtT9Riv6F/4h8n/AKhoTJc6JRJTKp9i6C7ZFlhHe5PHuFkTFln7SHXjLizkatO/3ai3y3We7CR2s5F6xsww9Yy55+lef4g2KoYc6HarvISXs2jLezI9213z1YV8XpJHKVCh7Kmh587azjt7MiNzzYu8egXItqsmSpmCplPhTrbrHZ8tDcsswpa3jGnylWHh4j7tzsxmWvcNnw5LpN+JbNslDUuDtOv2Sdh4jXbsw3Z21L1mK/o1SPRPmR/qNYZP0apHonzI/wBRXTfaJ6p72efgbBV/77/ysH6hxorkcpUKdsqaHnzsco7ezIic82LvDYKv/ff+Vg/UNvq/9yf5qD9A7e8/Vvf2v6fw6pa3TliiGQnUXzY3aGyInYn6y9Q5cKP3fVe5+chyVVuhrE8UhQovlRs8NkZOxv1F6hiVZFSPqExJM2dNPxLp1scfNZsjz1chOWXy3tW44fNOLHGrIEyZTUoJMq2GRhYZXGdrkTjsnoqtLUFnF6i5Siss3CK+8s9TYmJxFPiUr6nOTpVG2RKLXjsKXiWwvoejN+AtT7Jxgs+k3Sdxtez/ANGWlo5cW9vOXbmTv5wIeFiuRftcO1XNbmUFur6Fn1fcOUxdUVieTBU1mEhVXNMwoYntPshz1IhtLuFiSRZskO1XPdmcFujaln1/cPPoUSvhDUI5k2Z2Ys60t3I2yyfRsgyt+zLtmMn2rNNCm1anUxOpUpyabOtZHvbjGZc8yzd3/Acpy2r8IdolpJf1bduk3QbvZmbGeZGYr+hf+IfJ/wCoScZK0NQ2HG4rTQfwWlOw3J9Wc3M+5xt6pNZcQnTbvHmq6XwT8lOqEXbenb2kW8R+wx6D6pSKf5lNK9sTOfeepjykmv1dds6VJF9Z3romg5TrLIyYmIj9o0EqngwjUQz08dk2B2iaabOTdftF4ZYz7P6ozxyv2v0aG2q6ju0+XhppnMW3EbNryZ56kcP4hxLtX7WUbdb5PcwrO3mnm+X3DWGcqrdORqIpChRZNgZ4bIjZyfqL1jpZP+Vcpb/xj+cIZsUiiqJkOsNv5iH5mpKWcJFMitPqNnHq+EdeUTUamnTEOBPO1zxiibMouxtPWPLbPBFnM3ous9HGzKZdmXG4908CjWOZvRQ80tPaPq2dDne0yP8AhYs29YqNHPnGcUmTiQ/xlcRP2ajnKlTpUyZjwtEbdZf6AJzgtURFKNoia0u3LMdpMJQTpsMJMRMOEuaRzoI48jJ7ou0dZZTJsUUyGLDKJup3CFf2fMghmQm7xQfwtq/rH3g3eVivbTJmH9ilEck5cO6X3j+FOulwmUO9E7Qvr3jWPiYc0jKEs4/4Yssx/ZMJHFcRbkPM/wBRzny4SOG+Leid42/0H1GUycUUNzGTPA2neManlkc2KCWcTETtloKoily4TKdE5x6m2rD+xJp6FRNkRynjhZyuLLJ/9R9wQWuZm8R6n2hCuWDHFLtushP+BnbvH8KaVpy1GRlr6/uHeSU1VMKXILKLSNy8DHyrSbHNOXHDbAXlM39niA5QlMiiKCfFlFpC2v3CiKEo4ThiJyMS7PAXJxZRHzYu3uHQ5pyoihm5kf8AH29w2Mr3VEUVWXSZE6GXxgU27duhlYTRGWvW/wCDClVwjkwp4p6GVtcqU2NFccuxzaHUs3z07Bg0ZWrqVLko5KHHTSbseXjFDiPEZw5nmTGXUN5LQZyZPDAS55sl9mmYJci572T7z+vQc95W/L555p11jJ83nnm2fxbxvvYONi//AMTutdv/AJTl2W/iHBX7OqCpCr5NTMstg1diiM8yy0Mhq7arp27UJeIml89bcRO+nJlnqZQ/iMrhF9lVA10reUqfJR6YNpER5ZlE5H16CLJj83sqW5fL7vSqlMlGninqI7JUDPExmzm3V7RlTKTOqqiSpqZ2SoLmR5Ha5Nz4TJ3Yj/AdaX9p4VUnevAleZ1hizJrnZ8yyHVUpnKFESJDHZNgbGnMR4Lk8O6fOfMstB0uspu9nObxup3FSmcoURIkMdk2BsacxHguTw7p858yy0Gf9UmU/wAzRJXtix3P/wDVDbH9/sD6pMp/maJK9sWO5/8A6obY/v8AYO0yZOhUSVKqReuju2RHeRWMTR75ZG5Z5+whlu/PP9/cqTXnn+vvSTEMmSnkx1NHYhguaXimeyufbDnHcbewaqVNOUKIVq6CybA+DJcjwXJot4uc+R56AlTTlCiFaugsmwPgyXI8FyaLeLnPkeeg5bErp29T5mIml8xFaRO+vKHnqZxfgEmudeeee2W7435557z0b91JPvfnMUbErp29T5mIml8xFaRO+vKHnqZxfgIqapkzZdQkI43QycPAhY8nc4tc9X1HoxuMlxjMrZlXFKpkrE8M9PHfKjdomMnY26/YJKwpnSk5SEcbLp3kIWLNjI4tctH1BVSZM1RErTngLjZp+cTZNzTNtMhn0mpJI9vqk2dh4mHiyrTPCZ4SzbN9ciyC29qSTvGt9UpFP8ymle2JnPvPUx5+dv09RJXcmpmW7eo1wmN5e6WRuTFu6dY6qqtJq6iJInLHlEzSM4dqyfnGRWWs/rGhS6LsOFjKNowHwNyzDue7Q83fr0E35rqdlT5ZvLv555plJ6LxntnGCj7S3L9zyPZoZQxPCRewaEyZOqqiSknSLJUF23SLyO1yeXvZO7Pu9461T7MxapJ9WPK89pDDmb2s75FmMqdnT1C6b9aTRW4sfM2zNiy1l2H2asMsmPHnnns2W5c+eee7QVS53CBPFAnn4CE2aZYUWPn2GxwsZd440tbxdT5VMw8SpS3+rXM7mcXO5vNN9RoKlM5QoiRIY7JsDY05iPBcnh3T5z5lloOXEv8AaNo+0vS7O7mPbzcvxFau9xO5rV7MTg2mkplCCfHBizVeJhxOZYNhGR/7T/gPYjx0UydKrC6rqJGFNSYbp7yN74becX36D2IfC4mj4vN2DJUfVeECPB3dtvx+u+yDd10b1DWHnuFW1yNlXJN3Zr7o8jtutIsj16xWd1Npwm7pXwX/AHfS+/8AnMaw4pU0lGnhkJ4LJUDtC5mzm/X7R2FYzUkTld214mqLeLuF81Vh4mG27czvLIte8e2HjlSaSs4bxSFEF8qNnhcydpb9XsHoKCpnLKPInqI75sdzxMRO0Rl1ewcvh35rHX4k+WV53g79aSTcbe2JsDqsvM7tNX9Y3aj+8FI/rfkIYXBXolR/peMQo4cf2H+p/wDtEy6+HvzuqzfxdedmrwX/AHfS+/8AnMKp9p4tLk+rHm+Z0ihyNrnZsjyHWsKZ0pOUhHGy6d5CFizYyOLXLR9R2+qUin+ZTSvbEzn3nqY6a46XPfPU6qlMlGninqI7JUDPExmzm3V7RIlTTlCiFaugsmwPgyXI8FyaLeLnPkeegJU05QohWroLJsD4MlyPBcmi3i5z5HnoNEV35qe3EAABSWdWE06anKejgddJ8hE5ZOZFFrlo+o5cZcZ8jSZ3+8UW+R6y3YiK52MvUK1y3ZbJcqXjKZr4Um629mfPQmLPMZ/B9NJQKFqKCB5smzEnOfKORmW71M7esc79rUdJ9ndaqVNJRp4ZCeCyVA7QuZs5v1+0ZSpTJo1YinqI+SXs8THyVkLdTu7+phtjynDD61bg72xPj9Vl9tuur+oPiXpx3D4c6stX1bVNTToVClaogwpqq15LlFZaRlzi1fUaIALk0i3YAANYAAAAxeDkrEkzai7bW3JtzLXh163FNeUzkdHnz08dk2C1omI2eIi6/aOtKky5FPlSpUNsELsTv1mJ75K7Y/e7KlMlGninqI7JUDPExmzm3V7R5+YmnSuC8mkxwMunXYcpyzaO489NM9RoVz61gUvm7bdyutljRadb6agh+0ahGui5RNLbY49GcjKPLXUuvuE5c3Xn1XjxN+fRXVFvF1PmqsPEw23bmdzIte8KWi4up8pLiYmG+9azuZnp3iRd9o1CBDDyiaW+2QaM5EcGeupdXeNYVObtF4mgAAUkAAAAAAAAAAAAAAAAAToeiQd/iYoE6HokHf4mAh4Ufu+q9z85DWGTwo/d9V7n5yGsJn2r57qv2Z57A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DJ4Ufu+q9z85DLdTbcZu6OC/wC76X3/AM5jlWpk6VWKVGnkY80sZpd5Qvul1mNseUqn2nwfm1Sd6sCV5nfKGLMmudnzLIc8uMdecOmPOW/OXfgmn2RVUZF19uHmzO5RGKeFimTKo8yRHG02c2HCx5tFCZiKnLdlqlQlypeMpm4eFJutvaE3z0JizzGvLlyaUnnK1k++bHbjz7DK5jaHdJ2ZyLIJ9m4z6tv2plfoJU05QohWroLJsD4MlyPBcmi3i5z5HnoK1SmSjTxT1EdkqBniYzZzbq9o8/QZlRm0eQmTyMCUdzLL4Ym3jPmH934jVS0mTKUQq1B464nefnC+Tc0jbTIbjbZwnKSXmvNcIlCuoviotn2HyvKlE17N4dTj1aGmpKdfsknDxGu3jN2dtT9ZiSh/Wseqc3bbeS1sseHXrfXQSUtbxdT5VMw8SpS3+rXM7mcXO5vNN9ROOpeq+qst2dM9HbhMpko08ueUdi6B9miYzZzIovVofWOs6i49PUSZqi5SptxVFjXWm5brsWWWQkrSLZeD62ZNmYymbZizrbb2jJstCYssgnVpXUdok0RPiYdrKLyJnz5sReoyC2bvUSXU6VcmvpOL06pXFs+PdbCxx802PMi9gbErqO9UJmGmmc9FaRs2nKFnqRRfgMRKmqKOsQyE8HFkpY7QvDOayF+v2/iO210hV+1qnt1vk+QjlWdvN1fL7hnVv7X8efk24a+z/Pn5tCpKZNKrCaeceFKVXbTExxXWwkUPazP1CRVUZ1ZURSEKTa0MpsaHEKXiuTw6kRkxkemrDPnKEk/aKXREV202tNxTK63e0i06y1HKZVqinTyVcBYU1VdiT92LGtNi3W3W09Ym5/kqYfm9Ls9XVcttuw3f2fCgm2dXO6317xlTkSSZUFEyqTLtit2idaZY95buUPNtyLLUcVUVRqqeKQhqHGMrLGhwYZVubw6s7senYM+TS0nF6dUrqOz491sOAcfNNjzI/YGWW+0/Mxx13v5PTJa3Q0aeGQnUWSoHaGyM2c36y9YkS8K5yxRDIT02+bG7Q45E7E/WXqEiWXwYlJ4YFE/Hmk7zLJsL59hDb40Vz+Up9O2pNFzJ2OUF3bkZOWbl3Cplb6/km44z0/PhlVSVwiqOLL2bDTTG5HElmzN166k44qqDOU1iKBcuabObBmYJcs0O9kR7rZa6jsuqVXkVCDa53Fqac9u7BOtYifQnPNvvEi6HjeyXKq+3KYXwpOzYT6PnkWhPn2CMtX3q8dz2jQjQcH0aaTGulWRTbrTumG7H6vaQTFNOmp5Mihxuuk3bLC0WTm8fOy0fXuGbTUUMyCNPFRNpnyWxY9rs1cyy007OwW/Qv/EPk/8AUK+a/ZjPln2sj6WbVyNuw3f2h8Wzr5rZvp3iTa1aGn/ZNT2hNI8pyBQYdx5c7M3Mz9grXUXAqEC6qKNqTRPtEdlluRFDlCbnm2nYNpLRKcjUQz06eybA7RXxGzk3WfrCY55XllywxnDx+30j+5P81H+g0FVWrk1PFUU5YCE2YtyJs7esn19Q26p9mYtUk+rHlee0hhzN7Wd8izCl/aeFVJ3rwJXmdYYsya52fMsgmF307LnNdWmUnotXXbZxgo2fHsv3II8S3TQ8mYvaH0YSU761UFmIml8+HCMnfIsyN9TIav0lpHpfy4/0Hn61UklR226diYdmx7pkztf1err7gymEnvW43O3XaFNpqSfxNiybtpx8XeMrrXbry7h7BKmko08MhPBZKgdoXM2c36/aPNLq+kmVCBVKiu2J8KFjLHvIiPNt2316h9NP8P8Anf8ASNxywxZnjnm9WOKpNJWJ4pCiC+VGzwuZOxv1ewefS8K5yxRDIT02+bG7Q45E7E/WXqHVco4RT7NkRbLa93Ky47tG106/vF/3MbOOXP8At5S88OypNJp6eKQogvpEbPC5ls7G/VvRXRH3ewEtbkp08JrlF8qN8FTYZYzHvbhFutkWeuoz/wDxb/3hCpDS6vvqptR2dTPbFhwII+a5Fm7adgiW7+WLsmvmr0ID85mU6SmUSZCxXgTTux4cM4sHJ4dD3ny00HoKPwcp01Oc+ObtsqZ5OK2KWzGZH1/9sKx+JcrrX6sy+HjjN7/R6BUpko08U9RHZKgZ4mM2c26vaM/6S0j0v5cf6DkqolDRp4p6hPZKgZ4r4zZzbqP1iRLwXkzVEKlRLwJRu6O44mybnkff+AW571NMkw1u7YlDqWw48nG2fHt+sW34drnzWzd29Q1vpOkp31Wno8RNL5kWKZO+Z5GT6mY48EVMlGnqE9RHZKgw3iYzZziLq9o2+LeM+Wq0n/dp7vI9R70Jlc7EfqHPCZdM6a6Z3HqvVGfMV1Gsp5McFLvQx3YkvaISxWPLPIyYy7x1QqOEUi/a0W1XNbysuC3V9Ner7h6EB16L325dc7aeOpsVR4Rp1MhRULJUFrw4MJ3OZn1M3NGguT8IpFmyLdque7kpcFuja69f3DWXU1JUbNrk4mG9u8ZM7PofqIZ6pTUaMninqI+MZWTxNDKws26nd37mE9Opz+aurqvH5MmKfOqaddAorLoZOG8zZS33PsLMmMgS8F50pPCpUS8eaTujuKF8255H3/gENJp01OhTJzxZqvEZZvE1hvzDPu/EVzKpOJPJOOrYEo7sNTs5RbRnnuNuW6evURJO+Tpbe2Llxekj5OTQ8RTL8vJ2sywn5uZmxuWeWg2qPSZNKTnBAd82PykzMrmM2yc2ZwmUSnTU8mRGneVJuw4b4snNz6xy+10P+KX/AOxJw28XfuYdJj03djlcuqal888rWEi6pJKdZtc7DxHt3TN2Z9C9ZDPl1adVVE5NTCslQWusyO1yfmRETuxl+I0EKLZb5k2ZjKZrYs6229nbLQmLLIX1b+ynp19piVKXUV6hMkUT9mlLrnkWQx4dhEfOLV2fqZx56vJpKOsT5CeCyVBa0LmbPCR9ftHsaH9ax6pzdtt5LWyx4det9dB5ThR+8Cr3PyEMwn/Izv8AxdaTFHBRahFKNo+Tb/8AUYUSoqplQlyJkd8qN7oWInYjPVh0oMUuCmrop0vEllhvC5k+Z9ZCaKtJ0cqI0STZzNt/EOL8DL1mLQ5woIFK+YnhjsLJsnfJxl0iWljjmwqVOCeVvJnFdq+g1uDRRGtmzI8oo2cuxiMZ6BDEqq5HETSus/dMY36LKlQ08FOJXArvOLmFhmWhkR9Y4yKVT6gqhglVLlI/4cCLqL2+oK7UYlM2PDNpUtsMux2fqFCGXBSEMS892KZ5PrZjMj7e0KRyVIpUioxJoZ98Bfx2GXU+g7lRk6wjkJ1t02LSHCMn6+s+whzpKKBZNiObE0EDPl2v+g06HNQR1WTDIQ2xbzTMWI23T6jGseUWy8CZc9sz73G/wHRkuhWSpkTJysxpTeV51uepMZPlqMlbmtmwy8oja6LsyyyFvBJMknVA0ixPjRTdDvOHDYoj6tXyEZLxe4rCadNTlPRwOuk+QicsnMii1y0fUVpVMlYnhnp475UbtExk7G3X7Bn7arp27UJeIml89bcRO+nJlnqZQ/iCH7OqEaGLk00xtjg1diM489dT6+4N8muGgqTSVieKQogvlRs8LmTsb9XsGf8AsT/hv/L+MUV0R9w1gFWeqZdcMnYldO3qfMxE0vmIrSJ315Q89TOL8BIhqSSPhBHsk7aNua7dOHCsgNtSzfPsYV8W8WctSZP+8T3eW6i3ojO1nM/WC5Ek4Q0+CZKmduFOtPdzJ8sn0bMc7L6Oks9WsAyaXWtuwsZPs+O+Bv34lr3aFkzdeokXcLEkizZIdque7M4LdG1LPr+4V1463tP9vLetPQjJqlfSU7Fl3YimW3IsZO7dbNobjPl06uVNPOkVNXgSjtaHDgivzf8AhPJmIdZKKkcHtnmK5n1netnWx73bkTkWRkQm5ZXtx96pjjO/P3ElbV6vs8xJL2FNFddOugmv2ZGx6kZd4z1lJp1KUU6BYd8qPFx5m8VzFu5EZszloNCStq9X2eYkl7CmiuunXQTX7MjY9SMu8SqKL/4gR8YKNs2q+/cw+bBlofs+4RZub7/euXV12+5k/wDxB9gf0f8A9G9z+/UdpaGorKxOjWI9rmyrceXiwy3eHdzL2Fp2CpUpko+G8U9RHZKgZ4mM2eW3V7R2hqV9QqihJOw00zCuV2vhMTFuGTm5uXq1EanrfVdt9J6M+sSJKNOUEdG2SbN8nM2o5jMZPl3/AIipLFUYU8Mig1Da5Up74cGGXY5uXP1fP7h2odN43x11Wk42Lbhx3WuzkeUJl2EPQLqakqNm1ycTDe3eMmdn0P1ELxwt+aJyzk+WvP4XCKfydQTbUmi58nElwXdmZZlmx9w0EtWp1MTwpFBbFNlu8jemWOb84izd37xn4qSDk+DKnDUzNZOGZ4reuPImK4/WOsuXwniTzo459k2C3Dl2Sjvc88+pgl125/Vlm+/H6NuqbJxfN4w6Nlfr2k2merDz+Erg5Tgymw00zWdiEeK3qjzJjuL1hxekkcpUKHsqaHnztrOO3syI3PNi7w41/wDub/If+w3K7vP+/wBdMxmpxz+36bSfRpWlqHRNuTQ//MKVfl7XJj8BJJrCtDT08tIv/muk4JcnnlmZZu5n6htzKjOqaeTPWJMCkHdjxYhRX5tDoVxNERaeA1UtbpyxRDITqL5sbtDZETsT9ZeoTMcd/LdKueWvmm2HV5ipLwdnJ4qTsiWFt/aSjt3yPTU8/EeQ2mT/AD/gY9rwhodPSUVRPSyMKdDbbHfFEzxER5GfYPCT4Z27Lvvv6mItB2m5OXG6t4eqrExXBYaaKxKT5MRvp256jztRUzlUUEKiZfrZkRW6PpqOiCtK6fZs8eDJidyYon17S7TFtdTyZsKNWnl2xKL3JzPmsXWNZH8U0GQnKKNYttuZosIz/Aj9gKqSaFNKmS5mLKido7bevsftMOFkJkoLEhbzZvrlC4pTxHL4GMZPFFzCfVpmYepeznBTIIEkKlYowII3t3LnY2PQ/YIVlMNGmlqJc7FTm9k2223NjydzzNh6GsRII0yWYqQY8B32RY0UPWT6DFV1pPOT7IiR4cHVypm+b9Ze0bWR9JqTDAlgVr5+znG/8FzsbdR+wSVJLKJRIlyZ95RXb1hk2RDW4VsU5NOM+S3rT7OaRjz6Vp1ThtPI3zb/ANIyti2pJypyyNIU3GmQNnba7kR/6iuGkop0ZFNXbx6Q4R5d7iyoIIlvCyZIhNims5/ytLI+/QfBxU2UpwYUONEX8WLFD1ONYmkpo0lWhkx6wv8AlcdFiaJXW4pEGsTflcU1SOGXwjhKI2d2/wD0EM5cpVJ69HPknaRMxsR/wsNY+YkNPhlHI4x3i68CL2jMKXFjHDOiyj6m5zeA9BLk06qKCOCTgKD67oony7i0IY8+U0bFE0UOkTaDNN29LwcptOmo00lck5WbdgzMSLlmMziyI91siz1G79rof8Uv/wBiTht4u/cwj4NGlqXB2FDOhuOB8WW5kzxmcOZezqFnGXFnI1ad/u1Fvlus92EjtZyL1iNScum7eD6S0j0v5cf6DK+ie1ctdsN39nbFs6uc+b6941eLeM+Wq0n/AHae7yPUe9CZXOxH6hnqpdRTKIklBnvKktfIsh5Fyct6PnPmfqE5TfOU2rG64xunKl1LGwkNPnbPjvZBbfstrmeZlv3Z+wdVUySSiKip5DypLMlvP6w5X88+ZbrrnoMRYo2HjBDsWz4+HuYt+Hbnr1u/cNCgy5yBPIUp5+LNV3MjsIsSwzLnnozv69BzmVvC7jJz555trTJk6FRJUqpF66O7ZEd5FYxNHvlkblnn7CGghRbLfMmzMZTNbFnW23s7ZaExZZCShzUk/HmSVO1KYrcedhnBdrbkeRZZZdg1h3xm+XDK64AABaHmVBKSq9Wmp4roYMG+SxFiPDlvHo2vrG2hqSSo37JOxMNrt0yZ3bUvUYzIf2pW/wCh+UfHCJbhvMSS7lKLnTrmwL2bI8oricvUOUvTN/e62dV19xXFuPUJFMky9quux011l2RRQ7x6duR9Qlqi1JHixVaXiKZbYaK4ywnZ+UhyNyaL1aCpDtcd8mHk6lMbbFGR4TOcG7zTeHLLTrHZKmkxViGQngwZVLdoXOK/Ehfr0bv7hN3fxVNY/g4odk4N3yVfJ4jWqMzx2cz3Se1riL1jbVKZKNPFPUR2SoGeJjNnNur2gqUyUaeKeojslQM8TGbObdXtHj6pKanzZezW7M3I4j7HcZdf/mX6+oVb0TUTJ13daCVNO4RqIVq6CxDA+DJcjucmi3iYyzhI8wSqZ0KiFFTo8JCqfY5zFFZaTx7p5m5uWfcND9t/8N/5jwihtiLvFdURcY0+alxMPEbetdmMj07gmPG5/wCtuXOr/wCJJP2VUE6GVvJlN2FBpg2k555nE5n16DWGdLmSaqnnJFkiybBbjyLzO1zeHeJndiPIKOpnTU5yFkbrpPl4WLJzM4dMtG0FS64RlN8sWpIla6oVmWkmeYuk2lymRNmejMZ+selSqZKxPDPTx3yo3aJjJ2Nuv2DPqP7wUj+t+QhlUX7Op6JdDyaaZftkersZlBlrqfV3iJenK+ed12dWM887PVjJ4Ufu+q9z85DWGTVuXqCBDN3kynExYNLrSIyz1LPsHTP7Lnh9qNYBk8F/3fS+/wDnMaw2Xc2zKaunlP8A4/8A+/NDVT/VeECzG3dtswOu+yDe00b1hTv3gq/9H8hjlwgmTkahFUYJGLKS34hXlC1xFCXj2DlJqb+rrbuzH6f7T0FTJm8HMCCN5snykLHk8ZmQt4Ufu+q9z85DNpKLi6ZVkuJiYeDvWs7uenePiqfafB+bVJ3qwJXmd8oYsya52fMsg3f7em6n9zfo2qOmnSk5z1kDLp3l4nLNjModMtG0HKT9q1BOulbqZNdhR641xMeWRwsZdeoftv8A4b/zHhFDbEXeNYXJv7nO3X3gAAtAOKpTJRp4p6iOyVAzxMZs5t1e0dhk/tv/AIb/AMx4RQ2xF3jLfZsm+7qlTTlCiFaugsmwPgyXI8FyaLeLnPkeeg5VbkKggXTd1MmxMWPW24iIstTz7BrDiqTSVieKQogvlRs8LmTsb9XsGXHjhsy53XKqLeLqfNVYeJhtu3M7mRa94IUWy3zJszGUzWxZ1tt7O2WhMWWQyaXta6oSuMNxTTXv0PExCNtMiYiLtcehGY3q5blOnhk0P6rj0vnbFbyul97xadTaajWGSo+q8IEeDu7bfj9d9kG7ro3qGsNx7a9mZd9+4AAKSAA4qlMlGninqI7JUDPExmzm3V7QGf07hB/Jxb34mJB+DN63FyHokHf4mJqOmnSk5z1kDLp3l4nLNjModMtG0H3LUyUdMKeojslQaxMZs8TdXtE49t1WXN1GPUFM6bWFciTG66TZsMLFk8JHM9Wn83cPQJU0lGnhkJ4LJUDtC5mzm/X7R5/gymnQqJkhdA01A2DC5bl5GcWmr5auNCufWsCl83bbuV1ssaLTrfTURjeOqrynMxhwd5enkum7ylT5WPS60zIstCy7BrAA6SamnO3d2AADWAAAAAAAAAAAAAAAAACdD0SDv8TFAnQ9Eg7/ABMBDwo/d9V7n5yGsMnhR+76r3PzkNYTPtXz3Vfszz2AABSQ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clE+WmlHNmxWwlqbOAKJ8tNKObNithLU2cefiqkNZXJkUctksy7Ggu5zE8ObEZMZdQzalUZlSnOe7Lh5sORtp6vUIooDLODIyGWb4bLrl6qoRzagtmIoJONIkNtEq4ocS4iOHPUmMnyE1aXxqqetSzZGDhWYsV91jmRll1v6hgyqsojpaVMnQbWhK/Egxil4m85ZmTkx/ew4KlS1QnikFRLJUDbNDtUJ4Lm8X+0/r0HDL4ed3q39P4T/b53/cs/L+PPd6DgzOglJ5kCFLjzSbGmYlr5nbkffoLqelqBrZc2pw48Ut8KY8MOG5GR5Q6vlroMGl8IKnTqfKS8R4mG+9tcJO5mejesTw8IK7LlRzVseDLhZzaCLwL2Cvh/By3jLlf00nLHKW5ddv4Tn8sf4bRVSGjLlKKCW6WXbgwXcxyeLNjM3M+sKxW6euTkhhn2y53lJ1kR4bGRlutm7N6h5+GWTZjhOlkRGRk59Rj6nxv6HXwtYd3n+F/WS/F3n2eiqnCdXIxUux7KphbexSjt0PRmPLxGeqXSZSiKM1nGcpS20y8I5L2lu5/p2DPRJ0k7E2tbstrW8kcd3bpp1feKlE1JI2OXtPGSaTfyOGcm1/XqeefcPi5XL/l559z68xx/4+eferQ0erob5kpB9Zywp2NByer5OxuRtnoFLqGBT5UvjzZbX5HZL7cz62z7e8YiqZJmqIo08jAlGzS7zibLtMdp1NVyNoxZNuzW4u8R23adefcMmWvs+fsq47+15+7QVS6HKo8UCefjriZplkcL73YeWg68acXU/Ep9O2Pa+ZOx8R7TzyMvWZd45TJ8mqp5MdTrNk2C5peymdrn2ws7sQ4p4UkG2JeN8NNMs3tmM8Vs9NSY/vG754/wzXHP+XaYuqNVTyUkCzaZqi7EkYUMFtpuW9k7s4ko66cjUHBAs2SVN8pMwimMxG2Xf+I60ujq5+Eq2Dak0T7uMUF2pau5Z+ArUU+yoI5fEeHiX8jtb4rF2vk2vrGayvzfybxm8f4Z8ykzolEmBGe0ylF2BMygvtLeyM8mz1GguSJJFklXTOLcZ7VGOc61mM90teou8dZdEk1NROkQJ+LJqa3EhvOdfcTl15M34jQQ8HldOv2Sq4eI131cjdnbU/WYuYX2TlnPW+fgl41/+5v8h/7B/wCEv+8UavFaufydQqO1JoufJwCgu7MyNyzY+4Po1SPRPmR/qL6cr6fn5XPqxnr+XkSIYtlvmUSkYyaazTtptvZ+qLMmNyEv00/w/wCd/wBI1fo1SPRPmR/qNYVMcvfSblh7beLgr0lTEnhjl7JNlXYapzmYb67jZvp6ncfaVdXF6eGNCsx5pPjS8KCHDz3cz1dj00HqUPRIO/xMTKk05OoiWoYL5sbY0lyLGYmh3j5rZnlqMuGXe1szx7SMX/xb/wB4Qkk01XHs9LqMnDxLtmm3EeE29HkR5vkWZ5dQ9glUyVieGenjvlRu0TGTsbdfsGUqlzuECeKBPPwEJs0ywosfPsNjhYy7xlwnvtszvtpiIeDG3XzJSz6tlhTsLymr5O5MZNnqOqrgfOlJ4o06nHmkzS7ChfPtOIemQrdqvlzZeCplNiybrrHds9Dcs8hxrCmdKTlIRxsuneQhYs2Mji1y0fUP7eHTs/uZ9WmLJRJKvUE8yGZt1t22TrTlPluZZdjZdmY6rKJTpVYp0iBO0qdi4kN8WbQuXWNDi3izlqTJ/wB4nu8t1FvRGdrOZ+scqapk1WsKZ5R4spLbs0THDbdCZRdju3WHTO1nJ1XvLwUVNJR1iqyE8FkqDBaFzNnhM+v2jbGTQ/rWPVObttvJa2WPDr1vroNYdcOznn3AABSAAABxVJpKxPFIUQXyo2eFzJ2N+r2DzS5aroVQgmTZeNivizrih2liJss7LXbLUbSpTOUKIkSGOybA2NOYjwXJ4d0+c+ZZaDshRbLfMmzMZTNbFnW23s7ZaExZZDnlOq8OmN6Zyz6PFJXqDnx1Db5qfycWCcrDuIyP2u3cw0F1SSU6za52HiPbumbsz6F6yGJUqTJQKE0dIPAXHdhy84sTInziNiYjPXUaFD/8/af2lu7V+Nmm7zezvGY2z5fVuUl+b0Z/B9DJhrC2ONHs01PZhy8U47LoTfPrcemGTTv3gq/9H8hjWFYTUT8S7oAALQDzy6pJIOEEG1ztn2F7d04sW+An0LJsu1x2rFWnQqCp1MK9dHqeRWMRRfxExuT9YkVUmSgo8VOTnirlbMeZYlkV3WbExH25jlnlb29HXDGTv6kukya+nnVGM8KaqtwyziwrTtPrK527Mhobarp27UJeIml89bcRO+nJlnqZQ/iNBUpko08U9RHZKgZ4mM2c26vaM/CV1Xk6gm2VNDz5OIUeN2ZkxwsZEfrcbrXbudW+/ZlYqSDk+DKnDUzNZOGZ4reuPImK4/WOqWXJXqIUlen464nskWHDh5Oe9BkbkRH6hocS7L+yVGw3eU3MW/s5x5Nn945KqjJiTxSK8k2SVNayHEOZexufMLJsvvEa13/0rq32/wBtBci2qyZKmYKmU+FOtusdny0NyyzGJUFM6anV0xZG8qTZjrmLJzKKHky7ocj9YrVTJ3B9PFGnkY6EmaXeUOBn2m5xOZ9wcGVMlYnmTzjvXRttMTGTsZlD6tC6hV5uvVM4nV3jVSqZKxPDPTx3yo3aJjJ2Nuv2DwnCj94FXufkIewVU6dEoinoVeyTZrY0WGUy9iaHU8mz07R5ThLDPOeSlYl2SKPmw4hR3sREemjZfeL6td0dO+zMRVGORKVpiheGZZm+jZ9giLlZkMwubC7H/MOXlpk2GHmxM8XYKhs5ZeFSFbEimHHDDc/rbt/UfSeqkhSzoYk+LDMtuK+12P2esRj+RQlHCcMRORjWOqmppJ8ooSQ4RR6njHFp3DSmVuWqhhiVILoyf/zm8CHmJZmcMUuGFzjbr7BojI2qZFZgQrYo08rBhJt2658u0y9Yqg4QzE8UMSdNhRxfwX3P3mQw4ojiknPdjLml/L1GOifel4h86LU+0B1inHOnzHJjJvAU05VsEydPlQfWYrcKa/ktSPLQ3I2z0EqWRMnqp0MqG493rbqHsk9CUIqZjJ4XqUHkjct14mPU7T3T6xOctx4VhZMuXph55dTUlFsqiSTbsz3SrjPEuaEszM2ZzPQduDKmTEnmIk8eLKSs05jhvuMz5p6NoNsOM5s5wukiGpJKjfsk7Ew2u3TJndtS9RiseU6L9lpt6pIuizdL796PI90mhyzP2CSdWKul2iWrX4KmVbbJwYIr31zImJiYxP8Ad1OV/wBrd4erXVJJTrNrnYeI9u6ZuzPoXrIeZVVuTFWIjQqNklTWxlNhzL2h3dwyybMsu1xXLpMlGnnKVh7Ihm246POYzG0O+RvqZHl2sCWvSZSiGnUhDjyifDPGOF8rj5xe3UxOWVvfhuOMnbn9mJORK1VQUTKpMwcK3aJ1pRWOW7lDq+RZDWnLUnBqoKJaSXjYtt0m44cJiyzN7nuM/UOsyg1Gqp5MdTXWTYLml4MJ2ufbCZO7EHBmZJQKJlOUSMBcbOd5xYmRxdWRMR9uYmY2X236ruUs99ejqhm1er3qpSnYU0TYUOHBNfUjzyPUuvtFdLoCSnYUy3EUy35ZzJ3fqdtDYZ6qZJXqIldBkY64mvn3nDh5MW7HkbkRl6gSy6ipUQpK9PaVOeyRZDyzE570HNbI/WKlm+efr6IsuuOPp6tVVVpMpREkTljriZpGcL5PzjJtMxlLJlRWVinQRyOLpvK4cy+Ga+7nl3fiNv6pSKf5lNK9sTOfeepjEmVGdU6xJn0xJtMpDc8WIUF98LfxFkzH26Cs/a1OHvIkSppKPhvDITwWSoHaFzNnlv1+0duEU1JxgaWFTs+P0yLDOPmkRwZfp3hVk+BUEHHa3ak0WI/JWW5F/LmebfcFNpvF1Qo2LJw1MzHxd53YjbrbQ+oc9XnH6um5xlv0aCWGowp4USen8XSs2nY0M2zN+aer6d468S7V+1lG3W+T3MKzt5p5vl9w1gHfonq49d9AAEi5bstkuVLxlM18KTdbezPnoTFnmNt0mTbqqUyUaeKeojslQM8TGbObdXtGfxbxny1Wk/7tPd5HqPehMrnYj9Q6paTJlKIVag8dcTvPzhfJuaRtpkNEZrfdu9dmTxAkkcpT4dlUw8yc5x29uRmx5OXeOSqj1FYnikKKxfKjZ4dmhJ2N+o/UNsZypTOUKIkSGOybA2NOYjwXJ4d0+c+ZZaDLjjI2ZZWvI8IJUtAhMjo2xzpnk5m1HMZjJ8vYf4jzBTWO6I77udCzaaD2i2TNWVWOjRT7Zk9tpU2FytsN0O7/AAszZHmMVfTlCCbFBOgZuty9XYfrE4TurO9lEXCOEzuVI2jPSLF1+4hnTl82rqYY1H/lvllm5epuwRKJcmXLyJoj0zMJaSJiM4rYuxnF8o4enrFTjkrtlmy8VOfNhutbIjPqfUYNUqs5dMggnwNLlPbLcsnZ8yL1DgqUKp6osSZiTIdDtIuoTR3wtLj/AIdC7BlrY2qfXZqeEkbYqX+GHIm1M82fUc6hVDnEUuWnslytSvd3b1DNKaRwmceZnzi/n/Rh2wYI5fJRWwxa5O41jRQ16JNIhTz4toklpC1rZv1F2j4281EyGbDIwoIXtK+729Qy5kcZyYTjiuudsmZh/Wky5bTIXmFqTmGzTbnVOdMqW3Qbkzq0Nsm7B/IuEsw5hmlkWzz0m3v+Bk2mQyTlTI4Sim75l/Bp+IRPgnBFLw4P5rnYaxozFcc2o7bMK6Z1dXUw6Q1COGobWUO92P6m7BnyZpTYXLIy1LsHQaxrFWilncnTYUz+a+78DIYpRmU6KGI8ouZ/qOgTE02OQc+CHmfxOWTm2gy8ctnPD2NPlyYeC6RXHP2aanvw59hx2XRmR7vW+grlppNYUTiqcDzZNrJnPkHL+eFrrmI/VoPng8mhUJU62YblBds8vzLmZRZ/xP69B3rn/kbN+0t7Zfwv13eb29wi8zq9PPPOOk4vT6+eecttVovqs6XtSmLyEVxQbR1xZFlDaR9erDPmKZ1MTyaHTI8dcVzxsUNmd+kWRuRn1iSZMnQqJMEEi/hBHdiTLyKxiyy5hvB/240EKhJTr06RFh1KY1yTFM3ZzLfPd5pmf4CN7885VrXp5/DlMpMmlJ5MCM76vHdgTMyuY97IzOEmhM9fESU9JORqEkFMqjyl97zNnLKwj6ovafYPTIUWy3zJszGUzWxZ1tt7O2WhMWWQz5aaTKUTqSqgZDOt2SU55sV0eZZ655n7Btw7Ez3txXRbVZMrdIwU0p3nbTdY7dUOZubEOyWrTpSeGaoLHQk7r8oXzbyZE+u7+Iqo6mdNTnIWRuuk+XhYsnMzh0y0bQFVJkzVEStOeAuNmn5xNk3NM20yG6veeeeVO52vnnkVpVMlYnhnp475UbtExk7G3X7AVKZKNPFPUR2SoGeJjNnNur2jzS5PV6dUINkW7QpXPdyUEL2ETa5aGfYCGvpFVQjVVGLBwm2aFjiscjKPMizfLXuD+56Xin9v1nMfyHDqq+qTpKi5HFhXwWNiZMWZsZMZd47JaTJqaiGMjekSX2aXnvuW9m9xNEXX4DLWzVautKkk0tk2qzFluUxrYXLP9O0e0SppKNPDITwWSoHaFzNnN+v2icJ1d1Z3p7MqpJpKNOmkU6CxdBdscLmbOZHHrloZ69wJZk6jp4acUjHmk+zHeUOPndF222v1nmOO249Q2qCXtV37Ohusuyabn1e92ZDsqTSU6eKQog29ctZ4XOVjWG/VlCxex2G/Weefwz6Xzz+XFct2GyoVGX9Zz2ZLd5PSGPfLI3IyPPTQh2o9JnQqDqNTO9dHoWRWMRw/wmxuTdQz0PIVCOrq/rSaJrV3MtyOE+TLM82h06nHqxuM6ru+fVmd6ZqefRnKqdOiURT0KvZJs1saLDKZexNDqeTZ6do7IVu1Xy5svBUymxZN11ju2ehuWeQrEi6mpKjZtcnEw3t3jJnZ9D9RC9a5iN74qSqfZmLVJPqx5XntIYcze1nfIsx1qSadEoTLU8GLNS3NJcob7iIucejajlxlxZyNWnf7tRb5brPdhI7Wci9YIfs6oRoYuTTTG2ODV2Izjz11Pr7hPCue/lcp6mSsrFFnp475UeO0TGTtC3X7B1p37wVf+j+Qxn1hNOpCcp6OB5UnyETl9VcyKLV77nPXQaFR/eCkf1vyEM3d8+eitTXHnqfsT/hv/L+MUV0R9wVH94KR/W/IQ0FSaSsTxSFEF8qNnhcydjfq9gxJM3E4QJ0qtTcpRXWxYbY98DnkWUNpN7RuXHCceeVdD+q49L52xW8rpfe8WnU2mo1hk0794Kv/AEfyGNYVh2Tn3ZNO/eCr/wBH8hhwo/d9V7n5yCnfvBV/6P5DElcm8Y1CRRpKnDxLscsN2Yiih19nUYi35L+K5Pnn4M9HHFWp9SUxHhSI8LFkc69iYt7IyYyfIa1YUyV6gqHBG02d5SNj5NiKMsut27chnQp5iRfVEdPlYck8J5tz4WT6HnE5uXqGjPTSUdYoshPBZKgx2hczZ4X6/aJm+n9/zVddX7fk68F/3fS+/wDnMawyaH9Vx6Xztit5XS+94tOptNRrDrh9mOWf2qAAkXLdlslypeMpmvhSbrb2Z89CYs8xtumSbSVT7TxaXJ9WPN8zpFDkbXOzZHkNYSUtFxdT5SXExMN961nczPTvFYyT1rbfSAzqwpnSk5SEcbLp3kIWLNjI4tctH1GiMlD9o1CNdFyiaW2xx6M5GUeWupdfcGXsY+9ckqaTRqxDITwckvdoXPkrIX63d39TDbGdXk05ZR58hPBfNjtaFyJ2iI+v2CtKpkrE8M9PHfKjdomMnY26/YGPF03LmbSV5NOWUefITwXzY7WhcidoiPr9grSqZKxPDPTx3yo3aJjJ2Nuv2DsMmk8hUF6GVupk2HhQa23EZnnqefaF4y+9k5x+5rAACkgya59awKXzdtu5XWyxotOt9NRrDJQ/aNQjXRcomltscejORlHlrqXX3CcueFY8ctYeX4RLcCiSkuHdtL71zW2xEenWPUDzlMlzllcijjn8kgbDl2FnfCb593rGZ8zU9W4cXd9GxS0XF1PlJcTEw33rWdzM9O8SUnl6gvXSt5Mpw8KPS60jI8tSz7R1rCmdKTlIRxsuneQhYs2Mji1y0fUVpU0lGnhkJ4LJUDtC5mzm/X7Q1zJPQ3xbfV2AAFoAAAAAAAAAAAAAAAAAAAABOh6JB3+JigToeiQd/iYCHhR+76r3PzkNYZPCj931XufnIawmfavnuq/Znns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5zoY45RwypmHGekVrt3CXZl394fJhEZZWXjG38v5c8s8sbqY2/l/mxcPK8KDUbSV/kP4NOwn9eo3NmXf3h8mEc1FOUqZRypy66A9SwSL/UT/cy/639P5T/dy/6X9P5eQhZstB/R1qVPnUqcRRHfLi5sWRPp1OfaI5s8ih3TzHV2KD+x5HvfmMT16bs8xKohitjl3tEzs7ELpaFQkoUhYmN0+9cWXJ7zFrmbmL1SA5VHiqKeoY8omYsG1963r/QT1RXTUKGJUcs4Vcu2Mv4nI7u4tBxrf7Jn+7+YhQnlqops3apmzyZDY0xiisfm5FmbnlkKYqVKqiOfCkX7XZbdLwTl6nlmZl2H9w3GzK62zLG4zekI/kdtp3aDnDNZyjyMh9pkSqpnM2WViYbPDcRa+32D9Bn8XHHHqr4eHw8sstRzS01XULtlk4lrPvEXifqGwlpclGnhOr0myVA+Ip2gzZzy3IT9ZFl7RSl4NIVieGfIUXy43aKyInY26z9QyVVJUI08U9RTbJUDPFjkbObdR+sfmP6j41zz6+i/o+z8DPPDDo6b+n/9yil/R3i+Vxh0nO/ynabaZaMOtNU0NHWFM8o7JUFuzRNGbPCZRePWOCFBS11QjSyp/ZhRWRcpkZnl1M3XqL51HhQVOmSkM3AnzMW6dbdpD/KZtoZkOeFyur09vu/l6MfidVuOWOU+/X+LWn9JaR6X8uP9BJwqlbVsqWUmxlM2/CixLbGtM8tDcu0V7BV/77/ysH6jz6Hgxt18yUs+rZYU7C8pq+TuTGTZ6jrlcrNa8/VuMxl6t+fo9glUyVieGenjvlRu0TGTsbdfsHKqIuMafNS4mHiNvWuzGR6dw8on4MY9QWJdst2azewnuuJ9HyBdQNhsSyodsUqnwonw8O1jPJ2NyPr0Yb15Wcw6MZeMnoODvL08l03eUqfKx6XWmZFloWXYNYeJTyqvIqCyXSU2y22YknEgjtyyzi16z7xX/wCLf+8IMc9TWqzL4e7vcerAeU/8W/8AeEHHuy8txxt1v9n2bCv6uc2Ta9wr+5PWM/tX0u3qwHlPpp/h/wA7/pD6af4f87/pD+7h7n9nP2ejQ9Eg7/ExQPK07hNOnRS0ienYk03YscifU+shSu4SpI7JKRXh4j3KMMzwmYy3TLN8y9Qf3Mdb2z+3lvWnKvKZyNRPn0qOybBbtsTEbORFL53tPTvHoEqaSjTwyE8FkqB2hczZzfr9oyktboaNPDITqLJUDtDZGbOb9ZesSJa3TqeohkJ1F6GN2hsiLZ2J+sniuM+4ZMsZd7VccrNaaFc+q4FU52xXclpfe0OvU2ugcHeXp5Lpu8pU+Vj0utMyLLQsuwcqapk1WsKZ5R4spLbs0THDbdCZRdju3WOs77KqChdN3kym3Fj0wbSYsszicz6tAnfq9POWXt0+vnDWHnkO1z760k3tpa5HkV1rwFvnp1np6hrVRbxdT5qrDxMNt25ncyLXvHFLLk0OjwwKJ7ypLvMsPri7CftFZc1OPEcuC/7vpff/ADmNYeepdNV0ynyp0mT9Zzx09xctmZQ7xmZQsRvlqNZDUklRv2SdiYbXbpkzu2peowwvElM5zbFYAOKpTJRp4p6iOyVAzxMZs5t1e0Wh2GTiq6rylPU7Kmh5k7DKPG7cjY4WMjL1uGxK6jvVCZhppnPRWkbNpyhZ6kUX4DWE85K4xcUqaSjTwyE8FkqB2hczZzfr9okVVaTKURJE5Y64maRnC+T84ybTMFSmcoURIkMdk2BsacxHguTw7p858yy0FaVNJRp4ZCeCyVA7QuZs5v1+0O/EO3NckKLZb5k2ZjKZrYs6229nbLQmLLIcaxSZNVTlBGdk2DyczM7XMnycndhogN6ZrTOq728pSawkS1BfMVr8bFw7Z2CcN7Eb5EWTZEPVjx3BFNJWJ6hIUQXyo8N4XMnY4j6vYK6kpncHFCYk8d6GO5kzEVrEX8ZuZ5xP+A44ZWY7vZ2zxly1O70CpTJRp4p6iOyVAzxMZs5t1e0Z/wC2/wDhv/MeEUNsRd4Uv7TwqpO9eBK8zrDFmTXOz5lkOVYq06FQVOphXro9TyKxiKL+ImNyfrF28bvZEx51O5R00maoOfJgdDJ6DE55ORlM9ev83cJJamdWKxONHG8qTbgKWLkHh3tw2uuYyz01HJdTb6fAnik4amY+xpLnwmMjj33Y3LPPTQh6VKmko08MhPBZKgdoXM2c36/aJkt488/0rKyc+ef7SJaTJlKIVag8dcTvPzhfJuaRtpkNEAHWSTs5W29wAElUW8XU+aqw8TDbduZ3Mi17wt1Nkm7piRIZJKFyRCjeVJw8aRin9Ycnh3j5luZ5aiuYpkr1EmRHHsVXl3YcLHMw3Jz/APSbwl3P2jQpaLi6nykuJiYb71rO5meneOqpNJWJ4pCiC+VGzwuZOxv1ewRMOF3Pln7arp27UJeIml89bcRO+nJlnqZQ/iK1y3ZbJcqXjKZr4Um629mfPQmLPMZ6qXOoaeJSnnuhksyOwus255uepv8AgMmKXOpidcpQz9imy8PGR2FMsc2h3z1dzPLtYZcrjwqYzLnzz9FdBl1GVR5ClPPx5RXMjshhfeMuef3/AIDVS1aTNUQpFBYC43eRnE2T84ibTMcqWtSSMKmYeyqYX+rXHHbrFztDyz16xoKk0lYnikKIL5UbPC5k7G/V7BuM1OKnK7vMdhJVFvF1PmqsPEw23bmdzIte8SYSulcnT021JouZJxCgwe3M3OJzMz9TDPqVbpyxQmkGovQx3bTDZETsRHD1PqXUGWep7Uxw3feM+louLuF8pLiYmG+9azvLM9O8eg/bf/Df+Y8IobYi7x+fj3ctTJ4QKJ0iCN0Mm3EhY+XcnLsOFjLvHH4eUu47fFxs1XVD9o1CNdFyiaW2xx6M5GUeWupdfcOSqXOplYiqJz2Qzm2krC3Ghth9ZuZ9RDbGdWFNOlJykVONpU7SFos2Mj/h7h3s1HCXdcqj+8FI/rfkIaCpTJRp4p6iOyVAzxMZs5t1e0eKmVGdTE8lFGkwlyS7DnYhHZebnusxuRsNVLDOiUQ1BPT+MZubLcYpV+VvMPRtO5xEz5unTL4fE2z6Wt2KoSktJl7Vc+JFdZtGRmWUXNtc/awr/af+OYf/AONgv91zt3W+sYlYikzVBT4Khts2Z5SLBOWzERF/36hqpZdcrieGBRPZDOd5lkHUfYTHqQ5Y3/j55+bplP8Al55+TkuTpKdYnVrds2R7UmEct7mM98vaR9zDqlqNRWJ4ZFBSbNKTvfDiQxvcblzy9RjQQ8E0ki/a4tqua3I4LdX0PPq+4KWt4up8qmYeJUpb/VrmdzOLnc3mm+ouY2XnhNylnHKX6J7Ly123W/2dsK/q5z5Nr3DVk1KkU6np8Kdhppl2Fuxm7Hn1PqfWH2uu/wALs/2J2I/gzd7iRcipFIsmSpmwqYnwp1sc1tHyzLQ2z7RWunnGI31cZX8le2q6ju0+XhppnMW3EbNryZ56kcP4jPqVJkylCZXUTx5RXbZPzhfIig3SP2Fl3iuZUajNUSUUaTYJqi7DnYkM1rSc91u7vHXiXav2so263ye5hWdvNPN8vuG2dX1Jen6Mr6S7D/a+NL//AJeDht3Zu/cw0FSao1lPFIUQcXSsnheGbi5v1MzN3uKqOpnTU5yFkbrpPl4WLJzM4dMtG0HLCV0rk6em2pNFzJOIUGD25m5xOZmfqYJLrm8efiWzfE58/BJxakolQ27B+rfz3H9XybRzOK4z7h2oqmSsrFVnp475UeC0TGTtCZdfsGqlUyVieGenjvlRu0TGTsbdfsHlKsunIKxU406zAmnhNLwiixN0us9GfvGZaw1Z2Md57l7q6lMk1PhQmpyiQ8qTc53nvvAUXVozdo0Kj+8FI/rfkIeaoKacj4USJCiCybBc8LkbPAZ9XtHpaj+8FI/rfkIZjdy2+7cpqyT2/lrAAyf23/w3/mPCKG2Iu8drdOMm3VUpnKFESJDHZNgbGnMR4Lk8O6fOfMstB2Q01JTr9kk4eI128ZuztqfrMdUqaSjTwyE8FkqB2hczZzfr9o7DJPWtt9IDiqUyUaeKeojslQM8TGbObdXtEiqrSZSiJInLHXEzSM4XyfnGTaZglpMmUohVqDx1xO8/OF8m5pG2mQb3xDWua5YSuq8nUE2ypoefJxCjxuzMmOFjIj9bgu+zqfAhpfJqZj7PBq7GRxZxZaGeo0FSmSjTxT1EdkqBniYzZzbq9oxJ21yNonSuQqVQtwk+UVuHke9zT3c82E5cferHn7nbg+mkylC2ejgZDOswInPNiMotc9X1HXbVdR3afLw00zmLbiNm15M89SOH8RyS0SSoTwkuT2SoHwU15ngue9vke8+R56aDQXVJJTrNrnYeI9u6ZuzPoXrIJNTniNt3lxzXlF1NST+EEFLSSdlte6bccd24URZGeXWWvWNVdX9qsS0SLGUzXaJrbGY9IiY3Jx5qWpkqVE5bU48eaVrSWOHGybnQ81sj9Y9KhoquffOqii7aW2hPYRXWuUO9CeXUeQ44W3fT6uuck11ejP4Py50Khampk++VHY6ywisYjPmRavmX4jtOovGtQUSZqi1SmtxVFj41xOW65FCxE2Wo609TOlcF0khHGy6dfgQsWbRmcWuWj6j0CVNJRp4ZCeCyVA7QuZs5v1+0XjhLJEZZ2W15pdKSLqfBX5qbtxZGIfKZlAW91Mz5FmONY4OSUygp8E3AQn5SK04sHIiLreJz+4aCdbxdUFlMTS8TDs2VNczuV0e8ftfM/YM+FNJp6dDIr0F8qPEshcy2djc+ZzrnL2CbJfPVUtnbyMqZLnLFEmnI5+1ypV2AdhS3crotfYep9Q9AlVyaGohgUUvYJSh3mbQc3ml2E/b+I8/QVMlHWJE9RHZKgueJjNnhMur2j9GD4U3zO58W64s4eZSpuDCxRDITwXzY3aF5pOxP1+waGz1dLy227db/AGfCglX9XO6m17hoKk0lYnikKIL5UbPC5k7G/V7Bn8QJJHKU+HZVMPMnOcdvbkZseTl3jr02dv4c+qXv/LK4RKMennxii2VTD0blb7syv0yLJte3IVIU6Sff9Hluy2tjckcd2tvP0/i07R2mS64jUSY4J/GMrexJdkEpsss+/wDAYlcisqEhVUKRh4l18O0visREWZaNl7RzvF3fPxi8eZqefhW2qU1GjJ4p6iPjGVk8TQysLNup3d+5hx4ySS6hjVadgqZXk09pxYDkx70JNFcTH6hlSVaSPZ50qp8X4F2EnwDm4T5Hvdb656ONuZWKjKUSZEdHabOuw4dphzYnPqGzLfr/AJ8/Flx16f48/Bx23AqG1U+XtvGfMhuw7cMmPM9evs0HJUpnI1ESJDHtNXUNjTmKBrSeHdPd5pmWXiMpVMk1NREmTyNtXTGZZecu9ifmHkTETdziqj06oplByEqvAmn0uHDhiwcjODU95/Vp1ieq26iumSbqtLSZKZRCmQm66S+Msz5FyeHcM2icnLLTUVpU0lQnhkJ4NgXInaFzm4N5v15ROXtZwSzqijTwyE9CslQO0O1wmzm/X7RxXVikKrJkpfgqZT4U7BjisdnyZjcssxfyyJvVa1kK3ar5c2XgqZTYsm66x3bPQ3LPISVz6rgVTnbFdyWl97Q69Ta6B+0//o6kl/qYN33QxPCXc4rQrdqvlzZeCplNiybrrHds9Dcs8hfeac+12kXfZ1QgXQ8mmmPtkersRFBlrqfV3jqqqM6FRFIQpNrmymxocQpdjk8OpZvnp2DFQp+NafHS0i21Mma6bhPjXGcRZGxwsZGWuYqQreLL6NKl7QpkNhFdZjXPEfaULEfWeYiZfhKu4/jY0JcuTSk85Wsn3zY7cefYZXMbQ7pOzORZCVUmkqE8S2vQWSoGskuZ4Lmx70HOfI/UKktJkylEKtQeOuJ3n5wvk3NI20yHJd9o1CBDDyiaW+2QaM5EcGeupdXeKs4TLyxEchSnn1I08jZ4ZWFejvKO5yy3z0bX8BrKqtOmp4kicsCrmzSMomzfnGVvNz/9xIoNSdXq0pPDbDHg3znI8Noct09X09Q5Uum8b4U6dJwabKfAT3XO7lFvEZRc4nzETc4jpdX5svoqQothvp9OmfWctpVW+T1ig3DyNyMyy01MJ1NSR7RS6dJw8S3aZtxnhNvQZGeb5lkeXWM9VTqjwcTxT0Ku+VG2NFhwlaxtDqZvzj0FdHq0lOnNXUywpqrSfnFjWmZc2Et1si9YyWfZs0WX7Uu3phk/sT/hv/L+MUV0R9w0EqmSsTwz08d8qN2iYydjbr9g7DvZvmOEuuKAMni3izlqTJ/3ie7y3UW9EZ2s5n6xoJVMlYnhnp475UbtExk7G3X7Al9KWesdh56qU1XLp81DT5OMmmtZBcUOAxkZ5mbxXG/sHoQGZYzKNxyuNeZqFWk1XgurjgKybBZiS8zteMmzYndgqCmdKTqzjjxF1Msw1LET4hk+5ppl19o68KEVlPVKpMzDxLMeG18VjIocz0b1aiX94eD/AKRUpHuW3R90J7pDjlvdnrp2x1qX029WMSQmkrKxWpCiC+VHgPC5k7Qv1ewaFLW8Y0+Uqw8PEfdudmMy17hJQ/rWPVObttvJa2WPDr1vroOt1dOU3jtnp1M6bWKTIWRuuk42PCxZPC8OmWjaD0wyeEXIU810rdUpvJR623GRHloeXaOqWrSZtHhqKgsCUbuWcTb1vUX+gzH5bZW5fNJYz4Vuy8IKpLlS8ZTNwsKTdbe0GeehMWeYlqyJWlqCCYkmY1Sm4l060ob2ImyPdJoXIdUdRnSqxUSjSMunYWGmxCzaHPfZtM/wFdFlzpVYqsCifjzSwXmWFC+6fUQj7XH1X9nn6M6ro0FHXoJsmXgwRYl5vFF1E2r9o1qj+8FI/rfkIQ8LE+1qqdIusuxM2dmKEx9o1vHVQp6qTLt2bEx4bnw7iaHM2d26hva3H6z/AAd5Mvpf8q6d+8FX/o/kMawyVH1XhAjwd3bb8frvsg3ddG9Q1h0x9Y5ZelcVSmSjTxT1EdkqBniYzZzbq9okpqadCoUrVEGFNVWvJcorLSMucWr6jkh+0ahGui5RNLbY49GcjKPLXUuvuGsE55L8vAAAKSya59awKXzdtu5XWyxotOt9NRrDJof1rHqnN223ktbLHh16310GsJx55VlxwDJpPIVBehlbqZNh4UGttxGZ56nn2jWGTXPquBVOdsV3JaX3tDr1NroGXHJjzx7tYZNW5CoIF03dTJsTFj1tuIiLLU8+waw4qk0lYnikKIL5UbPC5k7G/V7BuU3GY3VdgGdQVM5ZR5E9RHfNjueJiJ2iMur2DRCXc2WauklUW8XU+aqw8TDbduZ3Mi17wpaLi6nykuJiYb71rO5meneJFH1rhAjwd7Yr8fqsvg3ddX9Q1hk5u23iacVSmSjTxT1EdkqBniYzZzbq9oj4PSZkiiJ5U2G2OG5yd/4jEFcm8Y1CRRpKnDxLscsN2Yiih19nUYumreLqIarDxMP+G5neJte8Zubt9m6upPd8dO4QfycW9+JiQfgzetxrCSlouLqfKS4mJhvvWs7mZ6d4rG4zjlmV54AABSQAAAAAAAAAAAAAAAAAAAAToeiQd/iYoE6HokHf4mAh4Ufu+q9z85DWGTUf3gpH9b8hDWEzvVX7Mg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Oc+dLTyops2K2CHU2cdB5fhtNigkpZZaTL37rQHJfwpTz5ZyTRY0uLXlTh7D7BgpKnBT18lWSe6CXdcV7akxdXrEY5Kujxd3iMrY1qfwh4omSSlpWhO7HixPLa25MdrP1aiepq0kcuGNIh2a17ixjjudm10bMQqJeJLyJ4i0zHGCZeolk91r7zM+XYIuGOtaXM8t729DSuFZJ1iqaaNzUWNDi6WkfqFa7hEkqNm10rEw3t+sGTOz6F6iHk4ZRTY5pHkZMx9g+4JkcD4pu3Oy5vZ7RWprVTu73Fk9TKnK5uzp8CUTWwXnE2XaY0uD9dlIVMmXMl7NLJ9qmOceJkdmTZM/V3jES9Hh7/ABHzMhLGhhbKY93rbQVbbjJvsySS267v0OWpkqVE5bRo8eaVu0SWOHGyaHei5rZnlqNVKpkrE8M9PHfKjdomMnY26/YPNcHUVOq9PKYsl4q2Hyx3RQs5nboxaEWg6y6DUaUnnR0xdfNjteXgwlcx9sRmzOY5S5TnTpZjeN8uvCKmpIHqk2TiYflZVxliu0JZvk2uRZjPrFOqNMo5SIFeOhLykOHDDZvEZdbm5mK1VekzVEVOq6HAlG2IeMcTZXFzS9mhjqhm/SHg/GlmqfrOWLFh83fMyyyI8i6hFmOVuu65csZN9ktU4Tq5GKl2PZVMLb2KUduh6Mx5eI9BS9k4vlcX9Gzs17TfXPVxiU2ZJ4TKFMa6Q8qTbgy7z3HI7syZ3tLUdV3BNJPs2SLZbXuyOO7RtTy6/vFY3L7U5ZlMfs3hXXPquBVOdsV3JaX3tDr1NroHTuEH8nFvfiYkH4M3rcZW28Iqd9aqEvETS+fDdLJ3yLMs9TIceDNWpyBPMgUFgTTZ5m9FiZn1EWTP3jOudXPHnn5HRenjnzz823VuQqCBdN3UybExY9bbiIiy1PPsGsJKoi4xp81LiYeI29a7MZHp3BS1vGNPlKsPDxH3bnZjMte4dZxk5XnGKwABSQAHFUpko08U9RHZKgZ4mM2c26vaAzVUyTFTJaSORtM1Q+HIvOC+2Jz3uptR8JeC9OlJ4YFEvHmk7zLooXz7CMd6AmilISnz4GVTvKxPqxmUOmWnYNQR0zLmxfVceJWT9GqR6J8yP9RnzKJTptYkyEqd5Um7a4b4snheDU/DvG2uW7LZLlS8ZTNfCk3W3sz56ExZ5hS0XF1PlJcTEw33rWdzM9O8ZccbdabM8pN2vMquDkmKsRSCm7JKmts0NpzL2heLryb19o7fQv8AxD5P/UPSqk0lYnikKIL5UbPC5k7G/V7BIlUzk6iFEujvmxvgzmIsZieLdLmtkWeon+3jvmK/u52cV5VVwcnJ1EUgpt82NtmhtIsZieLr3W9eo61TgxxdT5qrbMTDbdwmdzItX9Y1eEiLjGoU1LiYeJi71rsxEencFUW8Y0+bTMPDqUxvq1zsxlFzubzSfURcMZvhczyuufvS/wDi3/vCHGYm4TzVEmfHA82TdhxPKycmMexGcqUzlCiJEhjsmwNjTmI8FyeHdPnPmWWg6X4c96ifEvtHmuMuEXGGw431n+S2X2PqzaCvaKuh+vVZFtGB5OPFggw7sjyh1dy9g1eIEkjlKfDsqmHmTnOO3tyM2PJy7xWhW7VfLmy8FTKbFk3XWO7Z6G5Z5CZhfWtuc9I8/wDTT/D/AJ3/AEjiq4YTpqeKBOmwJps0y8omz7DhG3+2/wDhv/MeEUNsRd41hsxzv/Jlywn/ABeZo/COnSk5yI5WxSpfk4bopjuZmfV/240PpLSPS/lx/oNYZyqiU5YoinqE982NniviJ2Juo/UK1nJqVO8Ld2OX0lpHpfy4/wBB1S1unLFEMhOovmxu0NkROxP1l6hKqolDRp4p6hPZKgZ4r4zZzbqP1iRLRKdUFEM9OnsQwO0V8R7Q5N1m8Npl3jN571w3WFm+WfwV2uPapKTk8Sy5RkeE1xlunq+Zeoelly5NKTzlayffNjtx59hlcxtDuk7M5FkPFUeGTNUHIjp+2zZnk4cY5bMRmf8A36ht/Qv/ABD5P/UOfw7enibdfiSdXN0cW4n16gScHC8jHddjvlFlGe7bnrqOvBmZJlKJkZSNmlLm2aXecb2Ed2f6tqM9RwYwKgjS7ZdtN+9hNbaT6PmOtQoM6lUdXHAuvlR2YkvBIrmiJs3NmcJuXeuxemzW+7b6dwg/k4t78TEg/Bm9bjWHjksuuJk8KRDPebJfGkWQci5vDvHznzPLQEqnhOsTwz08d8qN2iaUTsbdfsFz4mvSud+Hv1j2IDzyFRwikX7Wi2q5reVlwW6vpr1fcK9vq/8Acn+ag/QXM4i4X3/VrDJQ/aNQjXRcomltscejORlHlrqXX3DKqnCdXIxUux7KphbexSjt0PRmPLxHFLwrko08MhPTbJUDtDjmbOb9ZesRfiY77rnw8tcR7EBk/SWkel/Lj/QZ9SrdOWKE0g1F6GO7aYbIidiI4ep9S6hdzxnqifDyvo0JP2rUE66Vupk12FHrjXEx5ZHCxl16jlwgTSV6hEijgabOvw5znybERnu9bs3qHX6S0j0v5cf6DlPUyVlYos9PHfKjx2iYydoW6/YJvTZre1SZS71oVJqjCnikKION5U5nheGRYxv1av8A6escUK3Dvl0SXtyaFmk3YWBr1xZxXG5+ph6ESLqakqNm1ycTDe3eMmdn0P1ENuN7xkznaiGpJKjfsk7Ew2u3TJndtS9Rjx9QU05fWFZxxtKnWYalouTaEn3Ot2b1ajQqi1XIxYcPHU09vrtxQ24jf+XoeW719oxFSmTCniRFHtcqU2zTmOXY5vFu9b6Z9g5fEz3NV2+Hhq7ipVOU06kR0xUksims0eIR6RXaF7e0aPB2tWU8kMpPiKZfkoL2xXMzPNmJi7dR/Z6OnJl0+ZXlO0TZttkWHFBoWeUHcPPUva+MJXF/Sc7NOw31y0cTbcco2SZ43yPYKoqjCniWqKhxdKyeTgwzbM25xavr3jP21JTt2ny9jTK+YtuOY9uvJnnqZw97jz+0JOMMbYvq3o+KfY3O11zHoE9AVz9sl28Wpp1nIuU65vW7lnn3jZlcuzLjMftMmqKPKyagi+0sr1GL7DLdLd5rENBLSZ3CBPCrUHgTTd5+UWPm3NIytZm9Y2/sjg9/9Pj/AO3Hdb97ajylLmq6dhTNp2NMrflsMpj2v1a6m3eFkxvzctluU+XhtquC8mVR4oE8vHXEzTLjhfe7DNtAo9RnSk5oqYk2+Un1nYhSnuMz5sRe0u4FSanRKIpCiDjGr5PC8Uq/J+rdJofDtGfS9rS1CVS5P1FTE+PNym35HFDkeRMWWR9Yrtlwn7WN3y21SSdKTxR1eqY6EmxJezlC+eWcOeraDP21JTvrVDl4iaX0uG4yd8oM4s9TPTvG0lpMmUohVqDx1xO8/OF8m5pG2mQrVJpKxPFIUQXyo2eFzJ2N+r2C+i3s59cndn7ErqO9UJmGmmc9FaRs2nKFnqRRfgK0NNSU6/ZJOHiNdvGbs7an6zHGjqZ01OchZG66T5eFiyczOHTLRtBoi8ZO6creziqTSVieKQogvlRs8LmTsb9XsGf+xP8Ahv8Ay/jFFdEfcNYBtnqmXXDEqSmTEnTVxPHiyktzQMcN9xlBqejewbYzlVOnRKIp6FXsk2a2NFhlMvYmh1PJs9O0Z/B1bsrUZXLwVMrmldde7xHpkTE3WIl1lz6rs3jx6NBUmnJ1ES1DBfNjbGkuRYzE0O8fNbM8tRi0P7X4QT6p5HCt5LnO8Bw65dj6CrhQtvp6pLJl4mHZjxXNhOZHDker+rQS8HaLfTyXSlGGpmeSjsfCYzI8nY3Lt0EZc5yT7148YW37nFUmkrOG8UhRBfKjZ4XMnaW/V7BXUpdRpihNUVE/b5Se5yshlWXEUPVq79nUM/aFf0vxti+s+j4pebbnaaZjQr1OnQ0efPXK9rmyrcGLDKXY8RFFoeb5a9gmdsrPdV74y+ytKmk19PCtXQXyo3wZLmWExtFvE1zsR56DbGcqp06JRFPQq9kmzWxosMpl7E0Op5Nnp2jlx1/Z9n+0vRL+/ntbzc/wHaWY93Gy5dv/ABoKlMlGninqI7JUDPExmzm3V7Rn4quq8pT1OypoeZOwyjxu3I2OFjIy9bjqlp06FRDPXK9rmynwYsMpdjk0Wh5vlr2DRG83uzcnZxSppKNPDITwWSoHaFzNnN+v2jsJFy3ZbJcqXjKZr4Um629mfPQmLPMYlSTTqioTSF0GFNVXYMLlFs1pEcWnPuYtdBly1xGzHfNFSmdwjURIkMdiGBsacxHc5PDumxlnCZZDrQ6ak4wnrk0n6tu7LHcfYZR5Gb69vcNBVMk0OjxRp5DypLNLvPri7TftHn0sycSeGiqJDzZLulvL6w5388uZbrrnoOd4s33dJzjens9AqqM6FRFIQpNrmymxocQpdjk8OpZvnp2DzVUW2U+bDh7RtzfXbrcWwy/8vqbm9T6jbS8HJMKeGQum7XKlPgw2nLsc3i0PN8tewZNSUyeEdYTIk8dkqC5pzGdzwkfNNm5rBn1a588803Dp3x555tocHaBsLKlcP1n+GF/J6keZGxuRl7BrVRbxdT5qrDxMNt25ncyLXvFY8Twir+3OlSRfVv4om8poZZGTkxkftFZWfDx1EYy/Ey3WhR5cng4nOOpz8Kaq0l2HFbaZ9cLvziHX63wlp/oKaL2TcXPuOFjh73FaGi4FQjXK1G1KYmtjsstyMjyI2PJvuGsGOF1q9jLOb3O7EhTSaVWEMhDBhSlWJjQucV1sLw6uzOeg48MFuBT4UuHdtL71zW2nCenWNCvJpyyjz5CeC+bHa0LkTtER9fsHleE1Wk1NRLgTk8qS7TM99yLqMsmYT8S9MsV8OdWUrlJmEgpydXLkYCo7sKffdiZtFu6ExG2eo9VS/szCpc714E3z2sUWRPaztmeY4VSiJlEpIik8jDDfZFnFa7Gep5j6o6mTXKOchZHjzS8vCxw/xGcOjdhaBjjcbrz6mWUym/Po2wGclUzk6iFEujvmxvgzmIsZieLdLmtkWeorVKZKNPFPUR2SoGeJjNnNur2jtLNONl3oVKZKNPFPUR2SoGeJjNnNur2iRKmnKFEK1dBZNgfBkuR4Lk0W8XOfI89ASppyhRCtXQWTYHwZLkeC5NFvFznyPPQVqlMlGninqI7JUDPExmzm3V7Rnfmt7cR5qqSklOxZa1NiJpbbDJxDJ3bEzLPUyPe7hny6DJiTzlca6xDBbhz8Ezvc2PddyY8hoftf7Uq3I02V5OVznfdPOFoucRHoCHjdbUI5KvdUpmtUbh7PcRme6WUVxEReoeeyW9vu8/Z6JbJ3+/z92fEmrixQukHBfNjw9pheAnYnh8OocdtV0X6rJl7Kph8vFcUeJ1w5G5ExH1do92lTSUaeGQngslQO0LmbOb9ftBUmkrE8UhRBfKjZ4XMnY36vYL/tXvLyj+9O1nDzXH6ulcnUItqUxc+SxQYPZmRGUTkZH6mGgl4UU6anhjUTMCabvLtiibPtIhJTaJTolClEoT4s1La86+KG+4jPmkeTaDPqlFVqqhNwVG3KYWx9wpVmRW6mxuXZ2DN54zatfDyumquRUikWTJUzYVMT4U62Oa2j5ZlobZ9oz1VOqNVTxEoV4q5KzpsOGG24/wCcjIjcif8AAZ/ECuRylQh2VNDz5zlHb2ZEbnmxd4rUK1aqoI+L6ntymG+zkClWZZ65G5P9wm3feaVJrtd/VWuqivjCBVNp1nFr4sOOR+UIiLNvBwxUkH2zJU7YpSeXPDOXi3bsOuRMXYWbDiqmU6anipy6RxZNTNgnfFOa47otO7U+saFL2ThDT5XGH1hTIe/WC24zbRiPIiFTdutpupN688+rWqi3i6nzVWHiYbbtzO5kWveMRKukpqPCmQrHlSXxlmEfIvE8O4fOfMstNRicS4nRlGNi9F3Lcdufqe7b69eoegkyqvL2dUrTbcphuthxIJWB1HmWUVxN7GG9WWV7M6ccZ3ZlUp06KKnp4/qsqPEw0+UeCzGe8+8+vqce0Hg5q9NPq8mpRTbIpr4sq0zwmhtLPrfXIsh6FUpk19PEiQx3yo2xpzGWExvDum1zsZZaBhZN6ZnLdbdUP2jUI10XKJpbbHHozkZR5a6l19w6qqTJmqIlac8BcbNPzibJuaZtpkNEB16Zrly6rvh5lVLkoFEU1dPwFxtgr7DixMmi5MsiYjKHPXUaG0VdLyOxbdb/AGjFglX9fN6m07hrDJ4t4s5akyf94nu8t1FvRGdrOZ+sT02dldUvfzz8laGpJKjfsk7Ew2u3TJndtS9RjiqTTk6iJahgvmxtjSXIsZiaHePmtmeWolmTKdVVElJU5Fi6C5pF8R2uT86FiNyIjHX7XQ/4pf8A7EnDbxd+5g3ucmtXhWhW7VfLmy8FTKbFk3XWO7Z6G5Z5CsYkxTJXqJMiOPYqvLuw4WOZhuTn/wCk3hLuftGghW7VfLmy8FTKbFk3XWO7Z6G5Z5CscvRmWPqrHjqCmkrE8iRVYL5Ud2xQuZOxmczm+wte4exHnk6LHp6ygYluzWcva91x383q7NROc3Y3C6lZ9NUyeDlYUolEd8qO15zGVrQmfNJ35zDb4L/u+l9/85jKhrXF1Qqk5Wnw1MzCtT3u7Ex7xE2hkY6pZlRoaiGnFI22VMfZjvhl6FdF29vWfUOeFkv0dM5cp9WrXk05ZR58hPBfNjtaFyJ2iI+v2DKVTJJKIuECeQ8qSzR3n9YcrND5lvszHVdUklRstnYlNlvtm6ZM7WdV3OLq7w4Lor6elVTpmJh34ENrYTmZRZlq/r0FX5suEz5ceXLgipnLFFQnqI75seG8TETsURdXsGhQ/rWPVObttvJa2WPDr1vroJIVuw8IKpMmy/q3JYs67ye5llqbmbZaCvgv+76X3/zmGHpPvM+1vvpPX/2pS/6v5SH3RU0lHWKrITwWSoMFoXM2eEz6/aPiv/tSl/1fykIp3IcL1C6bupk1uLHrbdLYstTz7At1d/X/AASbmvp/lq1H94KR/W/IQLvtGoQIYeUTS32yDRnIjgz11Lq7xy4TKZKNPLnlHYugfZomM2cyKL1aH1jVSppKNPDITwWSoHaFzNnN+v2itbtid6krsAAOjmDJXfaNQgQw8omlvtkGjORHBnrqXV3jQVKZKNPFPUR2SoGeJjNnNur2iSjpp0pOc9ZAy6d5eJyzYzKHTLRtBN5ulY8TbRAAFJBxVJpKxPFIUQXyo2eFzJ2N+r2DsADOo6mdNTnIWRuuk+XhYsnMzh0y0bQaIyeg8IP5+Mu7Dw4Pxd/Uw1hOPbSsu+2Sn+q8IFmNu7bZgdd9kG9po3rGsMmufVcCqc7YruS0vvaHXqbXQOEXL080MreUqfJQaXWmRnnoWXaM307brq0UP61j1Tm7bbyWtljw69b66DQVKZKNPFPUR2SoGeJjNnNur2jsPPcKluy7LLmy8ZNNvxZN1t7WtnqTHnkFvRiSdeTlwZTTliiZVl0F82NsGa5E7EcMWRewizIUftGZIQw8oml3bZBoz5wZ66l1d406Wi4up8pLiYmG+9azuZnp3iLgzBDHTIVkRPPUPix/zWxGRZaFl2CZjqTFVy3bk2AAB1cgAAAAAAAAAAAAAAAAAAAAAAAE6HokHf4mKBOh6JB3+JgIaj+8FI/rfkIawyaj+8FI/rfkIawnHvVZdp56g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8nw5/sP9T/9o9YPJ8Of7D/U/wD2gPKD6hlxRc0nFVKRktWwSouabv8Acf6CxVWYpc04ERYcotOvxL2gMSRLigTw3E2viJpkMyCdDDLJiJ7P9RqTqopV3yZ0Twws2Re3sHaXRJiqVKUQT8OEnc7Hbq7Rno31Z6NPNVKJUCWG6KY7k5E7F6x0hRKFcdiaXfOLmlcReOWgqp9NKOvQykq14TdpuFrumehn3Cvg8dtVgg1d8/dMBipESiObhJ5d8fZcRX/fow5To9w4jK2bL6tWcegoBOvif/vIxgzoGiecd8Jdelv3agPZUX7Op6JdDyaaZibZHq7GZQZa6n1d49WPHUFakg4LyEtWl4aaZdhxXGeK0ZmeUOZMbe0ego6mdNTnIWRuuk+XhYsnMzh0y0bQTLN6VZdbdlyLarJkqZgqZT4U626x2fLQ3LLMeUWKEnGFQnVZF9Z5PDT4p9jHvQ5aMY9sPM15TOiUT56ePBm0u1omKK/EIi69G7+4T8ScbV8K86cqWnq/0flTqet7bE+FB/OZHvH3mNXjrZf2sn2G7ye/i39vNLJsvvHKizJ02sVWNRIwJp4Ly7yibdPrIbYYTjimd55jEqSmTVU6ZEnjeUvuacx7thkfNNndm6hx4RU1JA9UmycTD8rKuMsV2hLN8m1yLMSw0BIqqFUSyocHCwsKJziscnPJ839YqXIqvuS5szjRNG+LJtgk6M2euueXYJu7LuKmpZqs+ZwcqNMUSZ9Mm480rnithhsyb+I83cxyQ1pXQb0KtPiYbWwXkVjuZ5kRu7kNVDX9lvS1uLBUymeJrr3c9ISYmJgq2yVHYF03lKbLxMWPMmdiLLnc4uoZqTnCq6reM5toJa3TliiGQnUXzY3aGyInYn6y9Q0R5lVwPkzVEUadTgSjZpdhxNl2nEMqZMqNATyYIJGyTZt2JMvhmYrHllnaz97iuvLH7UR/bxy+zXtVSmSjTxT1EdkqBniYzZzbq9okSppyhRCtXQWTYHwZLkeC5NFvFznyPPQYsmtcY1BOump9nTIbsWO+5ryYsmfUupx6BDUklRv2SdiYbXbpkzu2peoxUymVTcbjH2h6JB3+Jj6VKZKNPFPUR2SoGeJjNnNur2j5Q9Eg7/ExDJ+1agnXSt1Mmuwo9ca4mPLI4WMuvUXb7Ik33daamnQqFK1RBhTVVryXKKy0jLnFq+o0QAJNFuwSVRFxjT5qXEw8Rt612YyPTuFYBZuaJdXbEosydNrFVjUSMCaeC8u8om3T6yCtTJ0qsUqNPIx5pYzS7yhfdLrMSU+XJh4LpFcc/Zpqe/Dn2HHZdGZHu9b6Dko+0+ECNPUP/Xek8zuOW+TXOxH6tBx38sjtr5rfZq/tv/hv/MeEUNsRd40EqaSjTwyE8FkqB2hczZzfr9oz/wBif8N/5fxiiuiPuGgqUyUaeKeojslQM8TGbObdXtHSa73u55b7TsKlMlGninqI7JUDPExmzm3V7RiLqKrrVk5Wo2W17U9hR4ehHvEZO7EfeNBKmnKFEK1dBZNgfBkuR4Lk0W8XOfI89BohZ1d+xL09u6RCt2q+XNl4KmU2LJuusd2z0NyzyFYkXItqsmSpmCplPhTrbrHZ8tDcsswQrdqvlzZeCplNiybrrHds9Dcs8hsuuKyzfMViRct2WyXKl4yma+FJutvZnz0JizzElUqWHiyZM7Bwmx1Ft2A7HDumW9dploJEO1z74km9tLXVPIrrXbkj064fxGXLnU88/Jsw43fPPzdpkydCokqVUi9dHdsiO8isYmj3yyNyzz9hDrsSuo71QmYaaZz0VpGzacoWepFF+ArQ01JTr9kk4eI128ZuztqfrMVhMfcuXs8ZQul0f+v4GPWqlMlGninqI7JUDPExmzm3V7R5KhdLo/8AX8DG6u+0ahAhh5RNLfbINGciODPXUurvEYXWPntF5zeXnvXWjpp0pOc9ZAy6d5eJyzYzKHTLRtBy6dwg/k4t78TEg/Bm9bjQVKZKNPFPUR2SoGeJjNnNur2iSjpp0pOc9ZAy6d5eJyzYzKHTLRtBeu2KN98nZci2qyZKmYKmU+FOtusdny0NyyzGTs6uTUMHbdnUz/7RhFHtVpPzdILSy9Y9COKpNJWJ4pCiC+VGzwuZOxv1ewbljvkxy1wkS1aTNUQpFBYC43eRnE2T84ibTMaIxFUucmTxQVeftqGY2JMsKXgseWUOcTm2mjCSsRTkyckVTqGLKV6TsEiwbDI+bDznyL1Ceqyct6Jbw0KH9ax6pzdtt5LWyx4det9dBrAOKpTJRp4p6iOyVAzxMZs5t1e0XJqIt3UlYUzpScpCONl07yELFmxkcWuWj6itKmko08MhPBZKgdoXM2c36/aJKOmnSk5z1kDLp3l4nLNjModMtG0GiMnPNbeOIyfo1SPRPmR/qM9HRKdNrFRkRp3lScLDhviyeFz6xqqqtJlKIkicsdcTNIzhfJ+cZNpmM9CnV1G+qJFux7W10rCKY1rwlmfsM9OsRZjuSR0ly1baLqbwdp1m1ycPEe3emG7M+h+shi1KlzolCaQnpOyTZtzQ7QUy9iI+s8m/1HoJcynUpROSUyReujteRfEVzE/OiciYjMxkqkk6Unijq9U2aaubEl7OUb2HlnD3aNqIzkvp5968LZ6+fcyqxTpNMUFIgV480vKQ4Zw2ZEZdebuFPlzkahIrjn7JKm34c+wpjMRke73t3jlhcY1DDp6bDxOZJxHZizzP2GY9BCiScYVSZW5m0YGE8604OcXZD3EOUx3dx1uWpqvMqpcmUoigTz8eUTNMsOF8uwx2qm18YTeMOk5X6dhNplow9VN4QS5ZqVSKTtcmG3EiussfIsjJzc307B5qZTpM1RJkUxXts2Zc8OGctmJ/4j9v3BljJ2rMc7e8026Xwh8khp9K7bINo9pnmZe0SLlCui2bIi4txnu5Up2IzNq7M5/eM9LVp0pPCkUFjoSd5GUL5vziJ9cx7Ch8UcvxT/6cTn+tud3i8bc+Noykw508+hqnPS0SnbOpns0WPfzXPSIm0ccqOpp01OcisxvKk9HhaLJzM4ub3aj2qpNJWJ4pCiC+VGzwuZOxv1ewefmJp1DrEkqZBiyldzpnIuZD/PE/aZ/gKuFx1fTz0TM5luevnq5cHa+kS08kquLBwubExxXuZmeRFk2Qk4VVJJUdl2SdiYd926ZM9ral6jGqum8b2KqIpuUonaHDZ72LWJi0IxX+8PB/0fH9+22PufQNW49OzcmXXp1S1unLFEMhOovmxu0NkROxP1l6hojynB2Ukq9PJKrTXbFzYsQye8zM8ibsIav0apHonzI/1HTHLKzbnljjLoUfVeECPB3dtvx+u+yDd10b1DWGIq4L06anigTy8CabNMuiibPsMxxpdHpFRp8pVsGHiPu40ZsxmWr+oJ1S60WY2b29CAxEtHqKNPDIT1iyVA7Q7NCbOb9Z+sddgq/99/5WD9RXVfZnTPdrDE4TJpMSeWtUQYspK7yXOG+4yLnFo2o67BV/77/ysH6jEmKajKUSatHHt6FPdhzWhlPcVp5a65adQjPLjVisMedyiWZOlViFXUZGFNSPtk+8je+FoN0u4su8V0FTOUUeQiQx2TYLsacxHgvEZw7p858yy0GVT1NclJ0khHG0qdfgQtBmxmcWvfqKqDDUU6eRPQ0++VHdjRY0JYzGZQ681s9NRyxvLrlOHLYsfhfstQmbVdz4rbLuTcsi06vuGhXlM5PR56JdHfNjtwZzEWM0RHFulzWyLPUY1ZWTtuXy1CbBmz8N4cQorGIustXHSoVaTVU6uNUVk2CzZJeZ2uZX5kRO7dfcM6pJZG9Ntlr0u2q6ju0+XhppnMW3EbNryZ56kcP4h9GqR6J8yP8AUZ6Wt06nqIZCdRehjdobIi2difrJ4rjPuFarhRTpSeKNPMx5pM0u2KF8+0yHaZYWbyrlcc5dYx121XTt2oS8RNL5624id9OTLPUyh/ENtV1Hdp8vDTTOYtuI2bXkzz1I4fxGVxlSKny1Wnf7tPbHyPUe9CRXOxH6hV9UplP40pPRv/MlZ8tnaWcTnCxmZ6ZjJlv14/Xz9S469Of08/RoS01OoaedPggwJR24kTxRdbF29oypdWk0pPOjWFfV47ceXmVzHu5kRwk0Jlp4iSZUajXFEmfTEmFNSXPFiQnzyb+Ii7DGhxak4PU/bsHaFMj+O44LrjbRzIsjGb39ntG619rvUqGFXV6hHMlVe7Ymwp2zET3kb5ZdjZj0qVNJRp4ZCeCyVA7QuZs5v1+0cqWi4up8pLiYmG+9azuZnp3jPrFbkplBIoFGBNPyk6w4sHIjLdbefT1C5rCbvdN3ndY9nVd9o1CBDDyiaW+2QaM5EcGeupdXePNU2rSZShTUVxY64rcEs4XyOGLQm0bUgrFRnSk5UmBJsUqX5SViFMdzKIs279eselpdASU7CmW4imW/LOZO79TtobDnznlx6OnGGPPq8+uTq6rZct2q59j5IoMbS/stZuvVshtz00lHWKLITwWSoMdoXM2eF+v2jrQ/rWPVObttvJa2WPDr1vroHTuEH8nFvfiYkH4M3rcVMeN+6blzr2awAA7OAPz7g7y9QJDN3kynysGl1pGZZ6ln2D03CxTJlUeZIjjabObDhY82ihMxk0dNJpnCg0UcGPNLyc5zhs3DM93rd2HD4nOcjv8AD4wtenn9OS+/4DDlpp0qsTiRwYkqmW4CZyJ8SHe3z7zzfsG5P6cl9/wGdUlMmlVhNPOPClKrtpiY4rrYSKHtZn6h0zk4tc8LeZHWqTUlR4PzZm04aaY3LYZmzRl1a6kwIfrtQjnK91Sma1Prs9xGR7xZRXERH6hJhbJUOOagmw8TnniPszFaWnPuy6shoViXJhTkrjn7NNT+Tn2HHZcZEe71voJ783zzz6V24nnnn1rVKZKNPFPUR2SoGeJjNnNur2jKVJpKhPEtr0FkqBrJLmeC5se9BznyP1Dqh+u1COcr3VKZrU+uz3EZHvFlFcREfqD9t/8ADf8AmPCKG2Iu8bbtknT5559GelTTuEaiFaugsQwPgyXI7nJot4mMs4SPMasykyYU8mBGezTU92BMzjsuPeyM83z1GiA2YSd2XO3skpa3jGnylWHh4j7tzsxmWvcKxiVhTJo6glsEbTZ3lJLHy7ERFvZ22u/rHXi3jPlqtJ/3ae7yPUe9CZXOxH6gmV7epcZ39GfWFM5SnKrI48KUk8hNYjxrzKGLI+a2ZZlmPQJU0lGnhkJ4LJUDtC5mzm/X7QVKZKNPFPUR2SoGeJjNnNur2jz6VNOiUQ09dBsiGa+Cicpl7FdFvlmTGx59rDPs371fan3eef4aH7b/AOG/8x4RQ2xF3jQVJpKxPFIUQXyo2eFzJ2N+r2DsOKpTJRp4p6iOyVAzxMZs5t1e0VqSco3beGfxAkkcpT4dlUw8yc5x29uRmx5OXePCKlM5YoinqI75sbPExE7E3V7B6BUpk1tPFPUR2SoGeJjPY3NupsS9vdFcvgvJUJ50ccvZJs23Dl3HMwWPPN95/wAHHnyx6/svRjl0fbefly51KUTo45+zLk9uHLsKO64s88yJiMastTUamonSII+NUMFuJC0Mi9ycvWTGX4esaHGSSp0/bsbY1KX+O05mDcbaMRRORdzjK4O01JPbjGTdtPRt4yute/Q8urXuCTVkl4vnnDbluW5Tmeecua/hFtqpLP2WzZ78sR7riIuzLQX4vB2fylQU7Upi587DmQXdmRZFkxdwgXp9rVJZCaKymxX7KbOzERx673O7e4X8Tq6du09BiKZfMW4xE768mZtoZw/iE6ud8svTxrhq8Vq5HJ0+o7Kmh5knAKO3tzM3PNz7w2+r/wByf5qD9B5T7IQ/4pf/ALcnDbxd+5hrcYK5HJ1CubKph58nZCjt7MyJjyY+8VM593n1TcL9/n0/y2ktbpyxRDITqL5sbtDZETsT9ZeoaI89t6ur0/8AYmMmm/8A1RQux+wj1IS4vB2RylPU7Kph5k7DmR29uR5Hk5d4vr87I6PO70qpNJWJ4pCiC+VGzwuZOxv1ewZ/2uh/xS//AGJOG3i79zDkliqMSeFanqHGMrNpODDKvzbnHo2vcOvHWy/tZPsN3k9/Fv7eaWTZfeNtl57efkySzjv5+brLU06uJ50iCPHlFbiQtFD1uXZ2DPXcGNqslylmCmlPhScK6x2fN3NzzzFeKkrXKU9TapTcydhmeHdrkbEbkRkG2q6du1CXiJpfPW3ETvpyZZ6mUP4jLq/abNz7P5OSWrTkCeGCvFgTTeyZlFiZ55QFkzl7R1p37wVf+j+QxoKk0lYnikKIL5UbPC5k7G/V7B5SZTpPB9RJONW02ddhqcM+QYs9xzud29WoZbx17GOst+6vhomnTU6efBA8qTdiROWTnCRCtYpkr1FONHG02di4Clj5Ni3tw9XYyz01GfwiWq0tPOnq5eNi81VcUN7GUR7haNkX4iSlorKhKS4m0U1c+9bbi2EZ6c4mi9jiLfmuvXTpMfklvptXS6LtWFVKeo2G57JVmLZrCeZnm+Z6dY0OD8ydCoWpI5GzSk9mHIvKOy4jM97rfUdV32dUIF0PJppj7ZHq7ERQZa6n1d4knU1JP4QKOMZN2027NvGV1sG/oeXVr3CpOm8Jt6pduS1TORqK9PTx2TYNnaJiNnJuv2jQk/ZVQToZW8mU3YUGmDaTnnmcTmfXoPKQ1LHp9U2udcpU4Vu611p56ExZMPdqk0lYnikKIL5UbPC5k7G/V7BmF6uZ5zTOdPF84jP4Ufu+q9z85DPWy5M1RXoFE/AlHs7zLDibLsIK8pnJ6PPRLo75sduDOYixmiI4t0ua2RZ6jrwXRX09KqnTMTDvwIbWwnMyizLV/XoF+bLXnqT5cN+en8JZ3L8EFC6bvKVNuLHpdbMYstCy7B6sZNJ5CoL0MrdTJsPCg1tuIzPPU8+0OC/7vpff/OYvDi+eic+Z56tYAEi5bstkuVLxlM18KTdbezPnoTFnmLt05ybSdO4QfycW9+JiQfgzetxrCSlouLqfKS4mJhvvWs7mZ6d4rGYzjluV54AABSQAABJVEXGNPmpcTDxG3rXZjI9O4KWt4xp8pVh4eI+7c7MZlr3CsZKH7OqEaGLk00xtjg1diM489dT6+4TeLtU5mmsPM8GU06FRMkLoGmoGwYXLcvIzi01fLVx6BUpko08U9RHZKgZ4mM2c26vaPP0FNOoyiRIUQcqvueFy5KwjPqd3f1MJy+1FY/Zr0w8pJ+0agnnTck1VuxU/ZhExb2upPk3eNWufWsCl83bbuV1ssaLTrfTUKTy9QXrpW8mU4eFHpdaRkeWpZ9oZfNdeefy3H5cd+efwVz61gUvm7bdyutljRadb6ai5D0SDv8TENJ5eoL10reTKcPCj0utIyPLUs+0XIeiQd/iYrHnlGXHCgAAUkAAAAAAAAAAAAAAAAAAAAAAABOh6JB3+JigToeiQd/iYCGo/vBSP635CGsMmo/vBSP635CGsJx71WXaeeo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PJ8Of7D/U//aPWDyfDn+w/1P8A9oDK4ORww1GGGI2ufwMQTIJiNU0yFooep/V/7jjBEcERRQmxkNiGuwzICJck2mL+bEs8C9n3AOkagllJnzIpdsRW53P/ABf+w4qI4ioUmEjyO5//ANQ41GswRI4padLgyzZ4cS58y7SE0dQxkxJMJsL+K7VzfRhjVHBKE4azKIzaEnsLt3YnH3wbOI62UJ54esXa8JiOm1AqXNhVnJxTgdobrdXLsPtHxS6iSRfNVS5OMZM0N1vUZdgDV4P9PP8A76jGPHzjFVNqJJZ2PDLxCPqdu0uwSmbm41jf4JTVSWFVCiQ7SR2XcqUFvO7dev7hZ+yPtSk8tTZvlJXNZt0s4ni5xmegU3kKfRl03dTJsfFj1tuMyLLU8+watUpuJizpMnGxWx091uOzFDvGe7brlqONxvOvR2mU436uqqrSZVHiqKcseUTMWcL71vWX+gJaTJlUeGnKDx5RO55wvvXdR/6jz8ykzqqokwTjsXQXbdMyO1y5PJyI3Iv4e8egS1GdEohkLkmyTZr4MOIUy9ieLQsmy17Rsu7yzKanyvPp5c5YopKuCfhLlWNiT7Cie0mLd00Jh6CXVpMKedGsLZpqe3Hl5x2XHu5kWb5aDFXfZ3C+Bcr5NNMe2PV2lkR5FnqZDQ4QJpK9QiRRwNNnX4c5z5NiIz3et2b1CcdyXXdWWrZvsqoKacjo8iQogsmwXPC5GzxGfV7RoiRCt2q+XNl4KmU2LJuusd2z0NyzyFY7Y61w45b3yyV32dUIF0PJppj7ZHq7ERQZa6n1d45KuC9Omp4oE8vAmmzTLoomz7DMaqpNJWJ4pCiC+VGzwuZOxv1ewSUdTOmpzkLI3XSfLwsWTmZw6ZaNoIuM3qrmV1uMqnqa5NTpFsEe2ypl+JJaCWzGZFvfj3Dlx+kqvJ1CLZU0PPksceN2ZkRHCxkR+tx1iTTlChdQ08FiGDDaNyPBcr9Dzic/XkPQKk0lYnikKIL5UbPC5k7G/V7BMmVnFXbjLzGUqpNOrieJWnNps5mn73Ubc0zLsYZ6igK5Gxy7eMk0m/kXKTa/rdzzz7hUu4JpJ9myRbLa92Rx3aNqeXX945TFNcQViTIjj22VMuw4Wgl4jQufsZ+9hlk/5T8jG3/jfzednVhfPSRJZs+6TFrDZCXW+rPqPZcdbL+1k+w3eT38W/t5pZNl94yqXUqR9H5SGoTu2+C2P+czLMi9gq+jGBUNqp6zZbeZDhX25MeZnn1/eMw6u8u1Z9PazT0IDwkyGdQ08k46fgLjuw1OMUXXnuZlobfiNpDUlcd+yTuOGa7dJPhatqWb5+xvWLnxN8Vzvw9cyvQjJ4RVLi6nnhTsNTM8luu7GT9TaH1jlMrcleokoqYoabOuedYfJsT82Is3Yy9Q4rqakkWUtJJwOMHum3HFbhtEWRnn1lqQ3LLcvSzHHVnUrpdASU7CmW4imW/LOZO79TtobCSHa4OEFUnJOUw8K5PkWK8DFvHo2Z+sehHnoVuy8IKpLlS8ZTNwsKTdbe0GeehMWeYZSY603G3LdvKtctSLqfBLlS9s2p8KTccvEtMnz6mZ89WHJLLnSqxDBVZ+PNJ9imWFC+7ymUPdr3AqlzqOniqJz8eaTbSVhQ4+dsPbba/UWY0FyLarJkqZgqZT4U626x2fLQ3LLMNW3fqbkmp2VgJEK3ar5c2XgqZTYsm66x3bPQ3LPIcaxVpNKTlHGV82PycvMrmMnzY2ZxfVNbc+m70rVKZKNPFPUR2SoGeJjNnNur2jylYmTuEagoKZIxZSXWZeUN1xF1RM3NMa0ykzqqokqamdkqC5keR2uTc+Eyd2I/wGqlTSUaeGQngslQO0LmbOb9ftEWXPi9nSWYczu8/QZclMokJF0910m7BkWHyLkZxbxZROTHnoPTDiqTSVieKQogvlRs8LmTsb9XsEiVTOTqIUS6O+bG+DOYixmJ4t0ua2RZ6jcZ08JyvVy0RxVKZKNPFPUR2SoGeJjNnNur2jsMnhR+76r3PzkKyupanGbsjzpzJ1DmU6NRIebJxXl3l1+sn7R61Ci2W+ZNmYyma2LOttvZ2y0JiyyGNNUYnDWRItbBuzfV5bj0g54SbrpnbqMld9o1CBDDyiaW+2QaM5EcGeupdXeNYZPB3l6eS6bvKVPlY9LrTMiy0LLsGsLx5m/dGXF17AAApLiqUyUaeKeojslQM8TGbObdXtHn6PSajSk5qYDvmx+UR7pXMZkW+5szv+A0F32jUIEMPKJpb7ZBozkRwZ66l1d4rXVJJTrNrnYeI9u6ZuzPoXrIc7q3d9HSbk1PVnpU0lOnhW0GC+VG98lzLGY2Lej5rZn6xJTatJXqFNRXFhSkluCWZ4d5HDFoWbsWpZCSoQ1GpqFchLT8Cadm1w40MV+RHBrozdXeO32R//AB/9pf8Anc/3eZu81tBz3zx/p01xz3/Vq8dbV+yU+3W+U38Kzs5xZvn9w5KqdJhTxT68r2uVKayLDOXY5sfMPN8vuGTDW6jEnQmoUbJKm4jqbIZl7H/IRZNp3uOSFFSN+XKmcaKY2wpNscnR3z00zz7A69+f4OjXn+WqhqnPS0SnbQmkM0WPZznPSIn1cZVLm0iOnypdWU4mG+HJw4ywnM3zh1fI/UK61xvPp62cr+qpobLU+5HdmRHvFmWbH3jjLmU6jKJymORYugtw0d8R4Tkx7+ZG5G/q0GW3fP6tkmuP0dpNNq8dQT4Uni9NIuwt6CbhOWfW5ufbo4kXIqQhsp82Z9ZzxVVsfJ6RFuaG5G2Wmo6zKtXFiiTGjLClKrsCXuRPaW9mZeo9RyXUVJSrJKtRdtL2qLDLBtYz3SM7nci9Qy61xPzVN75v5OSWZUUyiGnFIddJfZjvh5Fyui9UTl2nkKqDSZylPIVpz2KbLuaflMxnMy5pnutp63FapNOR8CIpCiCybAzwuRs8x+r2j0wvH4fPKM/iccMlDTJcFQmKVMWOsgbl2tdyMuaRtpkHCj931XufnIXSelqPd8B9Kk0lYnikKIL5UbPC5k7G/V7B1uPy2RxmXzS15pD9ncL40KTk00xroNXaWZlmeepmKl1FVyLJ1LUW7M+zp7CO25ii3ojz6zzGVVtrqPB9Aum8ph4mLHkTPGRFl3dQ9glUyVieGenjvlRu0TGTsbdfsHLGS7n4uuds1fwefS8I5yNRCiq8qybA+JOuI2cnLdhL1kWQ0Kj+8FI/rfkIaCpNJWJ4pCiC+VGzwuZOxv1ewearVF4up62ckUYaaZZcnsd2MiLeM31MzFZTLGe7MbjlfavQLqakqNm1ycTDe3eMmdn0P1EPPyU/0XqCfFW3JlN2LyTc0su09YuoatLr6So4Uu7DUzH5FjNmfrZtCcaCpNJWJ4pCiC+VGzwuZOxv1ewbZMvmx7pluPy5dnlKOpkyuFByKZGyGdrCx5tAZ/xZ6uPYj80XStlsSzU2CplPixYl17sZZaExdg9glq06UnhmqCx0JO6/KF828mRPru/iOfws9bldPi4b1Y2xk9B4Qfz8Zd2Hhwfi7+phrDOryacso8+Qngvmx2tC5E7REfX7B2y7bcce+miA4pVMlYnhnp475UbtExk7G3X7ByXLdlslypeMpmvhSbrb2Z89CYs8xu5rbNXeknCKpcXU88KdhqZnkt13YyfqbQ+sZ9PQyaynSRxo9mQp78OXinHi3Gb55GTGXeOXSvtRNu1Jb0WVrZZux5num8OeZeweg+qUin+ZTSvbEzn3nqY5fau7288/J1vyzU7+efm41hNOmpyno4HXSfIROWTmRRa5aPqMqgqZyijyESGOybBdjTmI8F4jOHdPnPmWWgrVTJylPFHV5GxIZbYku8pmM55Zw5wsbaauOPB3a6cyGo8nidGgyN2c48y9pa9wXnInGDEqyWKFTUolU3aJ8rCabbY7kXUWWmQ1q8pnJ6PPRLo75sduDOYixmiI4t0ua2RZ6jPUzpcHBBHKiiaOZfaTatMzHoOLeM+Wq0n/AHae7yPUe9CZXOxH6hMm9yeq7dauXobarqO7T5eGmmcxbcRs2vJnnqRw/iHFvFnLUmT/ALxPd5bqLeiM7Wcz9Yz6DLqMqjyFKefjyiuZHZDC+8Zc8/v/AAFcurTqqonJqYVkqC11mR2uT8yIid2MvxFyyzd7+dvPvRZZbJ287+fcyVUzgxKTxRp5GPNJml3zYXz7TEsyiTptYkyI0+wSlF2HDeU1rYXPr/7cbXEqSkU/aNowVMr+12HEzm3Mcy0NvxFdD/8AP2n9pbu1fjZpu83s7xHRu6yX16m8T6NUj0T5kf6jyi5EkS1CCnzZmDhPiqrTivciiLc6m0y9o9XVK+kp2LLuxFMtuRYyd262bQ3HmpcySoTzqiskcYzd3HK85WDnbDpzny0LJg+J09ofD6u9STJc6lKJKtHPvlR3YE+wiuYmi3TdmcyzG2notXXbZxgo2fHsv3II8S3TQ8mYvaFLoCunYVQtxFMt/qrkTu8PPdtDf8BtS63TpqedPgUPKk24kVkWTmxdQzDCf8uPoZ53/jz9Xj1yJXxhBRpUzaMB8IrSg5xFEf8A2Ziud9IqjtCGbymHbiwcmTPmWfd1DrwZmTkCeZGUjFmq22aXeRYlhndn1M/XqPTUtFxdT5SXExMN961nczPTvDDDqM8+lkoVHCKRftaLarmt5WXBbq+mvV9w5U1XUZqhTUU9LxZSu1i2iEmsI4ev9B6YZPBf930vv/nMdOm7k259U1bplfTT/D/nf9IfTT/D/nf9I9WA3pz/AO36HVh/1/V46pVanVOsJoFBOhk3PM3t94S6iJyYyHKTUkkGz1SbOxKlLuxZVplivulm1pNDnkWY6o1NRlUeo1aONps7Cw5rQ5tFaeX4aDbXU2kSKfBtcm1Mme3ejO24yfQ3PNhykuXLpbMeHCdwgpcStPGSp4YLrjw4snL2DLVVuSoTxLSUWLoG2aTYZ4Lm0W8zROWeeg/lDoiZRKTT1XKwqLtzOG21y1I8xorqPSEtkuUgxlM18KTjRw3sz5uxMWeYq9eU3dMnRjlqbaFYq0mlJyjjK+bH5OXmVzGT5sbM4z6XKwKhKlrU2y2vsMnEvtyPEzLXqPe7chlUugca0+VMt2W1+We/GzPqcrWZvW45U2gyamoUwJ1zypNrTME99yPqM8mYZcsrZdNmOMlm2rWE07hAnKejgeVJ8hE5cu5kUWrWsx66j0CVTJWJ4Z6eO+VG7RMZOxt1+wePQ8GNqvlzVmCplNiycK6x3bN2NyzyGhLoNRpSedHTF182O15eDCVzH2xGbM5jcblvq0nKY66dvTDOVVGdCoikIUm1zZTY0OIUuxyeHUs3z07Bi4vCKfylPU7Umi5k7DlwXduR5lm5dw4pU3CdGnhkJ4LJUDtC8o2c36/aKvxLe0rJ8OTvY9MhRbLfMmzMZTNbFnW23s7ZaExZZDPmKZPB9RJkRxshnXYcLHyDE59pxOZ9wyZinhPKUSZEcbTZ12HC0rNicwVK5yBPFBV6XizVbYkzaCLEsPLKHRnLTUTc5ria02YXfN3t6BKmnKFEK1dBZNgfBkuR4Lk0W8XOfI89ArCadNTlPRwOuk+QicsnMii1y0fUefS8MJ0pPDAoTY80neZeUL59hQjt9NP8P+d/0jf7mGtbP7ee96eg4yScX7djfVv57T7W0Z9RiJU07hGohWroLEMD4MlyO5yaLeJjLOEjzGJwdWpENQKYrl/7M64+TyN8i1dyL1D0yrhRTpSeKNPMx5pM0u2KF8+0yGTOZzeVLhcLrGOq77RqECGHlE0t9sg0ZyI4M9dS6u8aw89S6xSKdT5SXb8TDfewYydzM9G9Y7KuFFOlJ4o08zHmkzS7YoXz7TIXMsZzai4ZXiRk1inSV/CgpECtps7ykOGfJtARl15u3cFYQzqqoKNKjsXQdLl4pHa5FZmbEbkXV3itVLkyuBEUCefjyiZplhwvynYY60tFxjT5VTxMOpTH+s2uzGcPN5vNJtBz6d3Xvy69Wpv24cFa3jGZRlWHh4mPu3OzZa9w9QPEr4pnH8CjD+uRviJbvJtARFv6G5Z/gPYJVMlYnhnp475UbtExk7G3X7B0+Hd7c/iTWtOwyfo1SPRPmR/qNYBdkvdzmVnZ5lVwcnRKIlqibxjNyeTaUq/JucR5Nr3DltvCKnfWqhLxE0vnw3Syd8izLPUyHqwEf256XS/7l9Zt4njSkVGoYlQp2Hic+djxmzFlkReoiGqhh2q+XRKvgppTNJ2a6x364szc3MbapNJWJ4pCiC+VGzwuZOxv1ewYi7gmkn2bJFstr3ZHHdo2p5df3iejKfX9F9eN47frBckVz7JKumcZYL2qMcpNzsZ7padRdwl/Zn+B4n/5OM332s/fd6h1mU6uUxPJkUxXjyiueHDghszf+I83cwmV6o0pPJgqaG+bHc0zGhK5j7ISNmchN1Obx57tm7xOfPbsz0O1wXyeD3KYbYyjIsV3OHdj0beLLUaCyrSYaxTo1hbNNT4uPLzjsuh3cyLN8tBXMU0OuKJMiOPHmldhwtHD1OfZ2Dz6pNTliiI0MGzIU7Yyl4o3uLd3Dz1Iyy9oy7xnF88+rZrK8zzz6OMlakVVBPLVy8GmyrrZNxxWOWeZbxvExjboNEpyyjyJ6hPfNjueK+InaIy6j9Qz+IMCoYcmHjLB8vJfBtct3Mzz7cuwZ9NU1FGnUz0MdkqC3GiaE2czKHX2noJl6b80XZ1T5a9KhW1eXfLmy9uUwtiyboJWBq2ekVxZ5aMM+nqZM3hQkkI43Qyb8CFjyeAzi1z1fUIa9OqdYQxp0LzZOI0vGLfeHtMsmYWVytU9dSJ6dMovmx22w2RE7REfWXqF7lnF7I1ZeZ3/AEeeoKaSsrEiQogvlR3PC5k7QmfV7B7D9if8N/5fxiiuiPuHmKDJikriUSuVnyvJyObiORke9oTFn6xtcfKVXI4Gw3f2i8ptnXzWzfTvEzLH4U+e6rn8b42Es6spJ9bpPWqlxrT1uyTrUyay7dfGuMm1IjhYyP2jQ4JqZM2jy5EEbzZL4kLHk8URkMyqJkMFPmy6TNw8RsSTbEeKxk2cWjZn6x2p+zw0dJBGo2Zcnvw5lhx2XRG+WhuQyfGxme7lPzc7/U/09w1M5+caVW5CoIF03dTJsTFj1tuIiLLU8+wODvIU8kM3dUpvKwa23GZlnoeXYJVys6xRI00qXasms0i59In52RaE4kl12Qnq69RKhxpSjDtic4ebCx9Q7/C/+3P/AOvnz/xn974d+Hvqmp5/l6sZKH7RqEa6LlE0ttjj0ZyMo8tdS6+4f1VUTnxJE6KZhxK77Z9r2W5numWb5kL0qaSjTwyE8FkqB2hczZzfr9oqznXsqXWO/d2AAFJAAAAAAAGTXPquBVOdsV3JaX3tDr1NroNYBlm42XV2yaty9QQIZu8mU4mLBpdaRGWepZ9g615NOWUefITwXzY7WhcidoiPr9gyuBcuTCnURwT75sduJLsMrGOJs+txq1hTOlJykI42XTvIQsWbGRxa5aPqOcu8bb6ulmspjPRnp1uBT1lfw7tps5C5rbTs53X26DtMlzqVR5NORz710d2AdhFc0V0WrkTEZ6mM+TuVBPwcm8oml3Yp6YrleXrJj7DzGr07hB/Jxb34mJB+DN63GTn9v5VeP3/hoJU0lGnhkJ4LJUDtC5mzm/X7R8oeiQd/iYoE6HokHf4mOzgoAAAAAAAAAAAAAAAAAAAAAAAAAAAToeiQd/iYoE6HokHf4mAhqP7wUj+t+QhrDJqP7wUj+t+QhrCce9Vl2nnqAACkgAAAAAAAAAAAAAAAAAAAAnk9LUe74CgTyelqPd8AFAAAAAAAAAAAAAAAAAAAAAAAAAAACeT0tR7vgKBPJ6Wo93wAUAAAAAAAAAAAAAAAAAAAAAAAAAAAJ53S0/veAoE87paf3vABQAAAAAAAAAAAAAAAAAAAAAAAAAAAnndLT+94CgTzulp/e8AFAAAAAAAAAAAAAAAAAAAAAAAAAAAAJ8VR6L8wgxVHovzCAUAJ8VR6L8wgxVHovzCAUAJ8VR6L8wgxVHovzCAUAJ8VR6L8wgxVHovzCAUAJ8VR6L8wgxVHovzCAUAJ8VR6L8wgxVHovzCAUCed0tP73gGKo9F+YQ4zZk81MgzTsZXMV5Z5ALgE+Ko9F+YQYqj0X5hAKAE+Ko9F+YQYqj0X5hAKAE+Ko9F+YQYqj0X5hAKAE+Ko9F+YQYqj0X5hAKAE+Ko9F+YQYqj0X5hAKAE+Ko9F+YQYqj0X5hAKAE+Ko9F+YQYqj0X5hAKAE+Ko9F+YQYqj0X5hAKBOu6JH3eJBiqPRfmEOKyZPNNGUSe0ss7yPrAXAJ8VR6L8wgxVHovzCAUAJ8VR6L8wgxVHovzCAUAJ8VR6L8wgxVHovzCAUAJ8VR6L8wgxVHovzCAUAJ8VR6L8wgxVHovzCAUAJ8VR6L8wgxVHovzCAUDJ4QUuKpJCKWfKQc0u1zJ+v1C7FUei/MIMVR6L8wgH5pOkTJEVs2G0/a45j9PxVHovzCDFUei/MIB+WT4TjkxQwk5mP4l6PD3+I/VMVR6L8whl8G5k6GhJigkXw7zHeRPvGJ9Va4fns7okX/fWPlJEZQlDEeUXM/wBR+hr1ipJQZk2RBZFAzTHI2eIi0MTU9NOX8EpaSCC2GN2mOR6TDPTuGW/NqNmPy7vu8SfJTIph82JnP+UaCCnKF82GCTA79bl6+0/UPbSVHHVKhimoXkztYcXsi7cj1IKctWHNno58vGnJrb5txQ3XOZZFkWWQ2X9WWfo/lRpsz6OzEKWHEjytJ2ffIz1MWcZJOL9uxvq389p9raM+o+8VR6L8wh51LJVRRQ0U0+KlSvtO+UN929D6yY+wxmVsu56txks1fR/FCJXI2OpqZmyqYb9qU2lHb/DBulkeWWRdeY1do276jVkWz4/k4MW/EtzPOHRmL2ihVLjWJ4pChHfKjZ4cVnY36vYIUsycvRTKfUZGPPltjw3lDqd0OmWhFoJ6dXUV1bm6yuE1OqMKeXPUK9rlSneLDhl2OZF1Hm/+g1qapk1WsKZ5R4spLbs0THDbdCZRdju3WJKqpnS6ZGgqsVkU1rFLEeI0RGe7Do2RDnQZKpPTZCtCnvOO7GgvIsZjMocz5rZ6aiZxnwu84ct9dTUlRs2uTiYb27xkzs+h+ohxSqZydRCiXR3zY3wZzEWMxPFulzWyLPUEtRnKI5kqJJZPktiy8QjtfMs2Y3LsH2qlxrE8UhQjvlRs8OKzsb9XsHXW+Y471xVw89Om4fCBQlSKbVK226LDfAsgcsjyiuJ/YO8NQXo7EqhNtCmN8KK+GDGbM8iJoWLt1HOdS1E+nqJM2G5SptxVDkV1puW67FllkJy3l2VjrHu+1iaTTFFOnwQYSFJi4kTmdl5MXrNzMbYw5kydX6EZQSMGGfod5RNbF3dgrp9RnL0UtTAkthjdixCPQzLs9Q3HW+PVmW9c+itUpko08U9RHZKgZ4mM2c26vaJKamnQqFK1RBhTVVryXKKy0jLnFq+oklzJ1UWpahJkNIT34cV5crcVp9hkxl3jUxVHovzCGzm7ZeJpxlppKymFIUQXyo9YXMnaJ+r2CKZwckylEmfTJuxTZdzxWnMdyb+I/b94tRzJ5JoChT3FnneRdY5LqxBTrNrl4eI9u87sz6F6yDKY96Y3KcRDOW1ekbRMVy9uTQ22zroJTduROepkXcMVUpp1ZURT1EfF03J4mim4uTdTMzd7jfmIZ1SjObU0V8P/AJUnFIsLt3oec7EeegpXIoKjZtaDEw3t5Zmdn09hDncMr931dZnjj9/0Y66i1eRT4EKRRtSaJ7oLIILcyMszNzzf7hnpVNOiUQz08fFE2S7RNFPvcm69G/19Q0/o8okVDaqfFstvMhYo7cmPMzz6/vGDFMnL065WokY80sN595Q4ebc0tXZvUOeUuN7efu6YWZTv5+z0EvhHOXp5xwStilS7cRTcUzDc8txs3ZvU7jrwP2Ti+LB6Tlj69sVuuWnYPN7RIkTtup83ZZ0PMkWnHb1HvHrk5946SVGBT0/GKLak0V2zcrZbnv6Znm2vZkEzu90uE1qP0EZP7E/4b/y/jFFdEfcMSXwhnJ4ymx1Ha4YdZOAUu73mybXuHwpJVtEiPhLE8qG7DlsW/lnnBo26Olzl7OU+HZ3UzlqtdUFEzg9L/lxp1xcplu5R6M0RZajV4OokiWnlMSTMbF50604b2M2yPRsyHFFMnU5aaI5Fkib0SVeR6E8eeupvn3AUydRIIjOQ1OJmK8uQ8TiuiPuG4zV6r/4ZXc6Z/wCtwBPiqPRfmEGKo9F+YQ6uKgcVSaSsTxSFEF8qNnhcydjfq9g+cVR6L8wgxVHovzCATJVM5OohRLo75sb4M5iLGYni3S5rZFnqOXCj931XufnIUKpcaxPFIUI75UbPDis7G/V7B5OpKJiinxTF83aL+hzrbNDLEyLuLPuHLO6xsdcJ1ZStJMi4urdLS4mJh4u9azvC+neNKufWsCl83bbuV1ssaLTrfTUR1SOYmWFVIpT7JzpdxZ3EUOv/ALDtRpk5RGoqcEjdWWtBeW7Y8OvW/sDXPT5o3xMvNtwBCqXxo08U9RIslQM8V7s5t1e0Sy6stUwFNRUvHkRc2ZtEMN3UeRk+rjpcpHOY2tgZNUr6SnYsu7EUy25FjJ3brZtDcZq6GCRZ9IZm1XPg5WW6XczX+HXsGfOXRQwUybIk8XSIMXBmXYzvlFkeevb2jnlnY64/DlaSVJUaZR4Y1FU2KVLd5ezwzLHi7S1d/wARIqq1OpieKCgk02c18ze3GPLKMs3cxwqBrUUclaqh2aok7TXhjx9C0LKFoTb1iumy1qemRlR0d8U5vrmLCVzRH/BFo2ZfiOe/Sf7dNet/0m2dXxfg7b9iekYRdr83nc/L/wBh1SppMKeE6DBta6U96lzl2OeW5Hkbk5dzj5nQoZFQUcdzNqUxWvlFBbl/6cjyb7hrKJteVTZUMlNsMBPfFiS5r9mR/wDeYTHzzsy5eed2XMlzolEmPhTPslQXYUuwjvcs84NG3dRWlUzoVEJUGPa0Mp70zFLscst+PM3Nz7mFHEsE/lKgk2pTFz52JZd2ZEbFkxdwjmLFSlDJjWQ49LK7HnuUONnu7pb0LRMWWorVx85Z1TLzj8GRJmq+ENQTpVan+a2LDLdyc8iZ9CHq50pJwep6hUkTfy3Q4h72bFmbtqYkqO2L6rIhRFgzkd2JFlFZfCTZHkbkR6D4QVCYuqElUpTNiXbDDfzWIymZkXq/i7gxnTfr7mV6pL6ezZQotlvmTZmMpmtizrbb2dstCYssh5+qfafCCbS53qwJvmdwoosia52bM8huql8aNPFPUSLJUDPFe7ObdXtGHwekqpaiOQqT3zUDYUN5Fh3kZnpq/rdhWc7YowvfJqVH94KR/W/IQ1hhoJk4q7VTKQ8R4LleWW6Y1MVR6L8whePrUZekJPS1Hu+AoEMqZPJTPMk7mdrleWWQ7Yqj0X5hCksaFFtXGlGlTMFNKwsIrbrH3j9ZufaYcD1uPT4kuHbszb1z3XHEenUOs+ZOTV1KcqRZEsvxivI8SyHd9jerUQ02fDTOESlAnSMU61ocTmNAZ6nq7jj2yl/D+HfvjZ+P8vVCSqIuMafNS4mHiNvWuzGR6dw+8VR6L8wgxVHovzCHWzc04y6u0MmUk4Q09OqVpv5rYcQ93NjzJn0ISSUVXpGzy0kzbk0N10m2CU3ZmbnqZn3DrQZk5MiKnxSHnpvKw3lu3GcRerTsGpiqPRfmEImMykvqu5XG2ejznCKakq9PNUkU3bFzocMye8yIszbsMVcD1uPT4kuHbszb1z3XHEenUPuqUWCo4szZMNTMblsR2Zup20JhkpSVcGalCSiJks53Ni32L1OZMcQi7xz6q6Tpyw6Y3uJdl/ZKjYbvKbmLf2c48mz+8dUtRnRKIZC5Jsk2a+DDiFMvYni0LJste0faVfGsTwz08i+VG7RXs7G3X7BnKp6quIYpCdIyWczKcQuo35psepMLup9lzm79pwl1GdTKxOpKNJjyitwJWIUNm7dFmZZu5nmY67Fj1DZY5m1XftGK2y7J5WXV7vZmJKoiWU6VCsSx4ElI+DKYorLmKLM8zczfMR02qLY0Uin06PCny7rYWhixnM4usmhYn9o571dZOutzqxaUuozl9YnT0aTb5Se3AixClYd0LRalm7Hrow1UtJkylEKtQeOuJ3n5wvk3NI20yH2llxo08MhOjslQO0OK7Ob9ftHwqqM5PHLlQpL5858KXiEVzZnmzExdo6THXOTlct8YuXCj931XufnIcpkydVVEmajkWSoLsBfeR2uTRcmbO7HDn7RBXpKpRTZ6tcnsOC3BgvI8FzIosy5z5a6D0WKo9F+YQa6sq3fTjHj4k0mVwTgnwQNNnPiROebTGIenrFWk0pOUcZXzY/Jy8yuYyfNjZnHgZSjDSz5Fr41ub6Mbj29Hp0dKTnBAnvmx+UmXtcxm2TmzOOfw7bxj7L+JJOcvdDQadOWUeQShXehjudNhkTtEf8ZG+pP+A21yLarJkqZgqZT4U626x2fLQ3LLMZ3BuZOhoSYoJF8O8x3kT7xj4mVlUsikyEcnCJVdgKbiie3OLdMvUZZi8dTGbRl1XK6cIatJUqENRXFsUqXiYJZzMZyti0LdbLUs3CpTJKlQmjr0jYpUu6yXeczGcifODmtl7XElPTSlVMnIKfBixTG2hS5w2tEZw7p95ZC2mU9fQ8XAS7ZjM/KQy7WftM3d/wABE6rOfPPou9MvHfzzlm0va+MJVCqHRs75OXYcZbxZ6seo9BS/tPCqk714ErzOsMWZNc7PmWQy6ZJVVRPjqE90qf5eK8i2ljModGstbq1FxTJ1EgiM5DU4mYry5DxOK6I+4bhNTd7Mzu7qd24PM8NJkmFOngjkXzY7sOZeZWMcL5dbjexVHovzCHnVUlVVeEUUpQnxUqVnl3lDbdB2kxm5k4v4nOOp6o+Hxlu+jhQVMlGnkT6rHZKgu2KJjNnMymc32lr3D2InxVHovzCGXLTVFBGRooLkkHNRvCWuu+eepmf4BjLhNGVmd32V15TOR0efPTx2TYLWiYjZ4iLr9orSppKNPDITwWSoHaFzNnN+v2jEqi3jSlQp0su6NY+DvNdZERxas2nWNnFUei/MIVOctsvGOlAxOFimTKo8yRHG02c2HCx5tFCZjTxVHovzCHmK5UJE+tSE9QTWyU115Xmd10JGWhZZsJ+JdYt+HN5fcpWS5NKT06nLJ96GPFxzsMrmO6HRzJjMtDGqlTTlCiFaugsmwPgyXI8FyaLeLnPkeegzE0a9dwginT5WHsLMnuhO2+BucXsfrFyhasUTZqNFLw50tsSbcR4T5lkeUTk5ZaDMdd25b7M2BTGhrUxAklYsMltmT3W6wvFvH7XzH1LlyZyecrWT70MduPPsMtqY2h3SzgtNiy1GWogpsCpHO2HDQTL9/GiPFYm01Jj+8a0Ua9dUI7ZWGpkNbvQnsjln6o7iLuES748887bXZrnzzzvpFEhnVisLoFCPAmnhvMxSiwN3sJrrm7h6tKmko08MhPBZKgdoXM2c36/aMSbK2Sq0eTIS4cEvGsgxHd4XPMxbNqaraJkhKg2ibKbFhxihscnLUs39QvGTHdvdGVuWpOz5rk1JIwJk5TsqmG7AnYZx26XZFkeWWfaOSVNJr6eFaugvlRvgyXMsJjaLeJrnYjz0FCGQoS3zJsnGUzWxZ1xQ3s7ZaExZZD4nSlklXEsSJd+Py0rELlmJocz5rZnlqNsveslnaC77OqEC6Hk00x9sj1diIoMtdT6u8dVSmcoURIkMdk2BsacxHguTw7p858yy0E3GC+oyfs9NhyZnMVXwmza7hl2kZfiPkpk6iQRGchqcTMV5ch4nFdEfcG/bt555w179/PPOdFDTUlOv2STh4jXbxm7O2p+sxWJ8VR6L8whCoWrFE2ajRS8OdLbEm3EeE+ZZHlE5OWWgvjGI5ypXP/I2b9pb2y/hfru83t7hyo6aTNUHPWQPV5Pl4nPJyModN3mtp4ihDIUJb5k2TjKZrYs64ob2dstCYssh8TpSySriWJEu/H5aViFyzE0OZ81szy1EWc9V8/2uXjpnn+ldURcY0+alxMPEbetdmMj07h5+h0dJUcdVOQYaaZbgQ4xmzOUWZG+pdYqqK3jZJIRyJbQLrrJt2lhkZ5G3Y3UOq2ZOp60qgUjCkR9LivKK5itg9ZZn1d4zKS3bcbZNe7t9GqR6J8yP9Rny6JTlNYnSIE+FKSW4kN8R418Ll17rfiNVVUZyeOXKhSXz5z4UvEIrmzPNmJi7RnwbZTUiOkyCtnTb7J+Rsx3HunlobahljjvsY5Za7s+Xwck1NROno5uAhO3AitOK/JotTcmMj1HL6MWVDZZyzDxPIRYT4rE8WRHk3r1HqEsuNGnhkJ0dkqB2hxXZzfr9onqkpZPlQzkqVlkl8GPELddiiyPI8u0ZfhY63pU+LlvW3nalwaiQQQTYlN8jPFmYbYehFk7m5n1Cal03asKdJk7da+OnuwrNSh3jPN9cuwegrS3beDU6dKl8jHa0d3ZGRaa6kPqpz1VMUcYyUjSoulFiFv5FDB7GfqL2iLhjLudlT4mVmr3ZqVTwnWJ4Z6eO+VG7RNKJ2Nuv2Dt/4t/7whfLmTp0ZVOmSL4Z3lYLyLGbdLOLmtnoWYuSr41ieGenkXyo3aK9nY26/YLmG/WouevSML/xb/3hBx7svLccbdb/AGfZsK/q5zZNr3D0eKo9F+YQYqj0X5hCuiztWf3Je8ec+mn+H/O/6Q+mn+H/ADv+kejxVHovzCDFUei/MIOnP/t+h1Yf9f1ZiWsVFYnhnp6PfKjdotphJ2NusvUOvH6SRydQi2VTDz5LHHb2ZkTHkx94+VVJTLFEU9RTb5sbPFjmTsTdR+oQqqXT08cuVDSb5858KXtMRXNmebsTF2jL1z1J0X08/NJWFNDXqCOCNps7yilo+TYibc63ZvVqM+qJ6Rys6nreyxPhR+oj3j7zG8l4OJpSeGBQhx5pO8zFOF8+wjE1apuxUqdEkk7LJO3GhuvxN4rczNyYzPTtHPLDLVtkdMc8dyS1Knr/ABdUFky7jDHs5ZsJ2Lsb1t3AoW0io1BGqUy8PEv2qG6M2YmgzL2dXeKqdIq6ibPWplu5Pt5bCg5S1y5p6Np6xlVSjcVyoYp0/fjeyGznMz5kZtqMvVrfoqdPVr1aCqXPVSIpmN9Tn9IXWly1p7vJ6wse7lrqMyOGVHPiiTycGWbNBccTZdpjkUMmXEcMmbil/NacP4CiFmy0HbDGa2455XfS+IoDLODIyFiGpVFKvjVnDjFNbFgeGG9iYs2yb1Ccd5fMIXZtzl06FNsST+L5PF8Z2vLuxcfPtPmtmfrcf2nqY4U6RNHK2aanvw1l19lxmZ7nW+n4jzKtVOTVlbgx23WPkR/w+sbqeZOmXY0jBZm3yif7hH9uL/uVZPXqE06ZGnnXxm2MotIsfLd3T5tumWoyoZZNmLJ3kzEw+x/QYyfDt+r5P9blbnPudqbUZlKUHERXS4+dDo7EbdR9o9umUS1UmGbJiugi0NjLrYeBjttO7QaPBaJYSqI5EF8nK8nIuo21z1Gf1fwcddc7t/pfi3fTXswE+Ko9F+YQYqj0X5hD5j6KgBPiqPRfmEGKo9F+YQCgBPiqPRfmEGKo9F+YQCgZ1eUzkdHnz08dk2C1omI2eIi6/aKcVR6L8whlxTJy2uwmUi2KnO5Xkd+JD+DN6xOXbSse+39hTSaVWEMhDBhSlWJjQucV1sLw6uzOeg6oftGoRrouUTS22OPRnIyjy11Lr7hxr0ycpRHT4ZDT1Pkoby3rTKI/Vp2j4S1OFHwdhVp0FieB2gxnZ421Mn1MRxLr07r5uO/Xt5+zNVTJ0qsRcIE8jHQkzR3lC+7ZoeevqHpqWi4up8pLiYmG+9azuZnp3jz0aJZOSS6Imj3JD7TExfxHfBr/AKH7Rt0+ozl6KWpgSWwxuxYhHoZl2eoMJq+fi3O7nn4NEToeiQd/iYYqj0X5hDijmTyTQFCnuLPO8i6x1cVwCfFUei/MIMVR6L8wgFACfFUei/MIMVR6L8wgFACfFUei/MIMVR6L8wgFACfFUei/MIMVR6L8wgFACfFUei/MIMVR6L8wgFACfFUei/MIMVR6L8wgFACfFUei/MIMVR6L8wgFACfFUei/MIMVR6L8wgFAnQ9Eg7/EwxVHovzCHFHMnkmgKFPcWed5F1gJ6j+8FI/rfkIaww18ycddpRnIaIsZivLPdIamKo9F+YQnHvVZdp56qAE+Ko9F+YQYqj0X5hCkqAE+Ko9F+YQYqj0X5hAKAE+Ko9F+YQYqj0X5hAKAE+Ko9F+YQYqj0X5hAKAE+Ko9F+YQYqj0X5hAKAE+Ko9F+YQYqj0X5hAKAE+Ko9F+YQYqj0X5hAKBPJ6Wo93wDFUei/MIcZUyeSmeZJ3M7XK8ssgFwCfFUei/MIMVR6L8wgFACfFUei/MIMVR6L8wgFACfFUei/MIMVR6L8wgFACfFUei/MIMVR6L8wgFACfFUei/MIMVR6L8wgFACfFUei/MIMVR6L8wgFACfFUei/MIMVR6L8wgFACfFUei/MIMVR6L8wgFAnk9LUe74BiqPRfmEOMqZPJTPMk7mdrleWWQC4BPiqPRfmEGKo9F+YQCgBPiqPRfmEGKo9F+YQCgBPiqPRfmEGKo9F+YQCgBPiqPRfmEGKo9F+YQCgBPiqPRfmEGKo9F+YQCgBPiqPRfmEGKo9F+YQCgBPiqPRfmEGKo9F+YQCgBPiqPRfmEGKo9F+YQCgTzulp/e8AxVHovzCHGbMnmpkGadjK5ivLPIBcAnxVHovzCDFUei/MIBQAnxVHovzCDFUei/MIBQAnxVHovzCDFUei/MIBQAnxVHovzCDFUei/MIBQAnxVHovzCDFUei/MIBQAnxVHovzCDFUei/MIBQAnxVHovzCDFUei/MIBQAnxVHovzCDFUei/MIBQJ53S0/veAYqj0X5hDjNmTzUyDNOxlcxXlnkAuAT4qj0X5hBiqPRfmEAoAT4qj0X5hBiqPRfmEAoAT4qj0X5hBiqPRfmEAoAT4qj0X5hBiqPRfmEAoAT4qj0X5hBiqPRfmEAoAT4qj0X5hBiqPRfmEAoAT4qj0X5hBiqPRfmEAoAT4qj0X5hBiqPRfmEAoAAAAAAAAAAAAAAAAAAAAE87paf3vAUCed0tP73gAoAAAAAAAAAAAAAAAAAAAAAAAAAAATruiR93iQoE67okfd4kAoAAAAAAAAAAAAAAAAAAAAAAAAAAElUW8XU+aqw8TDbduZ3Mi17xk8G0XF1QqSXExMPC3rWdyM9O8V8KP3fVe5+cgUfVeECPB3dtvx+u+yDd10b1Dnl9rft/l1x+zr3/wnXfWkiWl83bb+V1ssO7TrfTUUcF/3fS+/wDnMTyfrVUQYO9sWJj9Vl8O7rq/qFFD+q49L52xW8rpfe8WnU2moT7e/PO5fsa/Hz9DoPCD+fjLuw8OD8Xf1MOtYTTpqcp6OB10nyETlk5kUWuWj6jtVEXGNPmpcTDxG3rXZjI9O4KWt4xp8pVh4eI+7c7MZlr3Ddd8U77ZOqVTJWJ4Z6eO+VG7RMZOxt1+wYlLW31CUqw241fdu8lhEZa9b9zescq9LkplE+BRPw5VTteZYZ4OGRdRc5+5hocIuQp5rpW6pTeSj1tuMiPLQ8u0Tbfy8/ZUkn4+fu1hkqPqvCBHg7u234/XfZBu66N6hrCSqIuMafNS4mHiNvWuzGR6dwvKccIxurykrn1rApfN227ldbLGi06301GVQ1qulY6WoS7Uya2+K4jwbnMsic4nMy9gqoa3jqoT1U6Xbs1uBDc+HcRlFmTO7dYlnchwvULpu6mTW4sett0tiy1PPsHK3dmcdZNS4VtTE1OrieTPjgx5RXYcTxQ9bH2dglVVadR08UC4seaTYMzKHHz3siI7bXLXUdap9mYtUk+rHlee0hhzN7Wd8izHKjqZNYUGtjjebJ8nJY+QcjI97K65n9Qq3nU7pk43eyqXSZMSedAsPaZqi3HmZwX2nu5EeTZaAlUzk6iFEujvmxvgzmIsZieLdLmtkWeo5bErp29T5mIml8xFaRO+vKHnqZxfgK/qlXp/nk032wux9x6kKn07pv17JOg8IP5+Mu7Dw4Pxd/Uwz4k05QoXUNPBYhgw2jcjwXK/Q84nP15DrVNrmU+bS53LKZrYE3KHHYyiiyLKG0sszzHKGXJlKENaOfjyixNpVWHC+VkO5+GResc73159f5dJ2359P4emABk8ZcZ8jSZ3+8UW+R6y3YiK52MvUO1sjjJa+ZdWkypZJE5Y64tJGcL9fOMm0zFqFFst8ybMxlM1sWdbbeztloTFlkP5SpMuRT5UqVDbBC7E79ZiwZJe9bbO0AHFUpko08U9RHZKgZ4mM2c26vaM/CV1Xk6gm2VNDz5OIUeN2ZkxwsZEfrcbb6Mk3y5KlMmoJ4p6iOykQM8TGe0ObdW9DbEXf7BVQU05HR5EhRBZNgueFyNniM+r2jlwo/d9V7n5yDjLjPkaTO/3ii3yPWW7ERXOxl6hHEy57unNx47OXCxNJm0eZPjgebJbDic8nihIx59VRJ0SiIiT7JNmtsya8pl7Fvb75Nrn2sOtU2RVT5qiT9eUwtjq85VmZFDuHkblll2OPVoaakp1+yScPEa7eM3Z21P1mOdxnxMlzK/DxeEVIZ1MTxQLkbTZzYMzFLcY97ItXctR1pdSq/JIafO7bILYPWZ5mXtH6CM5VRKcsURT1Ce+bGzxXxE7E3UfqC/Bsvy0nxpZ80eVlzKGsTzoI5HF03dw5l8c1888u78Robarn/VZ0vjZMs8hFcUi6zOLIsyz7ez1jiq4HzpSeKNOpx5pM0uwoXz7TiGKupqunWbXJw8R7d4jdmfQ/WQi9WPeefs6Tpy7Xz93sKPW5KlQaKNRjzS8nOsOHGyMz3W3W09Y2x+cqqtOXp4oFxY80mwZmUOHnvZEWbsWug26XNST8KXSVPFqmc+JJwznXM7ZxZFk5946YfF3x55+Lln8LXPnn4PVgMnbVdO3ahLxE0vnrbiJ305Ms9TKH8RWhqSSo37JOxMNrt0yZ3bUvUY6zKXhyuNnLjWFM6UnKQjjZdO8hCxZsZHFrlo+olryaSj4Lz5CeCyVBa0LmbPGR9ftEiWrSV6iFSRY64n2ZHnDh5NFvsxuRPnpoOXCKar4vOJWp2fH5qLDKPmmT8oXdF+A55ZSy11xxssj+VlRMToFyNbNxJ0zDw5trYrGRnkWULExZ6jRSpqjEnhkJ4OKJUl2heGfe5v16N/r6h51ckT4S1ShSXo9zCn4hlh6Ee6eZublmO85bSJm0TFcvblMNts66OVj9uRZQ2kxethHVzyrp44aCWZJmqIVaGRxqugfGn3nIZyaHdPLRyy7PWCpTOWKIkqiO+bGz0tiJ2J/Kl7LvwBUpnLFESVRHfNjZ6WxE7E/lS9l34DEnLVaqnqJaSXg02VbdJuKKxzyzPeN4nMLlrzz9fyJjvzz9PzVzpvFG0RJFOwqYrbkWHit2cobloZxd7DrMmTqUokwQSOJpU+7EmXkoutLLLNmf8fUJUqacoUQraDBZNge+S5HguTFvR858z9QqpvByTFWFMhRNxZSW14bThvuhM+o8mEzd7eefTSr0zv559ds/g6owKgWEi2pTF5LlbLcjf1Hl29g25lBqNVTyY6musmwXNLwYTtc+2Eyd2IegSppKNPDITwWSoHaFzNnN+v2jsO2PwtTVcsvi7u4kQ01JTr9kk4eI128ZuztqfrMVgM5UpnKFESJDHZNgbGnMR4Lk8O6fOfMstB04xjlzlXKqfaeLS5Pqx5vmdIocja52bI8hrDilTSUaeGQngslQO0LmbOb9ftEipTOUKIkSGOybA2NOYjwXJ4d0+c+ZZaDO3Nb34jzSfZOMFmD+xNzH17N3Xe5/Z4D1f1Sr0/zyab7YXY+49SGfwTTSZVHlz4IGmznxInPNooiIVKk05OoiWoYL5sbY0lyLGYmh3j5rZnlqIwlmO/d0zsuWvZi8IvsqnmhlbyZT5KDTBtMjPPM4nM+vQavBf8Ad9L7/wCcxiKlMmv1iJEUd8qNtmnMZYTQvFu5XOzZ6DQ4UU1JxeqXYP1nc37j7SLR20Ey83KdoqziY3vVfBf930vv/nMawzktWkzVEKRQWAuN3kZxNk/OIm0zGiOuOtajjlve6nk9LUe74CgTyelqPd8BQKSyeEXIU810rdUpvJR623GRHloeXaJOFW1yNlXJN3Zr7o8jtutIsj16xtqk0lYnikKIL5UbPC5k7G/V7BlJZc6ucF4YFE9ps53mWF1R9hN2DnlN7jrhdat822wGJwTUyZtHlyII3myXxIWPJ4ojIbYvG7m3PKdN0yad+8FX/o/kMawyVH1XhAjwd3bb8frvsg3ddG9Q1hmPrG5elB57hgix6fCqxLdmfdte644S16hrLqkkp1m1zsPEe3dM3Zn0L1kJOLeM+Wq0n/dp7vI9R70Jlc7EfqGZ/NOmNw+WzKvPoUX0lvmTZmCplNizrbsV3bLIoWKFstRqzuE+y7RLVo8FTKttk4t1765kTExMY80lmTpSeFWhkYU1I+NPvI3vNod0+8sh6VRsiqno6XT91Mtvsm5nZYdx5Hmbm5ajhhbrjv8Au75yb57fs7UeXOWKDVqp+1ypXRJ9hS3cjKPdL2Nn2ZCSmpqdVVCmQUGKhS27NC8UNtxGcXYZuZdY5LkSukVCCXRJlu2u0m0jawi64n7TMZO2pJ+9Ol2pk3kEVxnddzuULMs97P2Dblrizzz/AAyY75l88/y25amuTU840ce2ypluApaCWzHvbh95Z9jjQofFHL8U/wDpxOf6253eNBUpko08U9RHZKgZ4mM2c26vaPNLqlxrUIOK51qlM+z7r41xFdziIoWIj11HS6xvfaJvOdteeqrhRUknF6pDjfWdzctPtI9WbQcktJqNTUQx143lSXsl7u+5Z5wHkzEM+qUfi6nzYdgxMNvruMzuZf8Alv67fxHpZlbp0pPJnxqGlTrsOKyLNjY+oTPmyvW2/LjOh52d+5af3v8A+YNhLwjkrE8JJ5V66N2TXGTsf85k2hP+AzqMnmL0CFOplWo4cT+J8bMz6s4WMu8S0Pa0NPnqOjpp9v1vKPDtMy5mpuZt6tRktmteyrJd777dafLp0NHSR1mffKjv2eXZEVjRHdnDq+Wo0ENFVz751UUXbS20J7CK61yh3oTy6jyEtDRJJ/CCeqp8y1MmtshtM7roDI8zzLNx6sVhjucp+Jlq6gMSsKZK9QVDgjabO8pGx8mxFGWXW7duQqqSmdCoTIk8eFNVXNOYorLSI+aer6CXgymkwp5i1PBhSlTNJc4rLTMucer6isru9MRjNTqqpVTp0SiKehV7JNmtjRYZTL2JodTybPTtBLVpM1RCkUFgLjd5GcTZPziJtMxojiqTSVieKQogvlRs8LmTsb9XsFa1zE73xWUqTSaAniWoYLJUDY0lzPFc2h3je1nM8tRx4HosCnxKsS7aW3bWttOItesYtYUzpqcjVR7bKmdEUsUtmMr9wvuz7HIel4l2X9kqNhu8puYt/ZzjybP7xyx5y3J2dcuMdW92sAkQrdqvlzZeCplNiybrrHds9Dcs8hWO0u3GzTz1WRf+IEExJM2dTPxLp1t/NgJsjy0choJajOiUQyFyTZJs18GHEKZexPFoWTZa9o5U794Kv/R/IYrqmycXzeMOjZX69pNpnqwiTvYu3tjXVUpko08U9RHZKgZ4mM2c26vaPNcFftGoKlyvlFMuy2PRnKIjyLLQiElclbJT5Eucmw8S7Ak4j7MxldmXPu1z0HVLUaij4LwmnSWSoHZTiQmzx/yGXrb8Rzue8ufR0mGsePVXTVM6oqFM9DHhTVVuNExRbNaRlDrz7mPTQdfqkyn+Zokr2xY7n/8Aqhtj+/2DlMlyUaeTTp0/FQpbtuOw4WuO6X69T/hP2iuZMnQqJKlVIvXR3bIjvIrGJo98sjcs8/YQ2fXzz9ay/Tzz9Iz64mVryklPgZVOu2dM5cmzXb5ZG5E+emg2qDLkyqPIgTz8eUVzTLDhfePqMTRy5NKnSlayffNjfHn2GVzE0O6TszkWQjo9OnTU509YreVJ8uiwyyczih3yP2Hl7BU4y36st3jr0K9UZyyjzzTpL0MdrKcQidoi/gMn1JvxHoEqaSjTwyE8FkqB2hczZzfr9o7DEoKmSj4LyJ6iOyVBc8TGbPGZdXtG9st1O946jbGT+2/+G/8AMeEUNsRd4cW8Z8tVpP8Au093keo96EyudiP1DWFc5d+yeMe3dk/sT/hv/L+MUV0R9w1hJVNk4vm8YdGyv17SbTPVh5mFTUaynQolEeFKVYjzmhixbTfmkzMzesTcum6VMeubEq6dNrENOpCzAQm+GeEUTbtx87PV9THq0qaSjTwyE8FkqB2hczZzfr9o5cWpOL9hwfq38lx9r6u+o4pVM5OohRLo75sb4M5iLGYni3S5rZFnqGM6e5lers0RxVKZKNPFPUR2SoGeJjNnNur2jsMmd9q1BQhm7qZNbiwa41xOWeRwsZdWou3XZEm+7Po6adwfTnPWQNKneXicuQYzKHR7nctNB6BUmkrE8UhRBfKjZ4XMnY36vYOw899bplP4rTdJ/ss3Lls7o8jcoWI2zPPqEamE16L3c7v1S0OpbVjrqtOu2K3Djtay9yPKEs3yG1R006UnOesgZdO8vE5ZsZlDplo2gypkySnTyaijkMhQXYBXny152xa5wsb6kbj0wzCe7fiX2AAB1cnlFn1Xg/UKXztiw+V0vvju06m01HpVSaSsTxSFEF8qNnhcydjfq9g8pwmXU6pp5cadY82S7S8KLfcy6z0Zht8fpJ/J0+LalMXMkscF3bmZMWTn3Djjcd2O2WOWpUiHa4L50PKVKW22J8ixXcoN7mk0OeWvWK/KfalJ5bF8pK5uO26WcXNtzPTMZ6pXUUCiKonS8CUbbSW0QxYmVsPsZ+osx1nSqvM2hUkTbCpituhxIJuP1FmeUNpP7XCX0bZ6ttKpkrE8M9PHfKjdomMnY26/YOw8TOqGy7QqSVzGUzbbodktvbIszJiYnFf/AIS/7xRs+J5tN+H5p6VUpko08U9RHZKgZ4mM2c26vaM/6S0j0v5cf6DPSo5yNRDPT8HLJsDtFtxGzk3X7RWqqNRhTxGoScXSsnU4kM2zP+QizfTvcOu+S/6OieWf7cV3CxJIs2SHarnuzOC3RtSz6/uBDFV0t8ybSMZTNbFnbTBDeztloTFlkM+j06o1NQdWjV4E0/JzcOGK/I4TyfJmbQVqoqdCoikV6obXNlNZDgxS7HJz5mr5fcIlyvzVdmM+WNDZ6uq5bbdhu/s+FBNs6ud1vr3jMqE2GGOYiqddvhyxJWyM+hlnD3GIuL+MafiU+h4eJzJ21uzHnkZ+oyGhMoMlGnkx1NdioUtzS8E4WuPthN9TILvKf7v+mXHHtb+XdjpZNFmp4Y1CrAmm7y8OOJs+0h2Qo10+nx7JT7kylruWhK60zbXMs3GlQZklBR5EaeRirldzS7zLEsiPrPImI+8Vqk0lQniW16CyVA1klzPBc2Peg5z5H6hynwMbN/5rlfg4S63l/wD1Zfy87KhU1tTOUS0eNNK2+LFKHqYssuwc1Ek0xQzpUeKmmPhzGtubI8tSY8hzgr5SkSanRpsaRBdiy77cVzuLNnJj7DzHxVuEy9aU0opWElibkroYmZutn1Jx0+Fj0zc3W34WON1P1tv77fUyc7Qy8zMUbQkgQHMJU6gtJGGeef8ANppmM5EvRyp0yWsRbSZtZypwNlnoXsG3I4XSUKeBOmpjQk9kG0H2ueZw+sd7u9mTpndDGnUJJy2dEjsmS7NoPFI2cmh/7IVJZc9enhjQwY80nxpblDh57uZ6ux6aDMrVcn1ObDHNl2Qk+HJcjt0febPRx2l8ICmxRJoU/wBmQt9Vv16+e13Oz/Ac/n3/AOOnya/9aMdOVq4DiRQY6SLmz3KG5td0zfVyGXDNZyjyMhufTT/D/nf9I8+tqcC+pKJ8Sey61ob3bJuz1D6H9N/Uf2vlyeD+o+B/d5iym0+bWFBwQHZLg50TEdrkbZOXYPWpqapSyYZUldbBDoWER+vrMeXKvSpc9HOkorCSX2y8UzvuJtTLJtR7RGrkLk0ChNHfKje2JjJ2NtD9ZDh/UfE/v5c7199/w3H+mwmM9/pbP2cNmXf3h8mENmXf3h8mEXAPP/ax+v53+Vf2Mfe/nf5c5MMcEooZszEjLWK1n7h0AB0k1NOsmpoAAGtcVSmSjTxT1EdkqBniYzZzbq9oko6adKTnPWQMuneXics2Myh0y0bQcq59awKXzdtu5XWyxotOt9NRXVFvF1PmqsPEw23bmdzIte8Rvnd9F641PVJ07hB/Jxb34mJB+DN63GfMTTpVYk0mOBqROuw5Tlm0Nx587nZ6/gNulouLqfKS4mJhvvWs7mZ6d48fXpkmaonqykYspXbs0+8yawiKLd/DMc8+Ju+ednTDm6nbz/16Xg7y9PJdN3lKnysel1pmRZaFl2Ah+zqhGhi5NNMbY4NXYjOPPXU+vuGsMmufVcCqc7YruS0vvaHXqbXQdLOmS+znL1Wz38jWE6HokHf4mKBOh6JB3+Ji0KAAAAAAAAAAAAAAAAAAAAAAAAAAAE6HokHf4mKBOh6JB3+JgIaj+8FI/rfkIawyad+8FX/o/kMawnH1qsvSA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yeFH7vqvc/OQcIuQp5rpW6pTeSj1tuMiPLQ8u0Kj+8FI/rfkIV1RFxjT5qXEw8Rt612YyPTuHOze9OkutbZlA/alU/pflMUU794Kv/R/IYcF/3fS+/wDnME/1XhAsxt3bbMDrvsg3tNG9YTtK297POGsMnoPCD+fjLuw8OD8Xf1MNYZPCLl6eaGVvKVPkoNLrTIzz0LLtFZdtow76cqamk1VOpWqIHlL7Xkue7YZlziZ3Z+odU/17bKXUPrGBZfN5mJdvFkWjMRa5iulreMafKVYeHiPu3OzGZa9w41hNOmpyno4HXSfIROWTmRRa5aPqJ1xuf+q3zq/+FBUzllHkT1Ed82O54mInaIy6vYK1SmSjTxT1EdkqBniYzZzbq9oyuD6mTNULZCON0MmzAhY8nIzi1z1fUda59awKXzdtu5XWyxotOt9NQmXybLj8+mfQU06jKJEhRByq+54XLkrCM+p3d/Uw68JEXGNQpqXEw8TF3rXZiI9O4a1URcY0+alxMPEbetdmMj07h59co41p8FUVorUyZ7ZWK+NcZQnmTHCxkR6Zicp049Pn1XjerLq8+jQo8ydVVB1FVIslQdEK8jtcjhj0Z3brL2DQXItqsmSpmCplPhTrbrHZ8tDcssxJSeQqC9DK3UybDwoNbbiMzz1PPtGsLxm8eXPK6y4SIVu1Xy5svBUymxZN11ju2ehuWeQkqiJJIxanibKphb6zacdukPN0PLLTrFa6mpKjZtcnEw3t3jJnZ9D9RDJkzeMtnSq1OMmm3WxYdu1tmeRZwWmRe0Zl7VuPvDC4xqGHXE2HidEk4jsxb+cPsI8+4Z6qXOpieKkLp7IZzYKiwtxjui3SzNzMizMegrCmnSk5SKnG0qdpC0WbGR/w9wxV3G6SnwLlfKKZb2x7hbM5kR5FlHcTewRlJPP3XhbfP2aCWZO4QJ4Y1EjAQm7y7yix8+0mOFjLvG2PKIVqSkVCOZKl201a2FOuM2sI3yzi5xtmPVi8LufVHxJq/ROh6JB3+Jj6VKZKNPFPUR2SoGeJjNnNur2iLbdlSSJcqXjKZt2FJutvY889CYs8x8eT+1KtyOF5OVzsB9084eddkemQq5eyZj7uqVNOUKIVq6CybA+DJcjwXJot4uc+R56Aqq0mUoiSJyx1xM0jOF8n5xk2mY5Yquq8pT1OypoeZOwyjxu3I2OFjIy9bjrMmSaUnkpEci+bHdgSLzK5jeLeN2ZzPMTvjhWueWLVt+oIJ1b5NNMxHT64TERc6HM3Nj9Q1cJXVeTqCbZU0PPk4hR43ZmTHCxkR+txypsudNrCmBdP2mahtwZlhQNfCd2Rd2r6DbGY473W5Za1GTXPrWBS+btt3K62WNFp1vpqNYZNR/eCkf1vyENYXO9Re0AABSQAEi6pJKdZtc7DxHt3TN2Z9C9ZDLZO7ZLeySqUBJUcWZbhqZjcs5mzN1O2hMPHqqTOTJ4ozN5sltpl5ci57ub7z+rQerVKajEninqI+KJUlniaGfe5t1aN/r6hnyZSuZUE9TSJtutuuU4hSsfK0t0+bbmWmbDhnjjleI9GGWWM5rES1uoo08MhOoslQO0NkJs5v1l6wVVacvTxQLix5pNgzMocPPeyIs3YtdBqwy6cmToYF0/bUMzEwZlkUvBY97Is4nNtdGEstDJUJ5yuNHsiGbbhz8U5mCxse7rE55epxy1l226bx76aqWXUZtHhU0ifgSjfDR2QxNvMe/F3nn7BiTqok4vUJUlO2fHtuixzj5puWRl7Q4gVz+Up8O1JouZOcoLu3Izcs3LuEu249Q2qoS9qu58N1l2TFmWnV9w3LK/d552McZ9/nnd2VxpJSU00qdtreSmWnLws3PL+J/XowqqUuozVCaCvT8CUd1kyyGJsifKDuESiFBOlTVEiZs8eViW2KP1Hvn9/4D06Gmq6DfsknjDHa7eKVYztqZu7n9w2S5X6MtmM+vn4MWXRJyZPOOpp8CUdrKbyiwc/5IT3nyL1ajVqVJkzVCZMoPFXK7nWZk1hEfMI20y/EaHH6SRydQi2VTDz5LHHb2ZkTHkx94xEsydwVTwxqJGLNVu8u8iw7D7Sd3uF6xn3I3llz6+eez0FSUzoVCZEnjwpqq5pzFFZaRHzT1fQVpU0lGnhkJ4LJUDtC5mzm/X7RyQotlvmTZmMpmtizrbb2dstCYsshWO0nrXC30gACRct2WyXKl4yma+FJutvZnz0JizzG26ZJtxrCmdKTlIRxsuneQhYs2Mji1y0fUVpU0lGnhkJ4LJUDtC5mzm/X7RyQotlvmTZmMpmtizrbb2dstCYssh1VKZKNPFPUR2SoGeJjNnNur2jJ71t9o5Lluy2S5UvGUzXwpN1t7M+ehMWeY4y5cmlJ5ytZPvmx248+wyuY2h3SdmciyCmpp0KhStUQYU1Va8lyistIy5xavqOXCj931XufnIZbdXJsk3MXWgppyOjyJCiCybBc8LkbPEZ9XtGiAyeEXL080MreUqfJQaXWmRnnoWXaN+ziz7WTEoMudU08iBPP2WbTrmmWFHfiGfUejN69RoRLdq4QUuXNl4KmVi4sm66x4Ms9Dcs8hXwd5enkum7ylT5WPS60zIstCy7ByiTSarWF0hdBiykuHgwucNt0LxaM7sWo5SWYzTrcpcrv0aqpNJWJ4pCiC+VGzwuZOxv1ewZ+KrpXKVBTtSaLnzsMoMHsyJziczIvUwcZcWcjVp3+7UW+W6z3YSO1nIvWNYdeL27ufM79kNPUyVkydPTx3yo7WiYydnLr9guGTNkqJNQUq0UN8e7iSHIsbJi3j5rZnlqK0K3ar5c2XgqZTYsm66x3bPQ3LPIJfSss9YrGTSeQqC9DK3UybDwoNbbiMzz1PPtGsMlR9V4QI8Hd22/H677IN3XRvUGXpTH1jPpsyTTOFCmnJ5DSp1rHee40Bxderv2j0w89wq2uRsq5Ju7NfdHkdt1pFkevWPQicOLcVZ8yZMmrchUEC6bupk2Jix623ERFlqefYOqqrSZSiJInLHXEzSM4XyfnGTaZjKr1Wkr6PPgQljyitxpmcOHvFbkZZux6aCtKpkqE8KKgx2SoHvnMZ4Lm5bsfOfMvUM6ubI3p4lsdf2Z/wDWVJV/TxrfvhhaE+9g4t4z5arSf92nu8j1HvQmVzsR+oVoUWy3zJszGUzWxZ1tt7O2WhMWWQLluy2S5UvGUzXwpN1t7M+ehMWeYrU1ynd3w8+u+zuF8C5XyaaY9sertLIjyLPUyGfR1M6mJzOOPZpS7yalijssM33Ot3bq1cda1tdR22cr+r7DZanyia9iPeL2EfWNCpVaSvo6aBQWzSl1zzM48OyIuoizdvUzjh62u/pIr4MppMKeYtTwYUpUzSXOKy0zLnHq+o48IlCSN8VFtmyeV5U5eFcze1/VowykNSV1W9OrnbVc1qS0oMbUz3yIrWYj9bMPQUum4eFOnScHCfAT3XYDuUW8R712uegvG9WOojKdOW8nj5cucjUTldMn4spLa8+woWuJubF7TIeroNWp01PISJywJp3NI3omzM+cZd441ypJEtQkTsa5Siu+r2mV95EXOZiYsxyVcFJyxRFPUVK+bGzxYBE7E3UfqGYy435eVZWZT5uBYpnVOsU40ceBKPFwFLFFfu724ejMZZ+0KxFOo6cp8FQZdO8pFgly7GRF2lDaR94yoZlRmqEMdOkYEo8TY5d8MTZb+Z9+vcNBZxR9H6hxT/8ALxOf/Plzu8Zvct8/A1qyed/VNITQo4ZEjhFBYnguwIXdnzi5mepw6ilH9a4P0+l83bcTldbLI7tOt9NRu1BTJRzJM9RHZKgueJjNnYur2jHoKacno8hahgvmx3Y0lyLGaIyh3j5rZnlqK6dXSerc3TgimnI1FQkKILJsGG8LkbOUR9XtG2uW7LZLlS8ZTNfCk3W3sz56ExZ5jzMurTkfCidGsLZJU23Hl5TGaDdzIvWWnaPQJU05QohWroLJsD4MlyPBcmi3i5z5HnoNwvHTGZznqyZ65FzKfNmXqak+KqtbybRFuaaZZN2j0IyUP2jUI10XKJpbbHHozkZR5a6l19w1heM9UZX0Bk1T7TxaXJ9WPN8zpFDkbXOzZHkK6ot4up81Vh4mG27czuZFr3jjLlyaUnnK1k++bHbjz7DK5jaHdJ2ZyLIblzwY8cs/62q4X/zJkXsKy+X95uYr4t4s5akyf94nu8t1FvRGdrOZ+sScD0WBT4lWJdtLbtrW2nEWvWPQicJubqs8tXU9GT+0/wD6OpJf6mDd90MTwl3OOqVTOTqIUS6O+bG+DOYixmJ4t0ua2RZ6jsupqSo2bXJxMN7d4yZ2fQ/UQz1SmSnTxIq9HfKjaycxljMbnuwc1si9YXc5ZNXjz8PP5Kapkwp1NcUR4UpVa8DHFZaZwalq/sFSVNOUKIVq6CybA+DJcjwXJot4uc+R56DFov1SnolyvlE0u+2PTZnMyPIs47jb2DV/bf8Aw3/mPCKG2Iu8ZjdyKymrfPwYlSUyeEdYTIk8dkqC5pzGdzwkfNNm5rDtwilJFVQNKkTY1Sm86LEOGxiIyyPdN4XGfLqM5fWJ09GkZdOtwIsQuTaFotSY3Ij10GghRJKZUI5k2ZZxa2LOtM8bEI2yztZ2ydxy31b+rpZ06+hS5SunYUtamxFMt9hk4hE7viZlloZHvdw0JamSgUTpEEe21eZbiQscvEYnL/0k0J97doz8JXwk5Scmw00zyE7EI8BudkTHE5wtnoNBLLncH08MCifjoSd5lhQ4GfYTnE5n3C8eO3b3Rlz37+3n7PuXTYJFTSqJ0WMsivvnNbdusW6RsWWQ+ug8IP5+Mu7Dw4Pxd/Uw7wKZKycinp475Ud7RMZOxN1+wZtcqSRLUJE7GuUorvq9plfeRFzmYmLMXlqTcRjvK6rWXLdlslypeMpmvhSbrb2Z89CYs8xkoZX/AIgjVVFNs6me2zQ4l/NgMo8yy0bXuGshRbLfMmzMZTNbFnW23s7ZaExZZCSrchUEC6bupk2Jix623ERFlqefYGUvemNnaNYSLqkkp1m1zsPEe3dM3Zn0L1kJKpX0lOxZd2IpltyLGTu3WzaG48+hqSRXfxpOw8Rto3TPaWe3mluW5aahl8SS6nduPw7Zu9mglTTuEaiFaugsQwPgyXI7nJot4mMs4SPMbdURcY0+alxMPEbetdmMj07hJx1tX7JT7db5TfwrOznFm+f3CRdwhV06za6Vh4j2/WCN2Z9C9ZDN4ycmsrZprIVu1Xy5svBUymxZN11ju2ehuWeQ6qk0lYnikKIL5UbPC5k7G/V7B49dUOYqlVzaFMh8KHZLOcxHmzador+113+KU2P/AGJOI3xE0Rd7DJ8TfGttvw9c701dtVovqs6XtSmLyEVxQbR1xZFlDaR9erBJmpOD1PTpVan+a2LDPezc8idtSHmpdLnL086ejpLSp1uBFtBcmxtFqebseug0KHS1cjHlyajsqmG3Hk4BR2625mbHlnl2jJllvt5+irjjJ38/Vq/SWkel/Lj/AEHn1yhXWrLkV20vsfKkWHa1/Y7t19wrrkKuRgJahV7kym6+LZiK21jLIszzYVUvg0k4vlcYJPrOd/KH2m2htowy9Wd6fP8AJOnCdXn+HKXUZyZPORQJOLJSa3EnYhTsG43LdbefT1OM9DUNlvSyq5gppTYUWyXXu5nkzkx9o25lEkoFElbTE7zZNzybz5RybnRHkzmfrHVd9o0+BdS+UUy32ePRnMiiyiy0I9RvTl+Xn0Z1Y/n59WV+0/8AHMP/APGwX+6527rfWHFX/wBs/wCf/wDcelSqZKxPDPTx3yo3aJjJ2Nuv2DsK/ty8p/uWcPM16ZUVNHnxqJGxSpdry74ZmM8RdZc1vxcKOkqMKc0kFU2aan8pI2eGOy4zMt7rfUaHCj931XufnIF32dUIF0PJppj7ZHq7ERQZa6n1d4y46y3WzLeOocQJJ/KVCHalMXPnOcF3ZkRsWTF3DPptEp0ShSiUJ8WaltedfFDfcRnzSPJtB6YZNc+q4FU52xXclpfe0OvU2ugrLHGc6TjnleNuqpNOTqIlqGC+bG2NJcixmJod4+a2Z5aiWYpkylEmrJY2QzrtrmsebFbBkeeuWRe0SKuGEmUoigTpseUTNMvOF8uw4Rnzqbwin7Riybtptxd6WV1unXl3CMs5/wAeV44X/lw9WuqSSnWbXOw8R7d0zdmfQvWQ8fMqM6uViSUaTHlFdhpsQof4c99i7H/ASS6dJmqJxwK3QybcRThnk5Zbjvrl+I9WlrdDRp4ZCdRZKgdobIzZzfrL1jOq597qK6Zh2m6kmUGo1VPJjqa6ybBc0vBhO1z7YTJ3YhqpaJTkaiGenT2TYHaK+I2cm6z9YypdeqNVTzoKYhsmwWvMxoTtc+yIid2MZ65OrqNidWtxKlLe1JhETOxnvlu80iP8Bu8ZzJtmsrxbp6tdUklOs2udh4j27pm7M+hesh5mvcI5KxPPRJ5V8qO1p1xk7GR80y9TDQQ8E0ki/a4tqua3I4LdX0PPq+4V8IuXp5oZW8pU+Sg0utMjPPQsu0bl13G74Tj0TKa5efpNFVz9vQzVGy24eLBYUd2plm+Xd2iul0BIrwpluImlvyzmW0u/U7wWnl6xVDtcfCCqSUnJ4mFcoyPCaBy3T1fMvUNb6pSKf5lNK9sTOfeepjMcMfX0blnl6er8yjmxT1s+ZFrFb4DioiIooIYz3InuHzHEc2dLsO0s7YtX7h/YIHUGZm8UGp/zOX4Ds4uW/Es/kiPvbIVQS4Jb2Ez65ieZuzJ0wudDax9g7YeLnNL2Qvp3jI2uM6IpsyXluZsb6j6gMpM6YRQtATOb6D6UeVld4QwlHOnQxE5HaA7jkn3peIfOi1PtHVJLmqJsUmAr44WzcifrHORBFLlQwxExl1DWOg9DwNXxp1ewW3S53MzbDYojP2uPPD0PBpFxjT6mlxMPEwt612YzPTuC71wTW+XtgEiFbtV8ubLwVMpsWTddY7tnoblnkKwl2WaAABrAAElUW8XU+aqw8TDbduZ3Mi17xluptsm7pJSeXqC9dK3kynDwo9LrSMjy1LPtDp3CD+Ti3vxMSD8Gb1uOqWXJodHhgUT3lSXeZYfXF2E/aFHTTpSc56yBl07y8TlmxmUOmWjaCJO0/Fdve/h5+DtVFvF1PmqsPEw23bmdzIte8ZPBVFsu1TJUzGTTbMKdbbe1z5akx5Zhwq2ufsqFJvbTfdBkV1tplmenWNtKmko08MhPBZKgdoXM2c36/aHfP7jth97Pof1XHpfO2K3ldL73i06m01GgqTSVieKQogvlRs8LmTsb9XsGeu+zqhAuh5NNMfbI9XYiKDLXU+rvGsKx7dLMu/UzqOpnTU5yFkbrpPl4WLJzM4dMtG0FKHokHf4mIeg8IP5+Mu7Dw4Pxd/UwuQ9Eg7/Ewx7aZl32oAAFJAAAAAAAAAAAAAAAAAAAAAAAAToeiQd/iYoE6HokHf4mAhp37wVf+j+QxrDJp37wVf8Ao/kMawnHt+as+/5fs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DJqP7wUj+t+Qh1rymcjo8+enjsmwWtExGzxEXX7Ry6dwg/k4t78TEg/Bm9bhXPrWBS+btt3K62WNFp1vpqOd7XTpO8356vngzHDBTIUcRtPTviwfy3RGZZ6Hl2D6qP7wUj+t+QhPQP2pVP6X5TFFR/eCkf1vyEH/Hz3b/AMvPZrDJQ/aNQjXRcomltscejORlHlrqXX3DrWFM6UnKQjjZdO8hCxZsZHFrlo+orSppKNPDITwWSoHaFzNnN+v2irzdInE2z+g8IP5+Mu7Dw4Pxd/Uw1hxVJpKxPFIUQXyo2eFzJ2N+r2CSjqZ01OchZG66T5eFiyczOHTLRtAnF0XmbZVSlyaZwoTVFRPaVOucrD3GgKHq1d+waCf61wgWY29sVmB1WXwb2mr+sOFH7vqvc/OQyuDq1Wqp5U9JLwcLnKriiscziLcPV8y/Ec/s56/F1nzYb/Bq1T7TxaXJ9WPN8zpFDkbXOzZHkMrhR9R2r+PjKz1YeG33u/qYelSppKNPDITwWSoHaFzNnN+v2jlVEXGNPmpcTDxG3rXZjI9O4VljbL7oxzks9klW5CoIF03dTJsTFj1tuIiLLU8+waw89S0XGPBCUlxMPEfetdmmGencK5Nax6ennSk9ylTdhJ72utNj3mYss8wmXr7mWPp7OqpTOUKIkSGOybA2NOYjwXJ4d0+c+ZZaCVVMp0pPFRU8jHmkzJb4oXzv55/fr6hxQ7XPviSb20tdU8iutduSPTrh/EbaVNJRp4ZCeCyVA7QuZs5v1+0JvIusWIhRfRq+ZNmYyaa2LOttwmdsszic4my0HoQGTsSunb1PmYiaXzEVpE768oeepnF+A2Tp7dmW9XN7sSJNJpVYXLU8DSkGG0lz3r4W5xuzO/WO3HXEn1fZ/wD8S/o/Xz2O6539Wgk4VVJJUdl2SdiYd926ZM9ral6jFdLovG+FVKgoxsV75Vlrs8JZkZdhHoOHPVrB346Zc3elK7ZMUdOkcYKYukzL8JmezI8tH07MxppaTJlKIVag8dcTvPzhfJuaRtpkManLp1CilpVxuhmPgzWLdZziyJzPMyLMamxK6jvVCZhppnPRWkbNpyhZ6kUX4Drj+rnlx9xxlxnyNJnf7xRb5HrLdiIrnYy9QrQ01JTr9kk4eI128ZuztqfrMViSqLeLqfNVYeJhtu3M7mRa94vWua573xEnB3l6eS6bvKVPlY9LrTMiy0LLsGsJKWi4up8pLiYmG+9azuZnp3isMZqTZld26ZPTuEH8nFvfiYkH4M3rcawxJCmSjrFanqI7JUGA8TGbPC3V7QVV6dKTxK06HHQkzT8YoXzbmmT65CZlJvarjbrTbGTx+kn8nT4tqUxcySxwXduZkxZOfcMr9p/45h//AI2C/wB1zt3W+savFaufydQqO1JoufJwCgu7MyNyzY+4Oq3t55+LenHHv55+DPVKZyxRElUR3zY2elsROxP5UvZd+A6oaargv2STxO7XbxKMXVtTybP2v6hXxlSKR9RxsHC/gtjiZ89WPtGUurVXn1CBCkT7Kphe6C+CO7IjLMyYsn+8RdTm3nzz0VOq8Sannnq0Jiah0NRJnxwYE07sOJ44upj7e0Z9U4WeVk0+HssUP7DPdMvaQyeJdl/ayjYbvJ7mLf2808my+8bctNOQJ50+CDiSVDbiROSnEzYvYz97+oT1ZXicK6cZzbt5+oJqjNUK56yB5smzHieHJyIodO7QatHhkylBnTKft81PqpxjlPcR/wAEXeXc426XTfJLqhJ+0s747vaRZEdvNYSLkXFtkyVMwU0p8Kdbdsjs+Wsdxm2egTCz5i/El+UqiLAp81VVpnGWC2HDbg2uZEecOvV9wQIuLqhQ0uJiYePvWs7k+neCNbx1UKeqky7dmxMeG58O4mhzNnduoV1H94KR/W/IQvUvM+iN2fLfqxK9Q0yeQoUJSwoZFrwZxXXGRameTDlORVfg9tExJM+rbt062De7MjcyzMyHrpPS1Hu+AxqWt4u4ISlWHiYb7tzO8wy17xmWGMu+zcc8rNd2fM4RyamokyFkrAQndjw3HFfk8OhOTGRaBR6dJXqDW0xXsU2XrJwzmYbkZc6I83Yz9TitLSZNXUQq1B48onefnDtWTc0jKy1m9YkVcD50pPFGnU480maXYUL59pxCdZXmza94TiXTQQ7XQb5KvlKbLa1RkVjuZ7pPEbxGRDWQ1JJUb9knYmG126ZM7tqXqMeJ4yq9I+o42DhfwWwRM+erH2jslqNOUKIZC5JYhgfBhxIjwXJ4tCeJzbXQbj8TXH7sy+Fvn9nsKot4up81Vh4mG27czuZFr3ghRbLfMmzMZTNbFnW23s7ZaExZZDz9L+tYSyn72xPZT9LL3I+UPV84vwGrx1sv7WT7Dd5Pfxb+3mlk2X3jpMpea53GziNYZKH7RqEa6LlE0ttjj0ZyMo8tdS6+4cpimTXFEmQljx0JXbXCxw9TwasepdXeNsV9r7k/Z+8GTVuXqCBDN3kynExYNLrSIyz1LPsGsMlR9a4QI8He2K/H6rL4N3XV/UGXZmPdrDynCL7VqBoZW6pTeSg1xriIzzyKFiLr1Hqx5Tg79q1Al03dUpvKx641xGRZZFCxF1aific6x91/D43l7PVjJ4O8vTyXTd5Sp8rHpdaZkWWhZdg615TOR0efPTx2TYLWiYjZ4iLr9orSppKNPDITwWSoHaFzNnN+v2iu+SO2LsMn9if8N/5fxiiuiPuGsA2zbJdJ5PS1Hu+A+F1NSVGza5OJhvbvGTOz6H6iGdLQRU1TOjpUrdhtvT3eVyy3ouazmfrGslUyVieGenjvlRu0TGTsbdfsGd+K3tzGftqunbtQl4iaXz1txE76cmWeplD+IcIuQp5rpW6pTeSj1tuMiPLQ8u0aw8zXqdOR0eeSdXYhgtZNhkbPEX8Zm+pv+AnLcxqsNXKNuqIuMafNS4mHiNvWuzGR6dw8zR1MlTRzkLI8JCk8vCxnjXxGcOmcLG2mo7bRx7y2xbdb/Z8XC2bq52V9zP6mHGjppNM4UGijgx5peTnOcNm4Znu9buw55XeUs88/9dMZrGy9+/nn3NvYldR3qhMw00znorSNm05Qs9SKL8A4L/u+l9/85itct2WyXKl4yma+FJutvZnz0JizzHn6HTdqx0NWk3bFbhwXNZe5nnCeb5C7xlNInON21dtV1Hdp8vDTTOYtuI2bXkzz1I4fxDCSUXk6emuUqeZJxDLEt1zNyJiMzFa5bstkuVLxlM18KTdbezPnoTFnmPP7akqP1quS8NNM6JDcZs2UecOepFr3BlZPvMZb9yqlzb6fKp9JU4mG+Iqw2wnM4i3ItXzL1ajK4K7XHtUlJyeJZcoyPCa4y3T1fMvUNBVLqNYURJDn4Eo22mRZDFgZPDvZXXM+Wgz1ytJHwggXJKnh4j3R4BnhNARFker5+wc7xq+zpOdz3V1ym8UYC6kycHCuxI7rmdiLKIz7TGglU1Gsp4Z6ePi6Vm0TQzcXNutmZu9x12JJTvtOoTMRTL56m0yd90t0stDItB5pLFOpSiE09QwkKp2U4JRXWl/IbmTGbfiNvy36MnzT6x6BVMp0pPFRU8jHmkzJb4oXzv55/fr6hxQouM75dbmbQpkM8m2zBufrhYonIiP1DbSppKNPDITwWSoHaFzNnN+v2jPXfZ1QgXQ8mmmPtkersRFBlrqfV3jpcfWomXpHKtJpKysUqQogvlR4zwuZO0JH1ewZ/CKi4FPOdKUWpk3kk9j23GRHvO5555jVqP7wUj+t+QhJwoW309Ulky8TDsx4rmwnMjhyPV/VoJzk1lvzhWFu8ZPOWanqUyOtylKlbtKNI/L4VjXQtzSJ9chu8F/3fS+/+cwU0dBGaNLFIeTLvthviyfM83fUeUk03Hp6dRNk7KmhuxVd192bFuO5Z5Zdrifmwvu35c57eVto01OrlYqM+ODHlFhYcTxQ/wALH2dgkSqajT08NJTx3ro3aU0JbOx3anlFcRvrkO0mpbFUE6ibOuTKbsVXa20WkxbjPDaZtlrqOMSmTFWF1cTx4spLhtAxw33Q2ano3sGbn4t1fXt5HoKOpp01OcimRvKk6wtFk5mf8XeNESLqakqNm1ycTDe3eMmdn0P1EMSsKZ0pOVMqcbSp2i5izYyi8nD3Q6+sdrbjOXGYzK8NBD9o1CNdFyiaW2xx6M5GUeWupdfcOXCaZOmp5dOTyMWardjvImsMouv9RqpVMlYnhnp475UbtExk7G3X7BlS5c5ZwonRxz2lILcOXYWd8Gefd6xlnGvdsvzb9mqlTSUaeGQngslQO0LmbOb9ftHYBnKq3TkaiKQoUWTYGeGyI2cn6i9Yu2SIkuVVqlMlGninqI7JUDPExmzm3V7R5+vJpyijz1q6CybBbgyXI8F4iKLeLnPkeegJa3TlCiFauUWTYHwZNkR4Lk0W8Rbz5HnoMSqVrjPFxk/Zgb/kdLtCK5269Bxzzljvh8PKXzzz89uZRJ01PJmxp3lSbsOnXlk558q/vfgJFVbk09PFIpCi+VG2HDYZbOxufOLeuc9dB2+k6uo/Vaejw1MzmRYpGzZnkZNoRjz/ABar4w2HB+s/yXF2Pq7aCMspPsLxxt+29Vwd2SncHyXTeTxPKx5m7RmRZd/UOSWkya4ohq6g2lTndPn1FbziMux9B59VLnKU8VRXT2mzmwSsLlmO2LTmtlqWY0EPBjar5c1ZgqZTYsnCusd2zdjcs8glt1NcMuMm8t8vQfSWkel/Lj/QOP0k/k6fFtSmLmSWOC7tzMmLJz7g4gST+UqEO1KYufOc4LuzIjYsmLuGVxAkqvKU+HZU0PMnOceN25GZHCxkZetx1t+I5yfDRVarKU9TijlJtiVk2MeIUy7dK3qYsuztH1xkkXU/YcbitNB/Bac7Ec31ZyYy73Hp4E0lHORSE8FkqC9oXM2cn6/aKVSaSsTxSFEF8qNnhcydjfq9gz+3l7n9zH2eUSqeE6xPDPTx3yo3aJpROxt1+wS1CRJhTq4IKNs01PZiTNqOOy4ybLrcEq6TKUQ05Qsx6QTueEcL5XdW9zvX+A9BQU0lQnkLSgslQXbNJczwXMyi3v4n1z0HOTq426ZXo50yaDQZ01PIqKddgTTuYsEomzOHrP8A0G3xWrn8nUKjtSaLnycAoLuzMjcs2PuDg7yFPJDN3VKbysGttxmZZ6Hl2DWHXDCdMcs871Vk/RqkeifMj/UVoaakp1+yScPEa7eM3Z21P1mKwFzHGdoi5ZXvQeZ4TS5MpRLgOfs0pc+0zLDjewity/RtR6BUpko08U9RHZKgZ4mM2c26vaJKOmnSk5z1kDLp3l4nLNjModMtG0GZTq+VuF6fmaIkXItqsmSpmCplPhTrbrHZ8tDcssxJJ+yqgnQyt5MpuwoNMG0nPPM4nM+vQSVybxjUJFGkqcPEuxyw3ZiKKHX2dRhcprkmN3wlof2vwgn1TyOFbyXOd4Dh1y7H0Hqxk8W8WctSZP8AvE93luot6IztZzP1jQSqZKxPDPTx3yo3aJjJ2Nuv2DMJri9253q5nZ2GTO+yqgoXTd5MptxY9MG0mLLM4nM+rQawC7Nol0yUP2dUI0MXJppjbHBq7EZx566n19w1h46JTJWJ11Jp0d8qPD2OUxk7HdHmfsM8z9g7cZVep8tSZ3+8T2wcj1FvREVzsZ+ocp8STh1vw7efPP8ALV4Ufu+q9z85DPrHCOnTU5SIJW2ypnlIbopbMZGXV/2wzalR0yaCCeom8XxTXsTWnNtZiPeI+/vH1S6pxLT5Uzi67aX5bHbEtM+pjZnYTlnd88fqvHCa45/QQ1LhFUb9knYmG127LJndtS9RjQl8HKdTE86fU5uPKK1orYobM2/hPN3IZ+21efUNqp8vA4w5kN0EV2GTHmenX2DQS8D5MpRDGoU48oneXYcL5dpRDMZb6b+9uVk9dfckl8I5NMUTpCOVjoStwIbjhsyeLUnNzM9RyXVpXXrEKRPh4j3QXkd7MZZmRMzGHCKmpJD8XSbdm6TvGdtzWann16d49BS/tPCqk714ErzOsMWZNc7PmWQSZW9NrLcZOuRiKuDlRWJ4lqibeujZ5NsJOxtziNtCcVpU1Op6iGrJ4L0MbtNeItnYrdDziuM20yGqqqM6FRFIQpNrmymxocQpdjk8OpZvnp2CWZSZydRJqMB7WulXYhZS8ZytLraFi9WbCuiS7ieu2aydftdd/hdn+xOxH8GbvcaCVNJRp4ZCeCyVA7QuZs5v1+0ZSVTJp6eGenjvpEbtExls7G3XvRXRH3ewbY6Y6c8t9vQHnqtN2rhAgSpFOCplYl0WHdY8BGWR5G5OK6pUvKoafO+0srILfYZ5mVvNcZUVNvqFLTq5OGmmYtqS58Jic98jc3Nj9WgnO74isMdc0krUiWoJ5fB6XjYt2NJuOG9i3c49G3jyG0lp06FRDPXK9rmynwYsMpdjk0Wh5vlr2DlUf3gpH9b8hDWG4483bMsuJp+Rqujxd3iPQUhbMQUlbOlxWmVmbP8AxGX+owJxkcNhw3HFpC7ON2gTIZPB+fHMgxId1oXb+Mxfqj0ZlQrq5eknyFMW7u7rQ9pH1F6hoFQprFHHMtlnrFaRt3OI1C1PPObBLS4cWW9iGY0K5Mi2NHA+7v8AiQQrNn0wzkzFEMx4ZDPu63Zdo50xHEsqpJiitOdzTZ9ITM/AWo/2JU/6X5g4NkZ8JkJ9RYn5DAfCFGojXYaabhzodI7SNsuw/UKaChTrp186a8Jfw2nnr19w7UaJq+ULc7/+gxx4Ow2VGdHqUVr+piMBArkSpERFKn4xH12HCw9HwG/t39P/APcPKD1fAb+3f0//ANw1jWXfZ1QgXQ8mmmPtkersRFBlrqfV3jWAZNL+zMKlzvXgTfPaxRZE9rO2Z5ie1V3jWAAFJBkqPrXCBHg72xX4/VZfBu66v6hrDEo6mTKo51ZZG02d5eax5tEcMORdxZEJy9l4+7qu+0ahAhh5RNLfbINGciODPXUurvGsM6jpp0pOc9ZAy6d5eJyzYzKHTLRtArymcjo8+enjsmwWtExGzxEXX7RkupcqWbsxjKpsuTU+FCmop57ypNrFYe+8Bw9ejN2D0wkpaLi6nykuJiYb71rO5meneKxuE1OTO7vCSqIuMafNS4mHiNvWuzGR6dwUtbxjT5SrDw8R9252YzLXuFYyU/1XhAsxt3bbMDrvsg3tNG9YXi7ZOZp1rCadNTlPRwOuk+QicsnMii1y0fUdaVOlz6fKmyoroInY2brMWDF4OTcOTNpzPsjco/PueLTqYO2X3nfH7m0AAKSAAAAAAAAAAAAAAAAAAAAAAAAnQ9Eg7/ExQJ0PRIO/xMBDTv3gq/8AR/IY1hk0794Kv/R/IY1hOPb81Z9/y/Y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Tv3gq/wDR/IYKPrXCBHg72xX4/VZfBu66v6gp37wVf+j+Qwp37wVf+j+QxznaT6ut72/RPF+1KJ/X/KKOEXIU810rdUpvJR623GRHloeXaJ6pyFEhXSt1SmfCj1tuiIjy0PLtFHCj931XufnIMu2Rj3xOncIP5OLe/ExIPwZvW41hJS0XF1PlJcTEw33rWdzM9O8VisZxyjK88AyV32dUIF0PJppj7ZHq7ERQZa6n1d41hnV6ZJlUefGokY8orXl3nC+8XWQZdtmPfSXhNMnTU8unJ5GLNVux3kTWGUXX+oz0NNwKfHskm2tpmu3ntuM21O09x/8A/o68H006bWFs+pwOuk2NE5ZPCZfw5aMNDoPCD+fjLuw8OD8Xf1MOWuq9V88rrvpnTPPI0EqmSsTwz08d8qN2iYydjbr9g7DJ6Dwg/n4y7sPDg/F39TCtct2WyXKl4yma+FJutvZnz0JizzHWZccuVx54efTrUlB4QLEuHhpplm9cZ2NA+mZm5mCGm8Y1CNOrk7OmQtakuua8jM98jfUiPr7BJORcb8IFEtXM2FTFbbJtxX3M8yYtCI+8asS3auK6zNl4KaVi4p3XWPul6zc+whwnPfs73jt3ehABnKqjOhURSEKTa5spsaHEKXY5PDqWb56dg9Funnk2rVKZKNPFPUR2SoGeJjNnNur2jKl1adVVE5NTCslQWusyO1yfmRETuxl+IkS06dWVEM9cr2tDKfBiwyl4rk0WhkZMZFrqw9AlTSUaeGQngslQO0LmbOb9ftES5ZfSLsxx+tZ/Euy/slRsN3lNzFv7OceTZ/eMTg/MnUpQtSRyL10dmHIvIrmIzPezImI3G3tquo7tPl4aaZzFtxGza8meepHD+IkriLi6nyFVPmbPsN1kNtz3mRHmftPtE5Sfax9F42/Zy9VdKpSeApS2aWIsJ3nZk+pc120yEi7a6DZOScpTZb3J8isdiLeN4jeIzMV0pXMklKRq+fG+DN88znFkXNbIs9RrC+mWccOfVZeeXFKpkrE8M9PHfKjdomMnY26/YM+ufWsCl83bbuV1ssaLTrfTUZS6akXVCBVRFP2lm0OGfKZEWsW6TQkftGfMqM6uViSUaTHlFdhpsQof4c99i7H/AAHPL4nGnTH4fO3sF1SSU6za52HiPbumbsz6F6yGSuqSuCza53E7vbukoxdH0LJsva/qBDQOfFNh2dNPbFRPfzXblHfXey9gIVtIS3y6JLxlM1mk3Rw3s/XFkTE5ircr34889mSYztz557s+j06o1NQdWjV4E0/JzcOGK/I4TyfJmbQbexJKd9p1CZiKZfPU2mTvululloZFoPNJatUZVHhgQlhSkj40zdN74t3Iy9ugkVIZ01PFUU6PAQmzFilE2dvXnr6hymUk4m663G283Uel+k+PUNlp6ParuZFi2XZOeRll1/cM9KpqNVTwkcfGMrPaUzQyrc93fyd2fLsYEqGdNTwwEj41QwPs0zFKQznvZa69vZ6xt8S7V+1lG3W+T3MKzt5p5vl9wqdWXfzz8UXox7eefg8pS0SSfhRYm1KYn+pWnBdr/wCZoWW93MPTJaTOmp4ZSg8BCbugyibN/KEb6734DbAXj8ORGXxbUiGmpKdfsknDxGu3jN2dtT9ZiSd9q1BQhm7qZNbiwa41xOWeRwsZdWorqi3i6nzVWHiYbbtzO5kWveFLRcXU+UlxMTDfetZ3Mz07xWpvpid3XVVY4qlMlGninqI7JUDPExmzm3V7R2GSu+0ahAhh5RNLfbINGciODPXUurvFZXUTjN15+TtfBfZ503e2m7FT5Fzci3s/5nyHoKj+8FI/rfkIaCpNJWJ4pCiC+VGzwuZOxv1eweaRoldO4QU9LOmYiaXiYEVpE7wPFkWep9Y5dNw49OHbqmfPry9HJ6Wo93wHkaLtdR2KSk+r7Dfcoyia9zLdP2GXWN6pKZ0qZPkI42XTrcCFizZji1y0fUfHBNNJlUeXPggabOfEic82iiIhuU6spE43pwtaqVNJRp4ZCeCyVA7QuZs5v1+0dgAdXIHjkvByTVU8K1PN2SVNdpNpzLWNucZk7s/eNv8Abf8Aw3/mPCKG2Iu8aw53GZ9+zpMrh27vCKqJOhURT1Cfi5Dk8V5TbMm6jc3PxHWTUlcjZ8KdxbTZ12FulOtbXquPe7e0erXLdlslypeMpmvhSbrb2Z89CYs8xkrqBiWKpsO3KYXxYXwsfQizdobS7NWHO/D19l0nxN/a8889WUhUJI71CRFxfgNcrxTm4TuRbh6vmXqdxqoakrjv2SdxwzXbpJ8LVtSzfP2N6xLxbtX17B462j+O7Z7LctHzf/T1jPmU6dNTyafGrddJuw0WGWTnce+7aZ/gJlyx88n7qsxy88v7PVJatJmqIUigsBcbvIzibJ+cRNpmOVO/eCr/ANH8hjzSqrVGUoiSVcseUTYkjdhfJy3oS9h5DrS5uxU+VM2ni3GflsPG2hjPq/htdvW4r+5u/cm/D1Pveg4RcvTzQyt5Sp8lBpdaZGeehZdocHeXp5Lpu8pU+Vj0utMyLLQsuweaqSmdWVCZEnj2ubKuacxS8VyI+abMzN62HsENSSVG/ZJ2JhtdumTO7al6jFY5TLPacsbjhpJVuXqCBDN3kynExYNLrSIyz1LPsGsMlP8AWuECzG3tiswOqy+De01f1jWHTH1rnl6QAAFJTyelqPd8BMqpMmaoiVpzwFxs0/OJsm5pm2mQpk9LUe74DMrFWnQqCp1MK9dHqeRWMRRfxExuT9YnKyTlWEtvAq4RyUaeIlEqxdAzprjNnP8AnIm0N/wEiWkyauohVqDx5RO8/OHasm5pGVlrN6x1Q8E0ki/a4tqua3I4LdX0PPq+4dpdWnJ1E6nRlta6VbhnlLxnK4+poWL15sOfN+268T7CSXLko085NHPwZtLtw1lhxNiG57ne3X25DPq1SVwbAolTsTDxMJXaRYrsR7jZNpnrqNWSi2HhAnmK5m2KVV1s63Dw7YM8iyNyMi9TDtXlMlYnn0lPHeujtaUxk7GUWp5aE+omy9N9Gyzqnr5yqlpqdQ086fBBgSjtxInii62Lt7RlI1M5fWKidMjaVOwnUsXJtD/JFq7GXq1GfS1uyU+Uqw9s2R927D2a4zLX+O78GHVZUZNTUU6fU0mAhPFaLEOK/Jv4ScmMiC5yya489yYWW7589lctNTl6ecio0DSp1u0Tni5NjeHdi1djLLQdZ1SSUXaMWdtVSitxd04MTs6jhJoT6uwEKKrzL5k2ZsKmJsWdbBNx9Wy0htLLLVwXbJIsQw7tNTPtkGZ23McGfOPe7O8bzJvszi3XcQ0Dar1VbhxlM1nhe2xnLWE2NyYcuFimnTU8yRHG66S2HC0WTnCZ+rQaGErqvJ1BNsqaHnycQo8bszJjhYyI/W40EqaSjTwyE8FkqB2hczZzfr9orp3NRPVq7rKoMucvTyKiun480rsErChw8zhi01di1LIVVikyaqnKCM7JsHk5mZ2uZPk5O7CXg/LnI1C2nRz8WUlswzsKFriOI/HtG2NxkuOqzK2ZbjE4M1adU08yBQTzZLPMy33M+oiyZhqqk0lYnikKIL5UbPC5k7G/V7B4+uVJJxhIXUmd9Z3sSO0+wiLKIm0cbarhRTpSeKNPMx5pM0u2KF8+0yE45zVmVVlhdy4zuz6ctV07jdVUJeIpl4N8NxE7uRZlloZCqtItl4PrZk2ZjKZtmLOttvaMmy0JiyyGUhqm1cII1UqnYyma2FDj22NAZHmzG5docIltXzlq5ezpp/Nk3QR81nzLPVjEdU6a6dN6p6PQLlExRUJaNFNw50t8Sba+E5EZZHlE5OWWgcHeQp5IZu6pTeVg1tuMzLPQ8uwSSqQvRmmTyKrbBDdZ9XhO3rPU89Rn03g5JirCmQom4spLa8Npw33QmfUeTC95bl056x1Zt24VfZ1QSrknJqZl90ersUJFkeWhmM+jrpKdOcECzi6b/wCZMwjm42Ztl/C34uKpiGnRcKJNOgR2SoLsQ8WI73guL2N7R6CXRKdKTzpECdpU63EhvizY3LrEzHLLK2LuWOOMleapfCfi6nykux4mG+9is7mZ6N6xXQ6orn48yTTtqUxW487HKC7W3IyYsssuwOi/aibepqLosrS+/djzPeJos8y9gqQp0k+/6PLdltbG5I47tbefp/Fp2jMercmzLp1bpiqk1cRqIqsogsmwM814DZyt0L2toOKFPZT49rW7GmVtbyWJi2mb6Zkxt7XG3WKjOXpypMCRl07ykrELk2MoizZjcifXIatYq0mlJyjjK+bH5OXmVzGT5sbM4dGO7d8HXlqTXLytYoMmlJyjjXXzY/Jy8EyuYyfNzZnFSWiSUaeElyfaVyh8FNecDWnvb5G2hkefsHKTRVdO2edKUYdSmXYSewjdsj3nt5pvmNujqZMpQchZG1XneXhY82Izh03ea2niMxxm+Zrz925ZXXF35+xR6JJTKDWxp8Cafk5N5xYORke8+8+vqHGrLf8AxAglpJe0KZGJdJus50BNmeWjmHCKv7C6VJF9Z/iibyehlkZMbkZ+wZ/B+kzolC1IsOyVBZjyMjvcjOHeI8myPIXbN9GKJLrryaCHa598STe2lrqnkV1rtyR6dcP4jKodNSVeoT52DgppVv1e44ncjLnOR6k40K8pnVCjz56eOxDBa0TEe0PERdecNpl3jVoKacjo8iQogsmwXPC5GzxGfV7QmMyyk9PPPqXK442+vnn0cq59awKXzdtu5XWyxotOt9NRn1hNOpCcp6OB5UnyETl9VcyKLV77nPXQV1JTJhrCaecbSkF20xMe5fCRQ+1/U4qSppyhRCtXQWTYHwZLkeC5NFvFznyPPQVZ1W+6ZemT2Z8lbx3s8tXL2dNPutk3X7RbrmTHDaZEfrHoRk1SgJKjizLcNTMblnM2Zup20Jhny+Ec5AnnSKnKddJtaG4uUc3/AISYmIy9oS9P2vzLOv7P5NeoqZKOcnnqI7JUFzxMZs5EXV7RmrpW1WRVFNjKZr7MixLbGa/lCyNyaLP2EP6olq0a9JHPn8Yqt/Z5dhSmy3syy0Pr7BqoUWy3zJszGUzWxZ1tt7O2WhMWWQ27y4ZNY8smJFsvCClzJszGUzcXFnW23tBlloTFlkNBUmnJ1ES1DBfNjbGkuRYzE0O8fNbM8tQryacso8+Qngvmx2tC5E7REfX7BWlUyVieGenjvlRu0TGTsbdfsCYyWwuVslYlJW/+IF8tXL2dTPw7ZN1/NgN8yy0Yx6EYnCBNJmqEU9ZA6GTfjxOeTkRQ6Z6toOu2q6du1CXiJpfPW3ETvpyZZ6mUP4hjencplOrVjWABIuW7LZLlS8ZTNfCk3W3sz56ExZ5i7dIk2knfatQUIZu6mTW4sGuNcTlnkcLGXVqNYSUtFxdT5SXExMN961nczPTvFYzGetblfSJKpsnF83jDo2V+vaTaZ6sM/g/MnRKFsCyRYugsx5l5He5HbkWRMTaDJqVWp1TrCaBQToZNzzN7feEuoicmMhXUqjOhUJjXJOLpu9gqcQptmRXbhFm+RZ9rjnc5bv2dZhZNe/n/AK9MPPcZJJlQxqTOxlM3yie04cdiYt6ImhtJz9Y8/tHG/I7FjVKb/aMW12z5uUPNJh2VRTliiKRXqhs01O1kOCUb3E58z2EJvxN9mz4Wu/nn4NDj9XVeTp8WyqYeZJYo8btzMiKFiIz9bjPVS5KlRFBV5+xLpbYkyw5mM5ZZQ5QsTaauEuiTkyecdTT4Eo7WU3lFg5/yQnvPkXq1HoEvByTCnhkLpu1ypT4MNpy7HN4tDzfLXsEyZZd1W4YdvPPq8+qmSZqiJNV5GAuNsRZecTZOW5DloxZe0IplRlKF0dRkY8osPbJd8ML5bmZd2nePapU0lGnhkJ4LJUDtC5mzm/X7Rn8IqbxjTzwpOIpl+S3mZzJ+ttC6xd+HZN7TPiy3WmfBwciQpp0MS3FkTLcWVhW3seWbuTGb5CvgmmkyqPLnwQNNnPiROebRREQ+KXUuMaJFizsRTLbF3WZ4jbqbQuoUcF/3fS+/+cxWMx3LEZXLVlV1RFxjT5qXEw8Rt612YyPTuGelq06sJ4YEJYE03xpmUWBnu5GRXXMemgqrCmdKTlIRxsuneQhYs2Mji1y0fUeaT7IqqCyl0/dTLbLJuZ2WFceR5m5uWoZ5ay488/y3DHePPnn+GhCppydQhnlHsyFPibNE0UeNcTReuFj7dRywlc/hBh1BNgJqhz5OIUV2HBlmWZZsfUPQIUWy3zJszGUzWxZ1tt7O2WhMWWQVRFxjT5qXEw8Rt612YyPTuDouvPPPVnXN+eeejqlTSUaeGQngslQO0LmbOb9ftHYZyWrSZtHhqKgsCUbuWcTb1vUX+g5barqO7T5eGmmcxbcRs2vJnnqRw/iL6prhHTd8uVYUyaOoJbBG02d5SSx8uxERb2dtrv6x5+ZUZ0pPJKNI1InXYabELNjz32u52f4aD0uEkovJ09NcpU8yTiGWJbrmbkTEZmGxK0X1qTM2pTF5eG0oNo6oczyhtI+rVhyyxtvnn4OuOUk88/HydaPSZNKTnBAd82PykzMrmM2yc2Zxyp37wVf+j+QxySqZNPTwz08d9IjdomMtnY2696K6I+72DrTv3gq/9H8hi5riTzhN3zb5ycIuQp5rpW6pTeSj1tuMiPLQ8u0Vrluy2S5UvGUzXwpN1t7M+ehMWeYz+FimTKo8yRHG02c2HCx5tFCZjQQotlvmTZmMpmtizrbb2dstCYssg/5WRn/GWvy4+RlxTD3osnPRxajXlIp85Bh3c3fdut9BXwnpExGoKCDehn+T6nYifr9Yx+Yo7cT8GIWgl9Ine74C9XUSXS5UvDw4pLuVz693qEEvpE73fAJfSJ3u+ACym1HY5qmCOXiSo7boXZ2frb1i6RW5CJbJjTo7XucsUzfL1l6xhl5Wf7o+pnSJPveADRSVMklWlKcK533bm/hbsH8QLokSsp0MNxdcLs+Rl/qM+HeUR3Z2Nb6nIdQHVVPkRzYYJMjBh6t84rvvHpuA39u/p/8A7h5WFLMUxEUkuULQ+we44IJil0iBRpFOdy7GiiIPofVvDOrCadNTlPRwOuk+QicsnMii1y0fUaIBZuaJdXbilUyVieGenjvlRu0TGTsbdfsHYZPQeEH8/GXdh4cH4u/qYawS7LNMnhFy9PNDK3lKnyUGl1pkZ56Fl2hXPrWBS+btt3K62WNFp1vpqCf61wgWY29sVmB1WXwb2mr+sKH9ax6pzdtt5LWyx4det9dBHe/f/h07T7v8tYYlSTSarWE0g4MWUlu2mFzhtuhI4ex3bqG2MTgzLnTU8yoqJ+LNVs5WETWGcPV+g3LmyJx4lybYAAtAMnhFyFPNdK3VKbyUettxkR5aHl2jWAZZuabLq7BgyfqtUQYO7tuJj9d9kO7ro3qFFD+q49L52xW8rpfe8WnU2mo+5qLjGiGlxMPE/itdmifTuE3mbVPly1WmAkpa3jGnylWHh4j7tzsxmWvcKxUu5tNmroAAGsAAAAAAAAAAAAAAAAAAAABOh6JB3+JigToeiQd/iYCGnfvBV/6P5DGsMmnfvBV/6P5DGsJx7fmrPv8Al+w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Mngv+76X3/zmHBf930vv/nMZ6VTOR8CIZ6eOybA7RMRs8xuv2j0CVNJRp4ZCeCyVA7QuZs5v1+0c8PT7nXP1+9PLTSVlMKQogvlR6wuZO0T9XsHnEsudwqTwwKJ+FNSO8ywjxLz7CZmtHo5amSjphT1EdkqDWJjNnibq9oi4MzJ0pPMpyiRhTUjOd5G95nF1fqGUlykphbMbY0KWt4xp8pVh4eI+7c7MZlr3CsZPBf930vv/nMawrG7xlRlNZWOKpTJRp4p6iOyVAzxMZs5t1e0Z/k/tSrcjheTlc7AfdPOHnXZHpkFL+08KqTvXgSvM6wxZk1zs+ZZBXPrWBS+btt3K62WNFp1vpqJt3Nqk1dM+npp1DTpJ86DAlHft0TlF1mUvt7f4e8aFc+q4FU52xXclpfe0OvU2ug0FSaSsTxSFEF8qNnhcydjfq9g80hWq+ENPjp82X2Yqq4t3M4i3Mn0bL2jLOmdM/BUvVeq/i1aoo2rFQyUW3WtjwYuFZocOZ6v6uwZ6VTOhUQojjwquqfaZzFFZaTw7vNN4csvEVpajJR8F4VqdJZKgdpOIZs8bc4y9bhMpM5Ook1GA9rXSrsQspeM5Wl1tCxerNhl3eYTU4vlJ6aSjrFFkJ4LJUGO0LmbPC/X7RJXpclMonwKJ+HKqdrzLDPBwyLqLnP3MFYqM6anKoI0jypPkFuIWTmUMW4Ze0s/aOtaRbLwfWzJszGUzbMWdbbe0ZNloTFlkMvMumzizfnJi8Y0/jCoKcOmzOelw3ZjtLfLe5xEf4DslTSagnhkJ4LKRA7QuZ7Q5v170NsRd/sGfwP+tXY29sTYHVZfddpq/rG0qq0mUoiSJyx1xM0jOF8n5xk2mY3HVnVfPPZmW5emeee6tUpko08U9RHZKgZ4mM2c26vaM/YldR3qhMw00znorSNm05Qs9SKL8B1S0mTKUQq1B464nefnC+Tc0jbTIFVbpyNRFIUKLJsDPDZEbOT9ResXf/2RP/1aIkqmycXzeMOjZX69pNpnqw8/x+rqvJ0+LZVMPMksUeN25mRFCxEZ+tw4rVyPtmoVHZVMPPPAKO3+EtDY8m6usTfibnE2qfD1ebpFL4Rwx0wkS1FtMJ86LFsu3nLQsuod1SaoqE8R16CyVA1il4TwXPPcg5z5F6tRCkq0NKqUyNEV6WNrpelzF2mRmTGZj0ipJOlJ4o6vVMdCTYkvZyhfPLOHPVtBym8pd3brlrGzU04rkVIS2TK3MxlM13nWxw3s3VDkTExDKWSqvUahUJclNh4mHjycSA2Yt3M/Y+QJ1uBUFiWgS7tpswYrmttJ4so9evUZSFFt18uVM+s5YUm3ymr56ExE+eozLKXiefj6txxs5vn4ejVXVJJHZtc7jhnt3TT4Wj6Fm+Xsb1iRRNV1HY5lWU4aaZfhzsMjZtcoc9SIhty6JOlJ502BO0qdbiU68s2PLlX978ByqiJJBwfmqqTMw00xsSG0zxWjIizizJjf2jbjl3pMse0KXQFcGFMt4vUyH5Zym4rv1OxMWXrcbSWkyZSiFWoPHXE7z84XybmkbaZDshW7VfLmy8FTKbFk3XWO7Z6G5Z5CsdscMZOHDLPK3kAAHRzAAZ1YUzpScpCONl07yELFmxkcWuWj6jLdTbZN3Tl07hB/Jxb34mJB+DN63GsOKVNJRp4ZCeCyVA7QuZs5v1+0dgk0W7Bk0P61j1Tm7bbyWtljw69b66BXPrWBS+btt3K62WNFp1vpqNYZ3v3N7Y/eDzyzZFVQqHG28mRYeHqVl5Z83M3Nh6EeJnTeN+EChKkU2pltt0WG72QOWRsepGJ+JdaX8Ob2u4LzplUVz1S2LFnJ7cOJrbbiMjyJiPIi1GlwX/d9L7/5zHzUk06bMnz0cDrpNuBE5ZOxRa5aPqPjgmpkzaPLkQRvNkviQseTxRGQzGdOUlMr1Y2xtjJ/bf8Aw3/mPCKG2Iu8dVSmcoURIkMdk2BsacxHguTw7p858yy0FaVNJRp4ZCeCyVA7QuZs5v1+0X3uvRH2Zv1dhxVKZKNPFPUR2SoGeJjNnNur2jsMn9t/8N/5jwihtiLvG2+zJN93VKmnKFEK1dBZNgfBkuR4Lk0W8XOfI89BogASaLds5UmnJ1ES1DBfNjbGkuRYzE0O8fNbM8tR2+qVen+eTTfbC7H3HqQrGcqTTk6iJahgvmxtjSXIsZiaHePmtmeWoyzTZds+qIuJafNVUmZstrYkNt+JmRFnE7M5/eMWZRJ0pPJNYn2KVLux1N5THc93cI/YWXa49BXlMlZwXnz08d8qO1omMnaMi6/YOvCj931XufnIcssZd36OuOdmp9Xj5cycsUTqiskbXKlW45XlLdyth09haF1Drxlt3LVadtGB5NPbZiXZHvQlkzEfrHoKXTUlXp8pdUJOMpmvfHccLsZkWRGRaEQl4RIlcunnMVzNut5s60pWBmT5Fzrsi9TDn0WTfnn5unXjcteefkz6PFOQJznx1DYJSjycWCU3EtMyP2M/e49Al4RyYk8M9dK2SVNfBiuOZextFoWTZa9o8+lpMmUohlKDx1xO6DOF8n8oRtpvfgCqXJlKIlNXn464mxEdhwvkxb8OWjHl7BuOWWM88/Ayxxyvnn4vapVMlYnhnp475UbtExk7G3X7B2HhFSacnURLa9BfNjayS5FjMTHvQc1sj9YVKZUZShNHXpGPKK6yXfDC+RPnB3Dp/d13jn/a32rflzFNUUzptOWbNIK22ZhFHi5NobGTGR+0aP1SkU/zKaV7Ymc+89TGJL4UpoZE5ScHLxWtIc8825zNpmJJlbkplEmfGo41mwXYcVhyMFyY+ref8G9YdeM52zoyvGvPP9NvFV1XlKep2VNDzJ2GUeN25GxwsZGXrcdVSanI6PFIUQWIYGeF4jZ4n6s9TGeh4Qq6jfslKxMNrvrBEzu2peoxiqk1cRqIqsogsmwM814DZyt0L2toMuc1uctmF3q8Oq76RSLFyvd2Z7Y+TO25iPIteoeg2jYfqNJRbRgeUgxbMO7Ms4tXc/YPPzlauq7QhlVParrcKDAKDG6zzytZuvVgpdAx6fKqFu1XP9Vey7M4ee+Xb3MJlu/lXlJr5nKjy5MNYNMjn3zY/ILLDKxoTOLcPV8yz9oKl0klEStOsddJZp+Ef1hybmnlBaWXrDhAmp0pOin0yBpU694nizYyL+LvGqqQ1FTR4kidHsUqWzSMWGZjPE/OPmtr63EyXmRts4tcvpp/h/zv+kdUsioylEKtRRsdcTvP2qGF8m5pZaZDrJ2So7Ohp3KU2XdtMGZM+cGZ73OI9O8V4qulcpUFO1JoufOwygwezInOJzMi9TDpN3m1ztk4xjlMmVxYokwQSOLpW9iTL4Jr5ZZd34jrsFX/AL7/AMrB+o0EqmSsTwz08d8qN2iYydjbr9g7DpMZedudys408dUqdJR1hNPq6vaZSi7Eiwzga2EiLmn6y0G39GqR6J8yP9R1ryacso8+Qngvmx2tC5E7REfX7B2pa3jGnylWHh4j7tzsxmWvcJmGMys0q55XGWV1SppKNPDITwWSoHaFzNnN+v2jx8KLYeNKfNmfVuSxVVvk/wCItzU3M2y01Hq6ot4up81Vh4mG27czuZFr3jEr1JkyqPPVqDx1xWvPzhfeIuaRtpkHxJ7ejfh339XKr/8AxD/+N/oEn7Rp6eTNyU1W7FUdmEblu6aE2Td4cFftGoKlyvlFMuy2PRnKIjyLLQiFShFgcL0arEu2m/dta22W2vWIk3Or3/ldur0+s/hszulp/e8BjRreLqhXFWHiYeBu3M7k2veNmd0tP73gMGJNOWcKF0g4L0MeHtMLkTtA8Pr1LqHTPfGnLDXO3WBFxdUKGlxMTDx961ncn07xoVJTOhUJkSePCmqrmnMUVlpEfNPV9Byrn1XAqnO2K7ktL72h16m10HWjpp0pOc9ZAy6d5eJyzYzKHTLRtAk1bjG27kyqtKmko08MhPBZKgdoXM2c36/aMSTTUkGz0uoycTDu2abcZYr70eRHk2RZnn1D0IxOEymSjTy55R2LoH2aJjNnMii9Wh9Y3OSTacLbde7z9YUzpVYKRU49vlJ9IWKU90JH/D3fcOtFRbLsVQlTMZTNvwkttt7PCe/oTFnn7A4OosZpiSZ9Z/inW9F1bI8o7icvUPQcQJJHKU+HZVMPMnOcdvbkZseTl3jhjjcvmd8s5j8pQ/8Az9p/aW7tX42abvN7O8ScIlu1PRkkvGUzecV1tjNEWuRuT9YxaxXpNVTlBGhsmweTmYxna5k+TE7sNpDTVdBv2STxhjtdvFKsZ21M3dz+4X1dU6Z2T09N6r3ckvBydSlEK1PN2ubKdpNpS7nJucZmzO/cOVL+18K/lsV+Mf4XZ8Ls7P4e8aCqtyVCeI0KiyVA2MpsM8Fz3dwy3nzLLTUKfRJM2jpJFTTvNk3tDeeTxGf8J+wOmb1j2Z1XW8u6ThBLk1WsIqdBPsmwX4h2GdrwlEXY7t2jbXLdlslypeMpmvhSbrb2Z89CYs8x5ShqFaqoT12xbcpht38UpVmRlpobl4D0CGakS0+OpzVONitiqcM4b2M4S3eptMiG4Zb3fczx1qeyShoseoT6nOmbVdbgKbbLsjhi3S07My6h6EZ1BTTkdHkSFEFk2C54XI2eIz6vaOW2q6ju0+XhppnMW3EbNryZ56kcP4isfliMvmyrqqqM6FRFIQpNrmymxocQpdjk8OpZvnp2DPnItq2inwzMZTNt2xVbbY29BuaG5ZZe0xX5P7LpPI4XlJvOwH3iyi512Za5DQSppKNPDITwWSoHaFzNnN+v2hrq7m+ns86mQQcG1cudOn4kiY98yxsNiYsiczc4h6JKpkrE8M9PHfKjdomMnY26/YOc/pyX3/AcFSacnURLUMF82NsaS5FjMTQ7x81szy1GydPbsy3q792iMng7yFPJDN3VKbysGttxmZZ6Hl2DrR6tJqqc44CsmweUl5na5m2bE7sOXQeEH8/GXdh4cH4u/qYNy6yhqzeNda8mnLKPPkJ4L5sdrQuRO0RH1+wVpVMlYnhnp475UbtExk7G3X7ByXVJJTrNrnYeI9u6ZuzPoXrIeZS8I5NKTwok8ra5Up2nXHLuc35pkbM7dwzLKY5c1uOGWWPEbfFvFnLUmT/vE93luot6IztZzP1jPS1unKFEK1cosmwPgybIjwXJot4i3nyPPQefVVuorE8UhQovlRs8NkJOxv1F6gSy51TTwpCnvNkvs0iwt9zeLe6mZ8xxvxOfld58Pj5q9KurSuRZJVp+LcZ7VF5TrWYz3SLPqLvGLWF0lQnKCNZxjN/8uZhHKwcyfL+J/wAGHWSi4s2eYrmcVqYLrZ1uNjPrkTlCxGRetxWhpvGtQj40k2qUzbRvPjXEdvNMihYiLTUL1ZceefgydOPPnn4s9LFOWUeGnp6hfNjdkWCRO0V3PP2P+A0Po1t39k4rs/8AmY2I/fkzd7j1YDrPhT1cr8W+jzy6gYliqbDtymF8WF8LH0Is3aG0uzVhrUvZOL5XF/Rs7Ne031z1cVjJnfZVQULpu8mU24semDaTFlmcTmfVoK1MbuJ3cpqtYZP7E/4b/wAv4xRXRH3DWAVZtMugBk0v7MwqXO9eBN89rFFkT2s7ZnmNYJdws1WLW5WxSZ9Rkmz248tvK6Qw5nzWfq1HCirdl4PopcqXjKZt+FJutvaM3z0JizzH8rFXUzKZOnIkzpDttVXl/MRHuGT6uX4jAoda4ox/q+Ni2/x2sz+o+0cMs5MnfHC3FoKqdUYk8RKFbrl7Omw4d+w/5yNiYs+rsG2upuBT4OK5NqlM+z7z23GV3ONjyfUVoUWy3zJszGUzWxZ1tt7O2WhMWWQ4qqtJlKIkicsdcTNIzhfJ+cZNpmLmMk5RcrbwrSqZKxPDPTx3yo3aJjJ2Nuv2DP462r9kp9ut8pv4VnZzizfP7hnpUMmaohSVVHgSjfYpGKcTZPM3oe48+4emFS3KJsmNee2LiqocZ1CZtV3PU22YOVpbpPc7kWmTDbVKZKNPFPUR2SoGeJjNnNur2jlVNk4vm8YdGyv17SbTPVhn0eXOUKDjqc/FXJdJdhQ4NxH1w5ROTewZ9m6jftTdVJU05QohWroLJsD4MlyPBcmi3i5z5HnoNEAFyaRbtnKk05OoiWoYL5sbY0lyLGYmh3j5rZnlqPP0ddOk0c4IFlkqDykzCI9leI2y/ju/AegVKZyhREiQx2TYGxpzEeC5PDunznzLLQYtLpuJwflTpMnGxXx091uO0ZlDvGe7brlqOWX2vl8885dsfs/N9PPP2as6gJOL1CVJDs+PbdE5x803LIz9orpa3jGnylWHh4j7tzsxmWvcJKXUsTCkzp2NivgKLbcdnOLdIt23TPUOC/7vpff/ADmKxs3wjKXXJUf3gpH9b8hBVuQqCBdN3UybExY9bbiIiy1PPsBP9a4QLMbe2KzA6rL4N7TV/WOteTTllHnyE8F82O1oXInaIj6/YHeW+cHayecuVO/eCr/0fyGCj6rwgR4O7tt+P132QbuujeocqKpkrKxVZ6eO+VHgtExk7QmXX7B1qP7wUj+t+Qhn/Hf1/wAt/wCWvp/hOh+tJFVU5u22clrZYduvW+ugorn1XAqnO2K7ktL72h16m10E9G/dST735zFHCj931XufnIb/AMNn/wCTX4FJ5eoL10reTKcPCj0utIyPLUs+0awyeC/7vpff/OY1hWH2UZ/aoMld9nVCBdDyaaY+2R6uxEUGWup9XeNYBtm2S6AGSh+zqhGhi5NNMbY4NXYjOPPXU+vuGsEuyzTiqTSVieKQogvlRs8LmTsb9XsGVLq05HR50awsVcltx5eULXRbuZE2hloNseZ4XTJMpRT41EjHlFiPLvOF8oeshGfE6ovDm9NdVCLAp6OgYl2038va1tp383r7NR6EZNJ5eoL10reTKcPCj0utIyPLUs+0aw3CerM76PPcMFuBT4UuHdtL71zW2nCenWNtKmko08MhPBZKgdoXM2c36/aPNIftHhfGuScomltdHozyzIsjz1Ix6sZhzbk3P5ZMQAAdHMAAAZNW5CoIF03dTJsTFj1tuIiLLU8+wXIeiQd/iY+lSaSsTxSFEF8qNnhcydjfq9gj4PTpk+iJ5s2K6OK5zZv4jEzjL71XnH7nOk8hUF6GVupk2HhQa23EZnnqefaNYZNc+q4FU52xXclpfe0OvU2ug1gx44MueQAAUkAAAAAAAAAAAAAAAAAAAAE6HokHf4mKBOh6JB3+JgIad+8FX/o/kMawyad+8FX/AKP5DGsJx7fmrPv+X7A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JKot4up81Vh4mG27czuZFr3isZPCj931XufnITldY2qxm8pEihFgU9HQMS7ab+Xta207+b19mo9CMlR9a4QI8He2K/H6rL4N3XV/UNBUpko08U9RHZKgZ4mM2c26vaMx1Nty3dMf8AaMyQhh5RNLu2yDRnzgz11Lq7xQn+q8IFmNu7bZgdd9kG9po3rH1QE0UpCU+fAyqd5WJ9WMyh0y07B81H94KR/W/IQz/9m/8A6nBf930vv/nMP23/AMN/5jwihtiLvGfEmnLOFC6QcF6GPD2mFyJ2geH16l1D0wY8zXsZcXfuDEiUyYawunro2lIMPBiY9y+FotNXy1cVVirSaUnKOMr5sfk5eZXMZPmxsziWg0mcmTyI1xvNk3YMvLkXM7syPefLXQMru6hjNTddcJXVeTqCbZU0PPk4hR43ZmTHCxkR+twXfZ1QgXQ8mmmPtkersRFBlrqfV3jQVKZKNPFPUR2SoGeJjNnNur2jKlzJ1ZUTkiyRs0pPbjyLyjxbieHeJmZiPLULqcepN3n0ZNHqMmaoMpKR5snoKbEPJyPE327972ENviXav2so263ye5hWdvNPN8vuGVS/szhBKpcn1483z24cUORvaztkeY9AuW7LZLlS8ZTNfCk3W3sz56ExZ5icJNfMvO3q+V5/hF9lU80MreTKfJQaYNpkZ55nE5n16DVpf2nhVSd68CV5nWGLMmudnzLIJyJIlp6iZVJmNi27ROtOG9j3codGyLIePSqaisTw0lPHfKjdpTQk7HdqfsfUTb05c/k2Trx4/NqpZc6VWIYKRP2ZCufDmWFG9kOeUWer6tqNDjpIhp/2Sn2hNI8pvnBh3Hlzic3Mz9gxaxLqMSco6zPsmwdHl2Qne5ldnDo2Wo0KWk2rCUU+mbDc9ivHxbNSPcPV8y73GY271FZSa3T7X4Q//T02f/sR22/dEe8Q4pZdOmp4UhT+NZsD7NIsikM5vFvfjn2esbfEu1ftZRt1vk9zCs7eaeb5fcK11SSU6za52HiPbumbsz6F6yF9Hrl5/j90dfpj+nm/2Sfa67/C7P8AYnYj+DN3uOUxNQ6Gokz44MCad2HE8cXUx9vaMRdwsVz7Nkh2W17syju0bUsuv7wQ8E1c+/a4tlta3Io7tX0PLq+8T17vyzdb0anzXUTVFZOqyGCZAmslInxIsQj55k2WXYPlDKV1eoRqpqbbrWxYcQpT5GRZ5dnV2D0qTg9SpiaCONK8Ru54kXb7RLSVM6JRTJ5xvNX4u0xMW/YRlD7G9TDLher5qqZzp+WOVUouw8H5uMo2jAbA3LMO6MrtDzd+vQbSpNOTqIlqGC+bG2NJcixmJod4+a2Z5ajlVuXqCBDN3kynExYNLrSIyz1LPsGsOsxm7pxuV1NpEK3ar5c2XgqZTYsm66x3bPQ3LPIZPChFZT1SqTMw8SzHhtfFYyKHM9G9Wo1lyLarJkqZgqZT4U626x2fLQ3LLMZMS3auEFLlzZeCplYuLJuuseDLPQ3LPIMu2q3DvuNCYmp1cTyZ8cGPKK7DieKHrY+zsHLjLizkatO/3ai3y3We7CR2s5F6x1VUmTNURK054C42afnE2Tc0zbTIdkK3ar5c2XgqZTYsm66x3bPQ3LPIbzv6p419FYDJ2JXTt6nzMRNL5iK0id9eUPPUzi/AaCVTJWJ4Z6eO+VG7RMZOxt1+wVL6VNnrHYZKH7RqEa6LlE0ttjj0ZyMo8tdS6+4dakpnQqEyJPHhTVVzTmKKy0iPmnq+grSppKNPDITwWSoHaFzNnN+v2jO9+5vafe7AAzqwpnSk5SEcbLp3kIWLNjI4tctH1G26m2SbunKh/Wseqc3bbeS1sseHXrfXQaw4pU0lGnhkJ4LJUDtC5mzm/X7RyXLdlslypeMpmvhSbrb2Z89CYs8xk+WctvzXhn15TJUJ56I47JUFu0zmM8FzI4d3+J9MtAosydNrFVjUSMCaeC8u8om3T6yHGSi6PRoZm0JpF22FbZzt6D169h+0V0794Kv/AEfyGIm7lLfO7pdTGyedl0npaj3fAeMmJp1MTyZ6WDCXJLtricjsvNoNcjcj6u8eoULdlVzZcqXjKZrYUm629izz0JizzE9FlzpVYqsCifjzSwXmWFC+6fUQZyZWRmFuMtaFL2Ti+Vxf0bOzXtN9c9XFY8zLTTqPWJxI4GlTrcBM5cu0O9vm9trmeeugrVcKKdKTxRp5mPNJml2xQvn2mQ2ZyTnhlwtvy8utU+08WlyfVjzfM6RQ5G1zs2R5DWHnqXWKRTqfKS7fiYb72DGTuZno3rHJVwrnI1EUhRTbJsDPDjkbOT9ResZM8Zza24ZXiR6YB5T6WbVyNuw3f2h8Wzr5rZvp3h/4t/7whv8Adnpyf2r68PVgPKcS1er/ALWUYOF5Pcgid9eaZdhB9C/8Q+T/ANQdeV7YnRjO+RXFqSncIJCqTLxFMu7HhuMneAihzPLQ+oScKqkkqOy7JOxMO+7dMme1tS9RitDQEkyoRpZsN2xNixOZY95GZZPu2+rUZ9NQyamoUqU6N5Um1keKe+5GXPPRmf8AAccuq8e7tj0zV9mqq4YSZSiKBOmx5RM0y84Xy7DhEkyvTqyokpIEN8qO7EkYxFisTlvMTMz+semQ1JJUb9knYmG126ZM7tqXqMZM6pJJHCBRxjOt2a3Zt0ztug39Cz6te4Xlv1y4c8demPLPVJuE6xPFIUQXyo2eF5ROxv1ewZ8marVU9PTEinGxbrk2GUNjHcW8er5nqNtVLqNYURJDn4Eo22mRZDFgZPDvZXXM+WgrlqZKBROkQR7bV5luJCxy8Ricv/STQn3t2iend71XVqdo8zxLsv7WUbDd5Pcxb+3mnk2X3jtMpMmJPJmwHYhguxF+Z3ubFybuTHu/iPVJadOhUQz1yva5sp8GLDKXY5NFoeb5a9gz/qlTqG0UnpP/AJivPkcmLciYonIjL1ah/bk8889T+5b5x55p50p6alxxRoZ+0zzbDn2HBhdu6bkbkZl6h8Kpc6mJ4khz2mzm2mRYW4xvDvdbu+Q3J9InbdPmKEvG02K14sQpFjF2Eeb/AOnrEfHFXn1DZaev2q7mRYMEF2TnkZZdf3CbjruuZb7eefg6pa9OoaeGnKELzZLueMXWd3UR9vaFHiqNcUHPjqGFNSeTiwYT55GR9nYCVNJpSeE10HFy7PBUuc27Pe3CciYjIs+1xLWKTJoycoIz2mao8nMzgwrTJ8nN3fuG/NJz2jPlt4717VKmko08MhPBZKgdoXM2c36/aPP0dTOmpzplMjeVJ1XMWTmcXk4u+HX1jEkzVaqnp6YkU42LdcmwyhsY7i3j1fM9RXOW/wDiBRLqkvZ00+3aJN1/Ng3c4c9WPIVfiS61wmfDs3vk4lV1en8abRjKZv8A5VhQux26uRaE+g1UNf8A/D8aqbFtCmQ2LC1nOjMizZtOwbaVTJWJ4Z6eO+VG7RMZOxt1+wePQ0vZeEEaWVUcFTKbCiwLr3gMzydiYu0bZ0auPqyXr3MvRt8E00mVR5c+CBps58SJzzaKIiG2PPUObxdUJ9GnKcTDtwCw2dyOKLT29Zj0I6fD+zpy+J9rbOVU6dEoinoVeyTZrY0WGUy9iaHU8mz07R2QrdqvlzZeCplNiybrrHds9Dcs8hWJF1NSVGza5OJhvbvGTOz6H6iG61zGb3xVYxOD8ucjULadHPxZSWzDOwoWuI4j8e0ddtV07dqEvETS+etuInfTkyz1MofxGJwml06bWJcBz8Cab7TMsiibdK3L9BGeWuV4Y73j7ttD9o1CNdFyiaW2xx6M5GUeWupdfcEn7VqCddK3Uya7Cj1xriY8sjhYy69QnfatQUIZu6mTW4sGuNcTlnkcLGXVqNYVJtNunifrcun8e+WUzf8AzsocBjs5ukVxZaZDQrSmcsUUqfSI75seNhxMROxER872HqK6CmkrOC8iQogvlR3PC5k7RmfV7BkpZc6Vw3hgUT8eaTvMsKF+T7CHLVkn107blt+m29OqSTDTrsb6tvb9p+zRn1EPBva+MKlxh0nkr9Ow20y0YRxQQxcIoaKZfZ0LtJ7Ny/na87PUd1CmdKrFWkI42XTsHAhYs2heLXLR9RXVuy30T06lk9fP/XLhR9e2r+Di2z14mI33M3rcerGJXk0lHwXnyE8FkqC1oXM2eMj6/aKqxVpNKTlHGV82PycvMrmMnzY2ZxU+W21N+aSQrFWk0pOUcZXzY/Jy8yuYyfNjZnHlZlOnL6xJkLFbLp12PDhlybQvDobG5EWmgqo6aor1B1COBps7ya14eTYjhPc63ZvVqFNmU6VWFMdOkY80rdjl3xQvunfmffr3DllevW+zpjOjeu7WlqZNDUTpCqPAQnbskLHF1PHo56n19wz1y1XV6fBMmy9hpsT4s64pr5k2WUXOJsu0SVROrXU+aunLdoTSGwI8IoMS4yKLIsyYy69R6Cl/aeFVJ3rwJXmdYYsya52fMshU3len0ZZMZ1epwdpvF1PLFk4amZ5Xed2M2620PqGeql1FMoiSUGe8qS18iyHkXJy3o+c+Z+oba5bstkuVLxlM18KTdbezPnoTFnmFLRcXU+UlxMTDfetZ3Mz07xfTPsxz6r9q+rz9UlJI+D82Xs2zqULcjiHFhXxl16G5Z9bDrUKtUUadWmgLFmpbMRZuwtcZGW43rb8QWTJNZrFOgjkXoY8XDmXmWK0OeWRkxl3jKqSSSmUJqcoqjypNzns58i5FF1c5/bkOWVs3Z9zrjJdS/e9LwX/d9L7/AOcxn8LE1OlJ5k+OBl05sOJ4s2OEj9Wg6rptI3KnKU7OpnvhKcOOPmtCe7pplmQz0qmow1iGfV42lIHxImh3L4WLm6vlo4rKzp6U4y9XUrmKZylPJNZHj0grsdSxQ42e7uFvQtExZa66DQ/bf/Df+Y8IobYi7w/bf/Df+Y8IobYi7w4l2X9kqNhu8puYt/ZzjybP7xUl++efom2fdfP1aCVNJRp4ZCeCyVA7QuZs5v1+0dhk8dbL+1k+w3eT38W/t5pZNl94cdbV+yU+3W+U38Kzs5xZvn9wvqxT05LJ/Tkvv+A6KlMlGninqI7JUDPExmzm3V7RgVJQrkz0yhWv4vxLrZWCU3DYiI8y1fI/U4jS0uTEnhNPSeMZWbKdoOVfn/IZ5Np3OJud7SKmE72lYqMmuKCRI0mPNLyE7EOHqI4t0yLsMsxlVhTUZqgpFTjebJ0haHJyI/4e4el4rq9Rp+HUKjh4nPk4EBsx5ZkfqIxX9GqR6J8yP9RyuGWXLpM8ceHj6ahnL06mBOjx5pWtMxShw8z6j1du4dVFF2HY+MFGz499+5fh26aHm7l7BoUFTUU6eQRR3yo7tmTNCWMxndv/AMLa566CtVVpKlRFUU5YkqmMxZljYhW9Zbrew3EzHHp57ruWXVqdldBoklGnkT1CexdBc8V5mzmZdRtoY2wGdWFM6UnKQjjZdO8hCxZsZHFrlo+o9MkwnDy23O8s+qLdrqE2mYeJht9WubaXIoud/BbrrmOyWnVGlJ4STq9rlSnZNhwy7nP+czNmd+5go6aTNUHPkwOhk9Bic8nIymevX+buG2Jxx381Xllr5YkQ1JJUb9knYmG126ZM7tqXqMViRci2qyZKmYKmU+FOtusdny0NyyzEnGXFnI1ad/u1Fvlus92EjtZyL1it67o1v7LWAAFJZNL+zMKlzvXgTfPaxRZE9rO2Z5jWElU2Ti+bxh0bK/XtJtM9WGJR11RrKc4IFmzTU/lJmFDHi3GbZZMzd4576b0umuqdTQqi1JPxaZh7Upib6tccF2kXO0LLPXqGeqlyZSiKDhJPx5RNssyw4Xy38oPd17h6BKmko08MhPBZKgdoXM2c36/aMT6pU6fxpVujf+XKz5HO084WOJzIj0yGZS+vf9G42enb9VMxNOUSzWroLJsHkZLkeC+UW8XOfI89B5yZLkw8F5MaqffNju2SXYZWNHv5lq/r7hZIVK6/SZsiaow8BsU7CPGeJy7LWbq1GpwTTSZVHlz4IGmznxInPNooiIT9vsv7Hdn0Oarr2PLqCnETS7b5OGRXu7ZkxkxkRj0qVNJRp4ZCeCyVA7QuZs5v1+0YmxYFQ2WCZstv7Oitvtyebl1+925DWpa3jGnylWHh4j7tzsxmWvcKw44vdHxOeZ2SVz6rgVTnbFdyWl97Q69Ta6DWAeZo8uTUE506CfioUvlDsOHaLjOIvXDaZduYq3V+9Mm59zQQ/aNQjXRcomltscejORlHlrqXX3Au+zqhAuh5NNMfbI9XYiKDLXU+rvGsA3p4Z1cgydtV1Hdp8vDTTOYtuI2bXkzz1I4fxGfR5cmoJzp0E/FQpfKHYcO0XGcReuG0y7cx6YZL1RtnTWJXk0lHwXnyE8FkqC1oXM2eMj6/aNsZPCj931XufnIaw2favnuX7M/H/DEqCaSmUK56yDFQq7MeJzLBsIih0zic200CjqZKBQdDjjebJ8nGx8o5HGeXUz9uY2x5SGUkQ1CqJZqb7N5LFixD5PJyy5xvEfVoIynTZYrG9Usvnn6tWk8vUF66VvJlOHhR6XWkZHlqWfaNYee4LrbKelSzpeHiX4EVz4rGZxZFo3r1HoRWF3inOayeU4D/ANu/p/8A7hq8KP3fVe5+cgp37wVf+j+Qw4Ufu+q9z85CZNfDs+9du/iS/cno37qSfe/OYo4Ufu+q9z85CejfupJ9785ijhR+76r3PzkN/wDx/gz/APJ+KulouLqfKS4mJhvvWs7mZ6d4rABcmppzt3dgAA1iSqIuMafNS4mHiNvWuzGR6dwIVu1Xy5svBUymxZN11ju2ehuWeQrGTVPszFqkn1Y8rz2kMOZvazvkWYm8cqnPytYeZlqZ01POWo48NdU7cCSxG2GbRbx5aOebDVrCmdKTlIRxsuneQhYs2Mji1y0fUS0dNJmqDnyYHQyegxOeTkZTPXr/ADdwnLm6nnn8Kx4m755/Lqh+zqhGhi5NNMbY4NXYjOPPXU+vuHWsKZ0pOUhHGy6d5CFizYyOLXLR9R2XItqsmSpmCplPhTrbrHZ8tDcssx5lVVp1TTxVFOWyzaczFlHfiHb1lkzdh6jMr0zTcZ1XbW4MppMKeYtTwYUpUzSXOKy0zLnHq+o2xxSppKNPDITwWSoHaFzNnN+v2jsLxmppGV3dgAApIAAADBQ/UapB/Hxk/qw8OE/vd/Uw3hjqk06bTJc9HA66S+BE5ZPE0WuWj6icu21Y99NJUmkrE8UhRBfKjZ4XMnY36vYJKCpnLKPInqI75sdzxMRO0Rl1ewVpVMlYnhnp475UbtExk7G3X7Bn9B4Qfz8Zd2Hhwfi7+pgveVs7WNYAAUgAAAAAAAAAAAAAAAAAAAAE6HokHf4mKBOh6JB3+JgIad+8FX/o/kMawyeC/wC76X3/AM5jWE4dlZ/a0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yeFH7vqvc/OQ1hk1H94KR/W/IQnPsrD7WynfvBV/wCj+Qwq3L1BAhm7yZTiYsGl1pEZZ6ln2BwX/d9L7/5zCh/Wseqc3bbeS1sseHXrfXQTOZJ7rvFt9lyHokHf4mMbhQtvp6pLJl4mHZjxXNhOZHDker+rQXbbsqSRLlS8ZTNuwpN1t7HnnoTFnmPpLSZMqjw05QePKJ3POF967qP/AFG5by4icdY/NUtFTSUdYqshPBZKgwWhczZ4TPr9oqVKZyhREiQx2TYGxpzEeC5PDunznzLLQeapc2rz6hKmbTgcYPy2HBFdhkfV1dnUPSzJkmlJ5KRHIvmx3YEi8yuY3i3jdmczzEYXePtF5zWXvWeuRcynzZl6mpPiqrW8m0RbmmmWTdor4y4z5Gkzv94ot8j1luxEVzsZeoSIZX0hvVVFN9Wy2aHE5upR5kxnmRa9w1qot4up81Vh4mG27czuZFr3jZ236MveT1ZKhFgVBHDiXVJTf9dta20vN8093d/EbaVNJRp4ZCeCyVA7QuZs5v1+0ea4/SU7lJMXGCmf5ecxynbm5GTaG2XYJKotq9RqE2mYeHiN9WugNmIoud3PqJ68ceyrhllxXXhopkzVCeRBG82TdiQseTlCZDP4/VwcpJiw1Mzy85iPFbm5GTExZZajQoNJnKU8hWnPYpsu5p+UzGczLmme62nrcV8GUMmUomQKEeEuSM8zFM3vI+ostBGssst9tum8ccdd9M9DTUkd+ySeOGa7eNPhatqeb5+xvWCej49QWRbBbs1n1LGe64vOPl/N+A9sPKTq+kQ1BQqSRbZtVt0LHLw7SYszLN3P2MKywxx1tGOeWW9NqjpqdKTnPpkDSp2sTxZsZl/F3jFT1L6PbYhnTtowLMCC2y67OLMiNtesZ9Pl1FYnSU6OfhIVV+GdkMT2mcR+vUu0KlwcnI1CaQnm7TNUXNDaUDWkR9Z+sZcrqXGNmM3ZlXWctq/CHaJaSX9W3bpN0G72ZmxnmRmK6XwT8lOqEXbenb2kW8R+wx6VKpkrE8M9PHfKjdomMnY26/YOw6T4cvNu3O/Fs4k04pU0lGnhkJ4LJUDtC5mzm/X7R2AB1ck6HokHf4mMZYix6hUEs6ZgcYYeBFbddhk8WRad7DZQ9Eg7/ExDXPquBVOdsV3JaX3tDr1NroIznC8Lykpa3j6oSlWHs+wvu3XX3kZa5MzesehHnqWtvqEpVhtxq+7d5LCIy1637m9Y9CGHY+J3BiVpNJWVilSFEF8qPGeFzJ2hI+r2DbGTTv3gq/8AR/IY3LnUMON04y4s5GrTv92ot8t1nuwkdrOResVrkW1WTJUzBUynwp1t1js+WhuWWYLqkkp1m1zsPEe3dM3Zn0L1kMRLW6dT1EMhOovQxu0NkRbOxP1k8Vxn3CbZOLWyW8yNtCt2q+XNl4KmU2LJuusd2z0NyzyHFVSZM1RErTngLjZp+cTZNzTNtMhnrlCuo2KKWixMN9nV4pEzsUW5F7DLP2jPr1enTU8+nKEOBNO1zxiibMouov8AUZlnJOVY4W3hoUNbj1CeqnS8DjC3AhuuuwyMosy072HoR45UskrE8UhRwjvlRs8OwmTsb9XsBVVKjCninoattcqU2NFs8MuxzaHUs3z07BOPxJjP/G5fDuV/9exGJLUyZqidVlUboZNuyTWPJytjyLPXLMvYMSxJxft30f8Aq38+2H2tprqK6XwYVyMJVtmyqYX3cIo7dS1djy8RvXcrxDomMu61fpLSPS/lx/oMpPWsPbKpJT42LZjyr7cBt2HMy3rtciyHVLTp1ZUQz1yva0Mp8GLDKXiuTRaGRkxkWurBLolOU1idIgT4UpJbiQ3xHjXwuXXut+Iy3O8kmE3PP8OXGiui8pUKdcpU8+djkWJbpkRGRMRkQz4q3OiULlqdRsk2bhtJsKZexNzjLJte8eqlpqdQ086fBBgSjtxInii62Lt7RLRZk6bWKrGokYE08F5d5RNun1kFxu5NtmWOrdMeTx1MVqFNLUbTBOtun2QQXsTFuxaNmQ+E6RWqqCzjCmbcphsv5cpVmWWmRuTfcPXSelqPd8BDTv3gq/8AR/IY2/D5nLJ8Ti8MRVwUko08U9RUrJUDPFgGbObdR+sckNNSJL+NJOJhttG8ZbM72809+7LTQegpf2nhVSd68CV5nWGLMmudnzLIdawmnTU5T0cDrpPkInLJzIotctH1Gf25rqk8889n9zLfTb55578vo1SPRPmR/qNBKmko08MhPBZKgdoXM2c36/aMqnqZKZQkkI48VCrvwIWMsGwjOLXOJzfXQbY6Y9PeRzyuXa0AAFoAAAHmVCmdKT1arI42lTsHAmsWbHbFkfeWZCvgmmkyqPLnwQNNnPiROebRREQ8osUyZtHp0iCN5snFxIWPJ4nIerVTJylPFHV5GxIZbYku8pmM55Zw5wsbaauPPhlu785enPHU15wViZOUKCgpkjFXJdZl5Q4NxF1RZROT+wYlJqSuPb1E2dh4mHiq7SPCZyLcbN9MtNR1VVGSnTxU9Qk2aUnZ0WIceNcd3PIt1tfXoNDiviqn4k6o27N5CdgPg3HvZEZ3O7Z6Bd5Xc8880TWOOr555t2Sy5ylPDBSJ+xIZb4cywpmM555RZwsb66uKpkyTSk8lIjkXzY7sCReZXMbxbxuzOZ5jPQ1JXXr9kncX4DXbpTb3dtSJmY/vGhLTU6hp50+CDAlHbiRPFF1sXb2i8eZufm55cXV/L+fPycuLeM+Wq0n/dp7vI9R70Jlc7EfqCqV9JTsWXdiKZbcixk7t1s2huM9LVqjXFEMCEtilS3xpm7M1LdyMi7D07Rq0ekyaUnOCA75sflJmZXMZtk5szhLv7P5lmvtfkkl06GqKZ02qp2iK2yTf5LLPehMndiP1DWVJpKxPFIUQXyo2eFzJ2N+r2CJQt2VXNlypeMpmthSbrb2LPPQmLPMfGxK6jvVCZhppnPRWkbNpyhZ6kUX4CuJxOU83m8M9LFOUKIZFBqFiGB74cEjwXJy5+cTm/sEiVNJpSeE10HFy7PBUuc27Pe3CciYjIs+1x7EBn9tX9x5lVUZ0VHiNQk4xQ5OpxClX738hE5MeXc4z9nSJaft1JW3KUXlI8IyvvNiyiyJicaqdFxjUFlTTTMPEs2VTa7MVse6fsbMvYOVYpNRUJygjPjGb/5czdlYOZPk+8/4MOdls355+f3uksl155+X3M+qUfi6nzYdgxMNvruMzuZf+W/rt/ESSZqSkVBOqSKdutuuhwzlNkxZm/af3DQo8ycsUGpRyGlIPII7yzvIyi3z9hnm/YK69UZ0VHnyFyTZJs23BhxCmXtERxaFk2WvaJ1NdU88+qt3fTfPPo5TlqSXUFEuqS7dtt2iTcZ4FhbucPOuyPLQau2q6du1CXiJpfPW3ETvpyZZ6mUP4jz9NRfsaYkmbOpn49062/mu2R5aOQ6zKTOpSiTNgPZpSe7EX5R3XExcm5sz2/iKmWXfzz8k3HHt55+b2IDylDWq5GOlp8vjJNJtsiuKTa7meR5nm/3DaS1unLFEMhOovmxu0NkROxP1l6h1xzlccsLHaqLeLqfNVYeJhtu3M7mRa948yqpM6Unip1KPHmk22nlC+d0vnH7dD9o0Ntx6htUEvarv2dDdZdk03Pq97syGshRbLfMmzMZTNbFnW23s7ZaExZZCbOu+ef6VL0Tzzj9/uScHVqRVTylpJeDhc6TccVjmbZnq+ZjWHnk6K+oLEqaZs+w2bLFbdhXk8eR6v63bqFfGXFnI1ad/u1Fvlus92EjtZyL1jcctTlmWO7wcF/3fS+/+cxn8Lk05Yop8hPBfNjxGhcidihPr9g0OC/7vpff/ADmJOEiLjGoU1LiYeJi71rsxEencJs38OT7lS6+Jb97ElqYjkTasSrEqJM/Jth52+w3h9WQ26Gtx6hPVTpeBxhbgQ3XXYZGUWZad7DKqkrH4XzZezbVc3I4ll3Jl19Xb3DlDVpKBQhgTltMpDiNMzgxLy7DLJn9bsOcy6bz6Otx6px6vQcLFMmVR5kiONps5sOFjzaKEzGTR6TOrKg6jUzvlR6FkWKxHD/CZMzF1ZiWXTp1TTzqtU1eBKO1puGUV+dukJ5MxFoPQJZk7hAnhjUSMBCbvLvKLHz7SY4WMu8V9vLdT9jHUcapX76fNmUmLEw2xJzNhOZNlEWb5l6hn0dNJKjnPWQYCE/LxOcW0bxlDpnBabaajtXKlt2BJxtnps+76xbfiWsfNa4miJvWNpKmnKFEK1dBZNgfBkuR4Lk0W8XOfI89Bv2svPP5+5P2cfPP4+8SppyhRCtXQWTYHwZLkeC5NFvFznyPPQSqpk6mViKNPI2qbUWaXeUFmHD2nq7+rQaC5bstkuVLxlM18KTdbezPnoTFnmMmqJ0iWnzZNQW2qVrXqMIzvsMjLdLImJiF5cThOPN5aEuXJpSecrWT75sduPPsMrmNod0nZnIshywldV5OoJtlTQ8+TiFHjdmZMcLGRH63Cl/aeFVJ3rwJXmdYYsya52fMshrDZNz6Jt1fqyencIP5OLe/ExIPwZvW4xKbUZKysKVpJL10duzScQydoTKLeZtCfMcllfwKhUJlPiu2nDsnM1tpZ5GWfWQkQ1ri6nxyUifDUzGuUXu7GZlumTaGZDhc5vu7zC67PTKqdJRp4qgoV2LoGdbhmbOdvMI20NvxGTLUyVKictqcezIV1rSWOPGsJudDnCxsfU7iVVFOWKIpFeqGzTU7WQ4JRvcTnzPYQ44SSR9n1BNsqmHnqsQ47f4i3CyPJi73C5c8efe2Y8c3z6K9tsqGy8GZeHiaxXPisT6R6Nve0dVUVRiTxSK9UNklTWshwYZl7G58zRsvvEsyiVyankyI07ypN2HDfBk5ufWNWj0SnTU5yFid10ny8N8WTmZw6G2jaBJleP9QtxnP+6z7qRPqGy0+kbVdzItpjguyc8j06/uFfEtX+j+z7R/8AiWQfzvz37/wGrxbxZy1Jk/7xPd5bqLeiM7Wcz9Y6patJmqIUigsBcbvIzibJ+cRNpmLmE/5Odzv/ABZdPlU6RV0suBNsq6G++TiRR27ptnoeWfePSiCoppKycnkKIL5UdzwuZOxEfV7Bw+10P+KX/wCxJw28XfuYdJ8rnfmawCRDUklRv2SdiYbXbpkzu2peoxWKll7Jss7vKVLl6hWUMreUqcDCg0utIjPPQsu0daxSZMlOUEZ2IYPJzMz2VzJ8neO4/uCFTOUKENcUR2IYMR4GI8Fys1LOJz9WQ9MOUxmW3W5XHTz1Lr9lPlTKtFh4j4c5nxWM3yhLJsi9YTtrkbROlchUqhbhJ8orcPI97mnu55sJU6JXBtlMxNsTJLPq1pS8W7e52pMeeubDrT4Zxp0i1HT8eUV+BJxih2fMyi3j592Z56DJbeKqyTmeez0CVNJRp4ZCeCyVA7QuZs5v1+0dhxSqZKxPDPTx3yo3aJjJ2Nuv2DsO01rhwu98gAOKpTJRp4p6iOyVAzxMZs5t1e0axn4SulcnT021JouZJxCgwe3M3OJzMz9TBx1tX7JT7db5TfwrOznFm+f3BhK6rydQTbKmh58nEKPG7MyY4WMiP1uHECSRylPh2VTDzJznHb25GbHk5d45/N/x7Ovy/wDLu6padOhUQz1yva5sp8GLDKXY5NFoeb5a9gVhNOmpyno4HXSfIROWTmRRa5aPqM/6Qq+MNh4q+s/ybQXY+rNoOSWnTqyohnrle1oZT4MWGUvFcmi0MjJjItdWGdUs1idNl3kKlM7hGoiRIY7EMDY05iO5yeHdNjLOEyyHXYr6hbJmYlSl+XW2thOW7yZ7pvDu5aajtWFMmjqCWwRtNneUksfLsREW9nba7+saFLRcXU+UlxMTDfetZ3Mz07wmO7y25anHZIvpSeXT4IUpYMad8GLOKy4yuyM839Y5UWZOm1iqxqJGBNPBeXeUTbp9ZDTXdEj7vEhgqE06bWKtPRwOuk4OBE5ZPC0WuWj6jcpqyzzhON3LL5y21yLarJkqZgqZT4U626x2fLQ3LLMZ6WZOUp4auhkNNnPjJ7y5Zjth3j5rZnkWY1UqmSsTwz08d8qN2iYydjbr9gxJ03D4QKEqRTapW23RYb4FkDlkeUVxP7Ay13Md9lf7b/4b/wAx4RQ2xF3hVuQqCBdN3UybExY9bbiIiy1PPsD9if8ADf8Al/GKK6I+4V1TZOL5vGHRsr9e0m0z1YNcXffz9DfM128/VWMn9t/8N/5jwihtiLvEiFFxnfLrczaFMhnk22YNz9cLFE5ER+oehGz5vuZfl+9k1z6rgVTnbFdyWl97Q69Ta6DWAZNL+zMKlzvXgTfPaxRZE9rO2Z5je1+9nefcVbl6ggQzd5MpxMWDS60iMs9Sz7BrDJqP7wUj+t+QhrBO9Mu0B5mrKZ1KUVOeUeFNVYWzRMUV1pEUXazP1j0w89wkRcY1CmpcTDxMXetdmIj07hPxN64V8PXVy7Kk0mnp4pCiC+kRs8LmWzsb9W9FdEfd7BUlUzk6iFEujvmxvgzmIsZieLdLmtkWeo0RiKk0mnp4pCiC+kRs8LmWzsb9W9FdEfd7As6eZ55+hL1cXzz9fvSS1M6Vw3nSII2lTrcSFizaW5DQ4Ufu+q9z85Dz6ybxdUKhMnKcSpS8PAnYbO5b2RbvNNsx6DhR+76r3PzkIl+XKfeuz5sb9yejfupJ9785iircvUECGbvJlOJiwaXWkRlnqWfYJ0/ITKmhlbqZNhYUGtt2Z56nn2ihR9a4QI8He2K/H6rL4N3XV/UL/wCMif8AlacF/wB30vv/AJzGsMngv+76X3/zmNYVh9mIz+1QAAUkABxVKZKNPFPUR2SoGeJjNnNur2gPFVhTOplYKQjjwpSTyELEdl8JHFrq7nqPapU0lGnhkJ4LJUDtC5mzm/X7R5pDTeNahHxpJtUpm2jefGuI7eaZFCxEWmo2qOpnTU5yFkbrpPl4WLJzM4dMtG0HH4fFt9/PPud/icyT288+92qi3i6nzVWHiYbbtzO5kWvePPyUSSkVBPMhmXbFdtk60ya8tzLPtbLvGqu+0ahAhh5RNLfbINGciODPXUurvHKmppNVTqVqiB5S+15Lnu2GZc4md2fqG5fNePPOE4/Ljz55y2wGdTVM6JQpRKI8WaltecxQ33EZ80tG0GiOku3OzQAANYAAAAnQ9Eg7/ExQJ0PRIO/xMBDQ/quPS+dsVvK6X3vFp1NpqHCLkKea6VuqU3ko9bbjIjy0PLtCrchUEC6bupk2Jix623ERFlqefYNYRJxcV28zIAZPB3kKeSGbuqU3lYNbbjMyz0PLsGsKl3Nps1dAAA1gAAAAAAAAAAAAAAAAAnQ9Eg7/ABMUCdD0SDv8TAQ8F/3fS+/+cxrDJ4L/ALvpff8AzmNYTh9mKz+1QAAUk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HmeFymcjUU+enjsmwYjRMRs5Ql1+0elM2JzHkqtNgr9ZTIJR4cuC5pzPc8JHzcm0Yc/ifZ4dPhfa5adSTSYU6ahp4MKUquaNzistMo9D1f2jQXLdlslypeMpmvhSbrb2Z89CYs8xlJ5xRpJtb2jYoFDYhWYjWnYX/bdY+FEK76nOnR/aW/gJ2h9kW8W7zc8xzvxLN6xv6dvzcr8TPeui3X3fytQQp6XT41qqZvxtjTrT3mMyh3SdtWyHJVLnTU8Smrz8BCbYiOwomzYt+HPVjy9gzoJqhZEnnUyLbJqa58il4V2X8XOdj9jDvMipqCumpWr3Vwc4sGLrhYtMtDIZ/ct46ePw/nluOee+cL+n88eaZ0mbtXCBOlpanBTSrtniw7rHgeLKLM3N9R6CdKScHqeoVJE38t0OIe9mxZm7amPIKarOnViKopocCabWk5RNu29ZCumUeWaum7VykCrFulaW2kbZkefaGNurZPxerKTclv4OnH/F1P4vp8WJh8xUzO53HuGXrMvxCSiq/CHZ5iuZ9W3rZ1sG725ExnmRENXi1JxhsKKT9W/t0Fx9jy8zN9X5veOSqozqyoikIUm1oZTY0OIUvFcnh1IjJjI9NWDV/wCV/BnVP+M/FlTEkmJPJgVVSxDBdskzZzO9z38izJj7e4egS0SSoTwkuT2SoHwU15ngue9vke8+R56aCqXLk0pPOVrJ982O3Hn2GVzG0O6TszkWQz51aV1HaJNET4mHayi8iZ8+bEXqMhUxxx7puWWXZtqlMlGninqI7JUDPExmzm3V7R4pVVpMrhRFUU5Y8omYs4X3Lesv9BqpeDk5YohW1ebfNjfEk2kTsTFvQn6iPIVrE0mmKKdPggwkKTFxInM7LyYvWbmYZdWU32MenG67s/iWr1f9rKMHC8nuQRO+vNMuwhVFTUlO4QUvZJOHiYt28Zu0GWp+sxyo9bpyBOaKNQ8qT5OdZFyjmZnutkzt6wr1bpyyjz5CdRfNjtaGyInaIj6y9Qz5Nb9W/Pcta4egVJpKxPFIUQXyo2eFzJ2N+r2DEnbXUeD6hDN5SpS7cWDImeNyz5vNLqFe31f+5P8ANQfoJF0qrrrFUpNsalK+FDiQTMS5iPPQmIuvVxeVl7Ixlnd2o6mTKUHIkxshndBhY82IzmevX+buG2Pz7a9l6NU7ti6LyDX38/XRvX3DWxeDs/lKgp2pTFz52HMgu7MiyLJi7hOPxONKz+Hzt6sZyqt05GoikKFFk2BnhsiNnJ+ovWMXi9JP5Sn0Pak0XMnbWcF3bkZuWbl3DQSw1GFPCiT0/i6Vm07Ghm2ZvzT1fTvF9dqeiTyf7fxJwhpUtNBBGqaIncsOLt9g5VRer4vm8YUT6tlf9aLtJtCfVh1SIarEmgOCsWQ5sWzQm2YlrFOnTU5SFSvbV0zokOGUtmMjj0NtO3syE5XLXn+24zHf/v8ApypcpXUeD8qn7Nhppj/WsQjZozi5mupN+I4pazOmp4Y1FfwJpu8vYyibPtIhXMolOTViTIjT4spXdhw3xFg2QufXvP8AgNBD9nVCNDFyaaY2xwauxGceeup9fcJmN/x52Vcp6ff53ZW17d9X4z40v/smBg4jZ8/qZn9bMJE9PvqCyXxHiYdnI7W2E5dr5vr6h7YZPB3l6eS6bvKVPlY9LrTMiy0LLsFXDdm/P3TPials8/LSRDTVcF+ySeJ3a7eJRi6tqeTZ+1/UK9gq/wDff+Vg/UawC5hIi52vKLqAkplPgVTYdowHxYXODGuMiLNztZ+rUdaDSZM2jyFac8BcdzT84m3jLmmbaZDQXfaNQgQw8omlvtkGjORHBnrqXV3jqqpMmaoiVpzwFxs0/OJsm5pm2mQjom9yL67rVrshW7VfLmy8FTKbFk3XWO7Z6G5Z5CsZP7T/APo6kl/qYN33QxPCXc45Kq9OQJ4o1yHAmm2DLxiixM97MiyZy11F9Wpyjp3eHGdKxOEChUkTXKUVt0OI2PfAxZnlDaT+0dlUydWE8VOORgTTbaTvKLAzuh7Lrm6jyCZLnUqjyacjn3ro7sA7CK5orotXImIz1MVTKJTpqeTIjTvKk3YcN8WTm59YnV7K3OL+TsuW7LZLlS8ZTNfCk3W3sz56ExZ5jillyaHR4YFE95Ul3mWH1xdhP2jKSrpMpRCrqqzHlE+xT8I4XyaZuw9xZ9w0JP2rUE66Vupk12FHrjXEx5ZHCxl16jZlu7ncuOpq9nVKmnKFEK1dBZNgfBkuR4Lk0W8XOfI89By4O8vTyXTd5Sp8rHpdaZkWWhZdg1hk8F/3fS+/+cxutZRO941dJ6Wo93wGNCi27hBVJc2Z9W5LFk2+U3Ms9SYyfLUVzZyidUFKRFFZHu4k9iPByct0+c+ZZaDlRU0lHWKrITwWSoMFoXM2eEz6/aMy5sjceJa2wAB0c2JUE0lMoVz1kGKhV2Y8TmWDYRFDpnE5tpoKkqmcnUQol0d82N8GcxFjMTxbpc1siz1GiMRKmkp08NDXQXyo3wY3MsZjviyLmtlqeY52avDpLuctsBnU1TOiUKUSiPFmpbXnMUN9xGfNLRtBWqUyUaeKeojslQM8TGbObdXtFyzW0WWXTsMSvVuSjTz5CdRYugtaGwzZzI+sm0MdcVXVeUp6nZU0PMnYZR43bkbHCxkZetxlcIlqRDTzoySX/tFcfJ5lEWurufXkOeeXy2x0wx+aSsSjqZKBQa2ON5snyclj5RyMj3upnf1j0CWXUa4ohqJT9ilS32YrIZmpWxdnZ1l1jlwdRJENPKsq5n+ydp8nmcJ6au5dWQ1cJXVeTqCbZU0PPk4hR43ZmTHCxkR+txzwxuuXTPKbumfWJkmFOXB+mSL5sesF5lYxlHrFq+fWNVLTp0KiGeuV7XNlPgxYZS7HJotDzfLXsGVMmSU9YkpEchpqC7AkXny18Lxbx81szzdwVQzqioiJRT9rmymdNjFL2Zy/nLn3M/qZhUvO02cadV1SSLbFCSdbsz3K7TPZ7mItwy3rmMvVqJUNN41qEfGkm1SmbaN58a4jt5pkULERaajaS0mTKUQq1B464nefnC+Tc0jbTIcq5/5GzftLe2X8L9d3m9vcNuN75MmU7YtYZO2q6ju0+XhppnMW3EbNryZ56kcP4jlLTSawonFU4HmybWTOfIOX88LXXMR+rQbY6c5I4x+9nUxAmQKVUCWVhwnY5XGfUfb7RoieT0tR7vgKBsknZNtvcGdUlM6FQmRJ48KaquacxRWWkR809X0FapTJRp4p6iOyVAzxMZs5t1e0SU1NOhUKVqiDCmqrXkuUVlpGXOLV9Rl9o2e9VpU0lGnhkJ4LJUDtC5mzm/X7RyXLdlslypeMpmvhSbrb2Z89CYs8xWMlD9o1CNdFyiaW2xx6M5GUeWupdfcF44hOeakpdNSKqfKQ1CTcpRPfBcZWXmZlmRsbkwr2JXTt6nzMRNL5iK0id9eUPPUzi/AE/wBV4QLMbd22zA677IN7TRvWNYTjjNKyyu35zEmko066QugsXQYeDC5mzm8WmWhlqPYbRV0vI7Ft1v8AaMWCVf183qbTuGJw0TSZShPPggabOuxInPNihIhoUumpFVPlLqfJ2FTE9kdxzbMzI8jNjcn+8csZZlcY65WZYzKq/sjhD/8AUYH+3Bbd9z6Dz9aRbDtsunTPq25tMm3yelmZ5m5mZ5adY0KxDOlJyOp0/b5SfRTjFKe4y/gh7i7nGfwdRaVBJM2hTI5yW2znPCW+eWjn+A3Lm61yY8Te+HKmy6jTFCmA5+xSpdu0zLIZljkduXW79XaNBDwnV8XxzJqPaMBsWdilBzjNsm7shUuW8yZUZfFamB9mnXY2rX5FloxZ9uQSVtI4Q7PLVy/rO9bJuj3e3MmI8iIwk1xjS3fOUS1avpOMECpJFtGBiXQscHOIiLMy9o9BVFvF1PmqsPEw23bmdzIte8efqnBPys6nxdlidvYR7xn7TGLJkz5VInxxTsKWptsl2lFjWxZ5/wALfiHVnjbLGdOGUll7PVJU1RoyeGQng4xlZtC8MrCzfrd3fuYeflqZ1TrE5ajjwFx24Eliiv3Wi3jyJiIzzHSbXFVSo8xFMkYk02unXkX8Tlut6mHSJRHNULqiUrAXHh7MV1zZWxerTtIc8vi4bk6nO/G+H8O2Z5SX75+zSruwUtBITRJ75O9bIviK7MjPezMszceamJpNMUSSWQY80rsdM5w2Zbu+WruR5ewWIo1cypmqVTMKfHoqYosNoW5hZG5ZfiO9SS0uUoTRoUmPKK7Gl4kUL5FbmffoJy+LhlzuMx/qvgY8f3J+c/lu7PsP16rLdowPJx4VmHdkeUOruXsGVS+U4PyuMORpsp7/AOLHeM203obYm9o++CsmZERmrhfZOj58y667TV8tRnSKlBLostKqh5GU/IP0l4n5xFuWnn6x2l6seudvO/n8Kxzxy+zZfu/w2KHK4xqE+szk2HiW4B4jsxHDFp7OshtqlMlGninqI7JUDPExmzm3V7R59LUZ1Ko8Jp0m1oZTspxCl3PF/IZGZMZt3OJKkunHWE0ahZsU2Xc8vCKZs7wl1lz7vwcVM5jj9VXC5ZfRoLluw2VCoy/rOezJbvJ6Qx75ZG5GR56aECFbz5lOl8aKY22mddg6PZkeWjll2Zjz9LUeSk09F9pZ2KMX2me6e7zXIaCqnVFYnin15Xs0pO1kWHDG9xsfMP1EImVvM8/FVwk4vn4OU6pK5HCBRizuLca3F3SnWtBl1Z93aM+Ypk1NRJNZHgTTux1LHFflu7haMxFl7R1pdN2rCnSZO3Wvjp7sKzUod4zzfXLsGgqqlRRp4iUVaxdAzptnhNnP+cibQ3/ARzZu9vPOHTiXU7+ecsVRtfF6PG6Nv4GnbvaZ69o9BhK6jyk5NxwmLyE7EJO382RZ6k2fZ6w4KoknGCqZKmbRgWYU604OcUT5fhmPVjp8P4e5u1z+J8TV1I8ououBT4EMSjalMT7HBZZbmRx5ux5dvZkPSpU0lGnhkJ4LJUDtC5mzm/X7RnqPrXCBHg72xX4/VZfBu66v6hrDpjjJbpyzytk2CRdTUlRs2uTiYb27xkzs+h+ohWAuyXuiWzsycVXSuUqCnak0XPnYZQYPZkTnE5mRephX9Uq9P88mm+2F2PuPUhWM5VSZM1RErTngLjZp+cTZNzTNtMhmrFbl+iOckU05Wn2E8WRBdhI8oWcs9889TM8/YNJDUklRv2SdiYbXbpkzu2peoxmzqtGnVp46qm2KErrDxMS7LPmll1feNJdTUlRs2uTiYb27xkzs+h+ohk//AFL/APsLkW1WTJUzBUynwp1t1js+WhuWWYxKgpnTU6umLI3lSbMdcxZOZRQ8mXdDkfrFapTUaMninqI+MZWTxNDKws26nd37mDgypkrE8yecd66NtpiYydjMofVoXUJurddqqSyb7x1qn2vwfm8X8titZ/C7Rk+rdhguqWPT4OK51ylS+z7rXWmV3OJiyfUKon2XFXSVuw3Njx4WLfoUOR6N6u0YnB9TJoahbIqceBNOxoWOLqM/4X7SGZXV1W447x3PRWqpMlMoipyc8OVU2Y8zwcMrus95/aTDVVU6dEoinoVeyTZrY0WGUy9iaHU8mz07Rizt+nqOEcrk1My3CLXCY7D9RuXaWQ9WNxku2Z2zTElppK9ROnwQbFV5duJE5zMNyYv/AEm8Jdz9oqS1GdEohkLkmyTZr4MOIUy9ieLQsmy17Ryrk1JIwJk5TsqmG7AnYZx26XZFkeWWfaM9LLqKlRCkr09pU57JFkPLMTnvQc1sj9Yb1dTz7zW5u+fd5/LQ4y4z5Gkzv94ot8j1luxEVzsZeodUtJkylEKtQeOuJ3n5wvk3NI20yHLFV0rlKgp2pNFz52GUGD2ZE5xOZkXqYckqmo1lPDPTx8XSs2iaGbi5t1szN3uN3N89zV1x2aC5bstkuVLxlM18KTdbezPnoTFnmJNiV1HeqEzDTTOeitI2bTlCz1IovwFaGmpKdfsknDxGu3jN2dtT9ZjiqUzlCiJEhjsmwNjTmI8FyeHdPnPmWWg2/VM//VKqTSVCeKhoYLJUDY0bmeC53w5Hznz0PIFUydwfTxRp5GOhJml3lDgZ9pucTmfcNVKmko08MhPBZKgdoXM2c36/aM9D9o1CNdFyiaW2xx6M5GUeWupdfcMs/Nsv5FD+tY9U5u228lrZY8OvW+ugfsT/AIb/AMv4xRXRH3DqqpMmaoiVpzwFxs0/OJsm5pm2mQ5bakqP2ZUJeGpmc9NcZs28W8WWhEeoduPU78+i5d0SPu8SENO/eCr/ANH8hj5mKZyeWaJdHfNj8jOYixmzi3S5rZFnqIVCmdKrFWkI42XTsHAhYs2heLXLR9QyynF87GON5nnd1qm18YTeI+k5bXp2FZzstH07xoJU1OWUeGQngvQxu0LxE7RP156kK0qaSjTwyE8FkqB2hczZzfr9oyqwpk0dQS2CNps7yklj5diIi3s7bXf1hZ080l6uIS1MmbR50iuRvNk27VCx5PE8HN7tO8caXtfGErjzpOeyadh383LRte4cpiacmrEmuLIMCUd2PA5RYO7ZDmXOfLQshtrkW1WTJUzBUynwp1t1js+WhuWWYyS38PPPqq2T8fPPokXfZ1QgXQ8mmmPtkersRFBlrqfV3jWGTO+2qeoQzfqqmG3Fg5+Hm5Z5EbkXV2iulreMafKVYeHiPu3OzGZa9wqXlGU4VjOrCadNTlPRwOuk+QicsnMii1y0fUaICrNzSZdXbEpqmTVawpnlHiyktuzRMcNt0JlF2O7dY2x56k7JTuEC9DK5PEw8KDM3aAzPPv6x6ETh25Vn34Bk1H94KR/W/IQ1h5Sr/wDxD/8Ajf6BndTz7z4c3fPuerAAFoeOUJpKZRVkUEGAhPBxJznFg5OW7rE55eoFVWnKeC8UC4mmzmwZmXLNHvZEW62Wuo26d+8FX/o/kMeamS5KOsSadU5+KhS3MdhwtdDd/DnqZdY82U1OPXc/V6cbu8+mr+jdh/alb/oflFFO/eCr/wBH8hjHWqZ0VcSIlEeLNS3vOYob7oX5paNoNih/Wseqc3bbeS1sseHXrfXQdMbu6+vn7ueU1N/SefocF/3fS+/+cxrDJ4O8hTyQzd1Sm8rBrbcZmWeh5dg1heH2YjP7VAABSQee4YLcCnwpcO7aX3rmttOE9OsehHlEP2jwvjXJOUTS2uj0Z5ZkWR56kY5/EvGp6unw5zu+j0FLRcXU+UlxMTDfetZ3Mz07xxqSadEoTLU8GLNS3NJcob7iIucejajRGTXPrWBS+btt3K62WNFp1vpqKykmOmY23LbPlqZ0rgvOq0EbLp1uJNYs2jtLLTTLQegSppKNPDITwWSoHaFzNnN+v2jz6qXJTcKIqic95UltpKw+ReC2H/af1FkPTCcG5s6pJp0ShMtTwYs1Lc0lyhvuIi5x6NqK0qmSsTwz08d8qN2iYydjbr9g7DJk/ZVQToZW8mU3YUGmDaTnnmcTmfXoK7Xae801gABSQAAAE6HokHf4mKBOh6JB3+JgPpUmkrE8UhRBfKjZ4XMnY36vYJKOpnTU5yFkbrpPl4WLJzM4dMtG0GiMnoPCD+fjLuw8OD8Xf1MJvFlVOZYKPqvCBHg7u234/XfZBu66N6hrDOryacso8+Qngvmx2tC5E7REfX7BWlUyVieGenjvlRu0TGTsbdfsCcWwvMldgABSQAAAAAAAAAAAAAAAABOh6JB3+JigToeiQd/iYCHgv+76X3/zmNYZPBf930vv/nMawnD7MVn9qgAApIAAAAAAAAAAAAAAAAAAAAJ5PS1Hu+AoE8npaj3fABQAAAAAAAAAAAAAAAAAAAAAAAAAAAnk9LUe74CgTyelqPd8AFAAAAAAAAAAAAAAAAAAAAAAAAAAACed0tP73gKBPO6Wn97wAUAAAAAAAAAAAAAAAAAAAAAAAAAAAJ53S0/veAoE87paf3vABQAAAAAAAAAAAAAAAAAAAAAAAAAAACfFUei/MIMVR6L8wgFACfFUei/MIMVR6L8wgFACfFUei/MIMVR6L8wgFACfFUei/MIMVR6L8wgFACfFUei/MIMVR6L8wgFACfFUei/MIMVR6L8wgFAnndLT+94BiqPRfmEOM2ZPNTIM07GVzFeWeQC4BPiqPRfmEGKo9F+YQCgBPiqPRfmEGKo9F+YQCgBPiqPRfmEGKo9F+YQCgBPiqPRfmEGKo9F+YQCgBPiqPRfmEGKo9F+YQCgBPiqPRfmEGKo9F+YQCgBPiqPRfmEGKo9F+YQCgBPiqPRfmEGKo9F+YQCgTruiR93iQYqj0X5hDismTzTRlEntLLO8j6wFwCfFUei/MIMVR6L8wgFACfFUei/MIMVR6L8wgFACfFUei/MIMVR6L8wgFACfFUei/MIMVR6L8wgFACfFUei/MIMVR6L8wgFACfFUei/MIMVR6L8wgFA/hmxOY4Yqj0X5hDz/AAgqc84zSWYRFzsyN9DLqAfFbrBqTNOmPk+s/wCbQ+sshjy5k1LNhnyIrY4XY2I26usf2GG0h9ALJK9NCacpc3ZrbsI7Tj2Tt/27/XoJNvi8spm7ZtXSk9uHzcoN4i78uzMT0H9jyPe/MY/tSWRo5kiKEroDuuh0fRs+8c78OV0nxLFxVCKoyZydWv2JMdtsrBxLus8yJ9SI+8X0o6ChOVHDPxVUD8rZMhd36tNDYYVNqW3zJ8GFh4Vudzu7+r1BW/2TP938xCphjLu8pueVmpwsqlQmVNQURlbBBzS1ZyJ+r1CdOuVU7E2WZYcbOdpHp7faP4RMTEERFETGP0F+DjcOjXD4c+LlM+vfL4V1WdMkRo5BYCI2aQ5RNm/OMn1zG3JUVefT0/EiLZU0NzcrBHdn/wCrMs3+8YEmbOSLIZiWO2dC9sTEepZ6+ob/AP4t/wC8Ifn/AI/wL8HPV3ZfZ934Px58bDc1L9T6MK6j9aqCzDUzOfDhEbNkWZG2hENBVJqKNPFPUV2yVAzxbJCbObdXtGfxV/8AbP8An/8A3HVKjnI1EM9PwcsmwO0W3EbOTdftHGTXp+7rbv1/b+XL/wAJf94o4qkNOXp4oKCjx5pNfMxYocPPLKPV2P2Db2+r/wByf5qD9A2+r/3J/moP0G9Mv/jOqzt+7KUVRXP2Os8XWpk1+eOR3XbvY5Z+oaCqnVGqp4iUK9klTWdNhwzLWP8AnIyd2fvYSUdXUUac6dBS8Wal8oe0QwtcZxF49oU9XUaUnSU6Ol3zY78M9ohK5jOI+1mftCWeu22X/jrj9nWlp1dXp8qdUFuMmmvenwihdjMi3iY9SIxX9GqR6J8yP9Rn0dXUUac6dBS8Wal8oe0QwtcZxF49o0Nvq/8Acn+ag/Qbj02cxOXVLxUklFxRwgTy0ky1Mtuuk2u1kGWZuepmYrQ/Z1QjQxcmmmNscGrsRnHnrqfX3CSqRVeo0+al4ow8Rt7aYDZjI9O4Z6Wo1Gqp4TTpMVcldlOJDDbcf8hkRG5E34jNzG6jdXKbvn1exAYiWsVFYnhnp6PfKjdotphJ2NusvUOu31f+5P8ANQfoOvXHPovlXIeiQd/iYhqP7wUj+t+QhxSLqrCmgKCj3w5se0wk+YlRq6jDWKjHBS75seFiS9ohKxocs+txOWUuo3HGzdaHCLkKea6VuqU3ko9bbjIjy0PLtHWsJp01OU9HA66T5CJyycyKLXLR9Ry2+r/3J/moP0GfR1dRRpzp0FLxZqXyh7RDC1xnEXj2jLZv72yXX3eefe9AlUyVieGenjvlRu0TGTsbdfsGfwX/AHfS+/8AnMYiqo1GjJ4pBJNklTW2aHEhmYTG8XUbu/Xo41ks6oo08MhPQrJUDtDtcJs5v1+0Jnulw1G2JKot4up81Vh4mG27czuZFr3iTb6v/cn+ag/QZ8xXUVlYkxwUtpqC7El7RDnfDln3esblnxwzHDnn922hRbLfMmzMZTNbFnW23s7ZaExZZCsZO31f+5P81B+gbfV/7k/zUH6DZlJ5WXG3/wBitdTUlRs2uTiYb27xkzs+h+oh59dUrKhBS6pOxE0t9om2tiuRRQ5Qk5MbFkeY0FVYqKNPFPUUeyVAzxbTCbObdResYiFIrqN65XTOMMdrY8cpTM5HkXsL7hzzu7rHu6YY6m8uzbo8ycnUHBU5GEuVaTLyixrSPqhyhYm9oqqSmdCoTIk8eFNVXNOYorLSI+aer6DFnKKvIp6jjtFtSaK1+Vggtz/9OZ5t9wyUK1WuqEcubL2zamxZNxS8S0jbPqZny1YZ16nS3+3u9T0yVNJqCeGQngspEDtC5ntDm/XvQ2xF3+wddiV07ep8zETS+YitInfXlDz1M4vwDb6v/cn+ag/QNvq/9yf5qD9BfHkR83ljQSqZKxPDPTx3yo3aJjJ2Nuv2DEoq3ZeD6KXKl4ymbfhSbrb2jN89CYs8xLVIlcjFqfFGyqYW+s7SUdukPN0PLLTrEnB1QrpzYSLaNu8lypQvY7+PWwm5/NFTD5bXpaYliTqVUU6bjT47MSbbbcxG2WhMWQ5KPqvCBHg7u234/XfZBu66N6hxlrqqSmcZUd4jtctphyyEqxXUYqxTo46XZNgxcOXtEJ3vDnn1MKtknCZjbeXpgGTt9X/uT/NQfoG31f8AuT/NQfoL6p5EdF8sawkqiLjGnzUuJh4jb1rsxkencJNvq/8Acn+ag/QScaVeo0/Ep9Ow8TmTseA2Y88jL1GQy5TWmzG72Llu1WS5UvBrcp8KTddY7PnzTeDPPxHaWpkmonLanHhTUlrSWM9nvJudDz7sj9Q8/MVyaVWJMcFL2aanuxJe0HHddDlnmzOJKkpqKxOmnro75Ud2DE0JOxkUWnsLUcL8TX3u8+HvXs9Lxkrq9QwaTOwU0ryii0oncnLdiIj1IyGVVtkqOwIaJymHiNBmTOx6xewxXtFXq/LbFjU2b/Z8WCF2y52UXOJxIhUK6jwgjqiRFiYbXSsUiZ4DhLM/YZ6Dcrvj384MZrn285eg2JJTvtOoTMRTL56m0yd90t0stDItByVLpylPErTrNiQy2afhFMxnNuaecLHl63GSlVzpVYhgUUvHq5O8zaChfd7C3eb/ANuO20VdD9eqyLaMDyceLBBh3ZHlDq7l7BXVxx59/n4o6bvnz7vPwKGiVz8dVT5nFqadbZDaU65nI8zzLN/vHoPqlIp/mU0r2xM5956mPP0uqK6dhUbi7EUy3yxyJ3eLsbQ+0dUsNchUQz11P2ubKfBixoJdjk0Wmr5a9gY2ScdzOW3ns0MVXVeUp6nZU0PMnYZR43bkbHCxkZetxWhpqSnX7JJw8Rrt4zdnbU/WYk2+r/3J/moP0Db6v/cn+ag/QXLO9/aosvafvFa5FtVkyVMwVMp8KdbdY7PlobllmOKWrSZqiFIoLAXG7yM4myfnETaZjlt9X/uT/NQfoOSqdUVieKQooV8qNnh2uEnY36vYFvrP2pMfS/vGnJ6Wo93wFA8ylqdVSqYUypBjq5zseNDDcxP1E2grmVioylEmRHR2mzrsOHaYc2Jz6hvXGf266zvtWoKEM3dTJrcWDXGuJyzyOFjLq1GsPPUuKr06nykvFGJhvvbTATuZnp3ivb6v/cn+ag/QZjl61uWN7T93WsKZ0pOUhHGy6d5CFizYyOLXLR9RWlTSUaeGQngslQO0LmbOb9ftHn0quor1ENRKl48on2Ytohhw8rYva7dZZDQ2+r/3J/moP0CZS3ZcbJoq3IVBAum7qZNiYsettxERZann2DWHnqpFV6jT5qXijDxG3tpgNmMj07h2S1iorE8M9PR75UbtFtMJOxt1l6gmUlpcbZFVeTTllHnyE8F82O1oXInaIj6/YJeCamTNo8uRBG82S+JCx5PFEZDrt9X/ALk/zUH6Dx8tNUZSidSYIGmzrcSU8ObFcWf46iMstZTKReOO8bja9LsXH1Q2qdMxKbL8hDa17k0WZNETRF1jWXU1JUbNrk4mG9u8ZM7PofqISbfV/wC5P81B+gbfV/7k/wA1B+gudPr+yb1en7mxK6dvU+ZiJpfMRWkTvryh56mcX4DKqkpJPxZlWTcWqZzYc7EOdczPlDkWTF3jV2+r/wByf5qD9B8TqpUpEo5k6kWQFrFtMJt3MMsl4/w2Wzn/ACkn1OpUdTHLW/XJcbYU3dl6FnkRH2kWfYPOwyybdK2HqLUf2CCF90mhLqHUXJpzyu08Jy4FUM1TIx4C50u84bsssy0HCXIlxJ50cc6ybBbhy7Xvc88+phoSyI5sJ9ZCgTl8LHK7Xj8XLGaZUU9kUKeVJw4jfGjufEzeHLqb1ai2SvijqCfCm8XppF2Fu4uE5Z9Tm59ujjJKvRyE7zJOLHDrFda+fsG8M/tT3L8W+yKeZtLTQKNoTyHworLOdmfr17RzjhthNyuhPUtB9H01R7vgPsfd/pvh4X4Mknd8b+p+Jn/ett7KU8qo8JFMEtRPeXJd5lkO45dhM72i/i2kJfqODt1Sh/gujlX9er2k0PgPPToIYIiMycj6h6imVuQSaUjp6S6dnZIxDLrMz3jLscx8r+p/pZ8LLfpX0v6f+pvxcdesfa5bV5lkuVL2FTE+FJugm4+j56Q2lnnq4IaBtV6qtw4ymazwvbYzlrCbG5MLkMhQlvmTZOMpmtizrihvZ2y0JiyyHwoWrFE2ajRS8OdLbEm3EeE+ZZHlE5OWWg8/T65O/V6YuqqozoVEUhCk2ubKbGhxCl2OTw6lm+enYPP8Jpc5AnlwHPxZqt9pmWEWJYZW5dTP1aj0aWXGjTwyE6OyVA7Q4rs5v1+0YfCmSqXKEEiWnabFiWw3lnkRn4B8SXptb8OzqkbNBTTkdHkSFEFk2C54XI2eIz6vaNEZNLWrI5USdVLxFkhsbeImdzh0y07BdiqPRfmELx1qac8t7u0NO/eCr/0fyGNYYfBuZOhoSYoJF8O8x3kT7xjUxVHovzCDDsZ/a0oAT4qj0X5hBiqPRfmEKSoAT4qj0X5hBiqPRfmEA+Z/Tkvv+Aj2JXTt6nzMRNL5iK0id9eUPPUzi/Adp0ycatOZyGiK5ivLPIcaotWQSoU6WXhrJ74O8RuzHFrlp2icta2rHe9OSWZOqdYhjUSNlm053l3lHfiQ9paM3r1GguRbVZMlTMFTKfCnW3WOz5aG5ZZiKZSU01PJkR015Um7Dhxzyc3PrGbU6jVaQnsnz8WbP8nMshhw7TJ8iI3dxF+WfMufNZ0uipTOiURIqjHioUrbZOYob7ieDdLMmNiy7xyxUlR4QYclTtCZd5eThnC1kG7meepPkw00q9Mjo8M9PIsQwO0V5mzxN156mMNUshRwxTVENldgZ5juz+ot3mG3/uJy471ePPaeef4bKqiSU6eIkKe+VG2MmvMsZj3d8z3WzPLXQZ9Lr6uo4VPuw1Mx/rTEbM8XMZtCb8RzmxzIW+lErEfo+8zfzcz3dR9I1MSuBWiRU/a6dDZbKxsOzrPM8zeJz7hm+eOPoScc8/Xzu9EhpqSnX7JJw8Rrt4zdnbU/WYz1UydXE8SZPIZDOZll5dRvzDY9Sb8RAVGVSU8qRPRcYypb4cOKUnCc3PQ83/BhroaxBUb9kl4mG128zO7al6jHSc/LeEXj5pyhwuLqhttQTYmHz6jiM7kxcmXtKH8RoKqdOiURT0KvZJs1saLDKZexNDqeTZ6dopxVHovzCGQU9VSFEpInSYsqe+BIxChw7SeLeN3d3zCyY/cyW5du6njr+z7P9peiX9/Pa3m5/gK6Wi4up8pLiYmG+9azuZnp3jHS05NU08KtQn22bMd595y72NuaR5Mzdw/i6qr6dJgSqzw45j2rd03ZjPcIvWRfiM3rnJtm/lx88/Ncu+0ahAhh5RNLfbINGciODPXUurvGsIUsuNGnhkJ0dkqB2hxXZzfr9o7Yqj0X5hDpJ61zt9IoHFUmkrE8UhRBfKjZ4XMnY36vYPnFUei/MITKqjOTxy5UKS+fOfCl4hFc2Z5sxMXaF1rkm98MPhBEpp8EmJSo2ufFdgTbCl4LNdkWUTkbZ6MO/BFTOWKKhPUR3zY8N4mInYoi6vYLYE09OmnRz5eIonW4s9yK5j3d0siYsshiLiVR8KFEaSLDXFbhS2I7tzPM8iy7RxsuNmX6O0sylx/V6lct2WyXKl4yma+FJutvZnz0JizzBCi2W+ZNmYyma2LOttvZ2y0JiyyGJQatKmxkUUOJUVHlTcyvtdupiaHsG9iqPRfmEOmNmXLnlLj8qH9if8N/5fxiiuiPuCh/Vcel87YreV0vveLTqbTUXYqj0X5hDzq2SqpChOtlp7kKW62TeRYdxMe9mZuZuMy+Xn0bj83Hq2akmnRKEy1PBizUtzSXKG+4iLnHo2olSqZMNYhnp48aVVHaJjhsw4W69X7u8WpV8axPDPTyL5UbtFezsbdfsGHX5KqSnqM807yleHfFeXJWmRF7X/AMuPmjcOflr1QCFKvjWJ4Z6eRfKjdor2djbr9g7Yqj0X5hDo5MZCi434PxzJsy1StbFnWu9kZtlkWhNkNalreMafKVYeHiPu3OzGZa9wzuDcydDQkxQSL4d5jvIn3jApk5FXYjORdFUWYryKzDh/F39Q548SV1y5tjcHlFn1rg/UKpzdtw+S1ssjt16310G6qXxo08U9RIslQM8V7s5t1e0T0WUsRUqSnmpd+C5+ULriM/9RuU6rpON6ZtrAMPg3MnQ0JMUEi+HeY7yJ94xqYqj0X5hCpdzacpq6Q0794Kv/R/IYz5iadK4byZ8cDSp12HE5ZtLYxUgmTirtVMpDxHguV5ZbpgvmTjrtKM5DRFjMV5Z7pDnZufj/l0l1fw/wAIazTJyKKROTz8JDIubcKLAuYus3iuM+4X8E1MmbR5ciCN5sl8SFjyeKIyH84STJ0VCUlHIsh3XO8jbeISrU06nQFNggwJEnyMxyi2V8ostY7jPr0Ga6ctzzzTd9WOr55toU794Kv/AEfyGNYYFKnqoqxVI5iSybFhXS8Qjt3TbPrGviqPRfmEOmHZGff8lACfFUei/MIMVR6L8whSHxVFvF1PmqsPEw23bmdzIte8ScHabxdTyxZOGpmeV3ndjNuttD6hJUZXG1VkSY0uJAkux4MRmuhI4c8uzqGziqPRfmEInOW/Zdusde6gZNJ5eoL10reTKcPCj0utIyPLUs+0KotWQSoU6WXhrJ74O8RuzHFrlp2jiqmTkCKXT6dIwJ8x8CG8otDui1y0M9Qt5+4k4+9/aamk1VOpWqIHlL7Xkue7YZlziZ3Z+oVU1TOiUKUSiPFmpbXnMUN9xGfNLRtB9pZcaNPDITo7JUDtDiuzm/X7RPVJSyfKhnJUrLJL4MeIW67FFkeR5doasmzct01hJVEXGNPmpcTDxG3rXZjI9O4fCVfGsTwz08i+VG7RXs7G3X7B2xVHovzCFcWJ5lfCFbtV8ubLwVMpsWTddY7tnoblnkKxh1CZOpscypy5FkOW0QXkeLpDDn/Cz9RZjUxVHovzCGS+lbZ6xQAnxVHovzCDFUei/MIUlQJ0PRIO/wATDFUei/MIcUcyeSaAoU9xZ53kXWAuGdXk05ZR58hPBfNjtaFyJ2iI+v2CnFUei/MIMVR6L8whlm5psurt9JVMlYnhnp475UbtExk7G3X7Bn0nkKgvQyt1Mmw8KDW24jM89Tz7RxpUycnWrUUmQ0hPZhyry3LiMzz1NzzCqzJ0laiqE6RZIS34kV5G1xFCXr1Eb4lXrmxuAJ8VR6L8wgxVHovzCHRzUAJ8VR6L8wgxVHovzCAUAJ8VR6L8wgxVHovzCAUAJ8VR6L8wgxVHovzCAUAJ8VR6L8wgxVHovzCAUAJ8VR6L8wgxVHovzCAUCdD0SDv8TDFUei/MIcUcyeSaAoU9xZ53kXWAn4L/ALvpff8AzmNYYfBuZOhoSYoJF8O8x3kT7xjUxVHovzCE4fZis/tVQAnxVHovzCDFUei/MIUlQAnxVHovzCDFUei/MIBQAnxVHovzCDFUei/MIBQAnxVHovzCDFUei/MIBQAnxVHovzCDFUei/MIBQAnxVHovzCDFUei/MIBQAnxVHovzCDFUei/MIBQJ5PS1Hu+AYqj0X5hDjKmTyUzzJO5na5XllkAuAT4qj0X5hBiqPRfmEAoAT4qj0X5hBiqPRfmEAoAT4qj0X5hBiqPRfmEAoAT4qj0X5hBiqPRfmEAoAT4qj0X5hBiqPRfmEAoAT4qj0X5hBiqPRfmEAoAT4qj0X5hBiqPRfmEAoAT4qj0X5hBiqPRfmEAoE8npaj3fAMVR6L8whxlTJ5KZ5kncztcryyyAXAJ8VR6L8wgxVHovzCAUAJ8VR6L8wgxVHovzCAUAJ8VR6L8wgxVHovzCAUAJ8VR6L8wgxVHovzCAUAJ8VR6L8wgxVHovzCAUAJ8VR6L8wgxVHovzCAUAJ8VR6L8wgxVHovzCAUAJ8VR6L8wgxVHovzCAUCed0tP73gGKo9F+YQ4zZk81MgzTsZXMV5Z5ALgE+Ko9F+YQYqj0X5hAKAE+Ko9F+YQYqj0X5hAKAE+Ko9F+YQYqj0X5hAKAE+Ko9F+YQYqj0X5hAKAE+Ko9F+YQYqj0X5hAKAE+Ko9F+YQYqj0X5hAKAE+Ko9F+YQYqj0X5hAKAE+Ko9F+YQYqj0X5hAKBPO6Wn97wDFUei/MIcZsyeamQZp2MrmK8s8gFwCfFUei/MIMVR6L8wgFACfFUei/MIMVR6L8wgFACfFUei/MIMVR6L8wgFACfFUei/MIMVR6L8wgFACfFUei/MIMVR6L8wgFACfFUei/MIMVR6L8wgFACfFUei/MIMVR6L8wgFACfFUei/MIMVR6L8wgFAAAAAAAAAAAAAAAAAAAAAnndLT+94CgTzulp/e8AFAAAAAAAAAAAAAAAAAAAAAAAAAAACdd0SPu8SFAnXdEj7vEgFAAAAAAAAAAAAAAAAA5zoo4JRxSpeJGWkNzP3iXaV393/ADoRcAjLG28ZWfl/DnlhlldzKz8v8yodpXf3f86ERVNMpqMm2On2xlzYsYjbR8u4XK6qiRRHCpnWGX/piPwL1ib6S0j0v5cf6Cf7eX/a/p/Cf7WX/e/p/Dyc2XNRzjkqIbYi6nI26+r2j+TJhS4X6xvVWpUSpSLYldsZc2LDjNsyfJvUMSl8W7ReuUtBDpDhxb2R9ZadQ6uyKCJXSacmg2TGgjutjxChdjzyz7R1qEVSQzJExbR7I97DPaYT7H09pD1imt0JWmiTz1F8qJnhsjJ2N+ohiI+EUNFhmJ4IttSwNhRths+Z5MZ6n19gjK2VeMljlLT16ZAUcFEeE9D2uWPhTSa4tkRJ5tKwII2eZtEETMb6P6hclW0uQnhiptU2KKN8X6vFMvY8udo2enaKJHDVMaiCBVI2eVE7zLzjbLsKEbMtd4y47nFYUEedsWUQ+J06zKHUatbVUaoQ7SkV8r1lhx72hdejEQ5UoqHDIiOoKL44/wCCyMrWM+steofWv9Zj/b3O75c/pb16vZ0kUgkCWapqqLFlk3/m22Zt/CebuQzFUKGaoijTzMCUbNLaKJsu0xq0jhAmpaiNFMVY6GBrZ2GcNjkZnusZm5mw3NlRVGdGup83DWZMotiO3q5p5HkRkPh/Fxz+Neq5X9P4fRw+FfhcTO6/D+HnqHJXcvxSq/lxOTh9bc7vF8xTVEcZlU6rskMXkotnhmX9vN0Zy17RQulcyGtptoTSHdbiWc5v/Lhz1aH8R2S0ShrE8M9OnvlRu0V8ZOxt1n6hOHw8pxMvPwn+XXGXG9WWVs+7H95I4oa0rn3yUifjLBa5ReUm53Mt0yy6y7hXxorkcpUKdsqaHnzsco7ezIic82LvEi7gmkn2bJFstr3ZHHdo2p5df3jkl4KTkaiGenqVk2B2iwCNnJus/WOn/wBkX/8AXSZW6dKrEmelUNKnXbXFZFm0LQal4d4rVKZNVTxT6RHirkrYcTHDbcbHzmI3Ij1GTWJdcRqCVxz8WUl8nPsgha4iI93vYaC6BXUbNr4P4mG9v1wiZ2fT2EMlvMv7f+tsnFn7/wDjtRVMlZWKrPTx3yo8FomMnaEy6/YNsfn32R9IP8N9/wDk/wD1c4a3GCSRydPrmypoeZJ2Q47e3Myc83PvDD4mpyzP4e7w9WPMpU05OohkJ4Nom0l2hcoMbFJ+vmt3v6hobPV0vLbbt1v9nwoJV/Vzupte4Z8tXUUdYnRx0t5q+3Dl7RDlZDnn3+oVle2/PKnGd9eeRXwZUyYk8xEnjxZSVmnMcN9xmfNPRtBtjxKhQrpFQRzpyLBTSr8BPilEzk0W8Tnqb5j0H0lpHpfy4/0DDOSavoZ4W3c9VyHokHf4mIeDvL08l03eUqfKx6XWmZFloWXYOKlfFL4LxLEU1oia2O3/ANbHkfeNZKmko08MhPBZKgdoXM2c36/aL75J7Yuwyeg8IP5+Mu7Dw4Pxd/Uw1hk8IuQp5rpW6pTeSj1tuMiPLQ8u0Mu2/ZmHfXuk4YIsenwqsS3Zn3bXuuOEteoehGTXPrWBS+btt3K62WNFp1vpqFD+q49L52xW8rpfe8WnU2momcZ1V5wiuqLeLqfNVYeJhtu3M7mRa94UtFxdT5SXExMN961nczPTvEiH7RqEa6LlE0ttjj0ZyMo8tdS6+4awqc3abxNAAM6sKZ0pOUhHGy6d5CFizYyOLXLR9Rtuptkm7pLUlMlZWE1JOO+VHdtMpjJ2hKKHPufIxtjE4MppMKeYtTwYUpUzSXOKy0zLnHq+o61ypbDgScbZ8e76xbfh2sfNbN3b1CJdTqq7N3pjlWJc6qqCpyWfZKg6WdhHa5FFBqzu3UftBVSZ0pPFKTnjoSZkGUL5v5QzfXe/AdeDtN4up5YsnDUzPK7zuxm3W2h9Q1gmO5u9y5dN1O0ZNLqWJhSZ07GxXwFFtuOznFukW7bpnqNYZNUou3YuCo2fHbH3L8S1rdTyZurUYkyrTolEmnVwrJUF21Hkd7ldBzSybLQ/aM6rjxW9My5xbcn7VqCddK3Uya7Cj1xriY8sjhYy69RyoKaSs4LyJCiC+VHc8LmTtGZ9XsG2Mngv+76X3/zmN183PnZm/l4+n+XGXPU0tTOjXT9pkHbiT7Cgwsst0nM3MyL1D+z1MlZWKLPTx3yo8domMnaFuv2DTk9LUe74DGq0rZeECBUkTYymbiXQ4lt7QERZnkTE4ZSyfQxst+r0IkXVJJTrNrnYeI9u6ZuzPoXrISbarW/VZMvZVMPl4rij2frhyPKK4i6tHHKWpkoFE6RBHttXmW4kLHLxGJy/9JNCfe3aNuXsyY+4qlzpqeJTV5+AhNsRHYUTZsW/Dnqx5ewcV1YxLJkpfsKaJ8Kdg4uPo+TPDaeWerjtMlzkaiTGqn8Yrt7ZJdhSmy38yy0Pr7MhJLpMmFPOqPCI75sdtxZlYx2lzDzfd6hF36eeezpNevnnu5UuUrW4UxMm2VNC+yzsQo9n1vyPOK4ybPR8h1VKZ3BxRFPUR7fNWs8TFKtsJup353q0Ghiq6rylPU7Kmh5k7DKPG7cjY4WMjL1uGEkovJ09NcpU8yTiGWJbrmbkTEZmHTxx+f8Ao6uefy/2z6gmnSk6uprIGlTrMdC5ZsZQw8oXdFkXqEnBlNUYU8w08GFKVMyl4YrLTP8AgPV9PxGVUk1RRp00hdBZKguwYXhNnMji09pajQoa3iqnz1UmXtV1uPDdZg5mUOZvc79WjDlLOvnh0svRxz55+z1f1SkU/wAymle2JnPvPUxiVJTOrKhMiTx4SFVc05iixbSI+abGTGTesaqWnToVEM9cr2ubKfBiwyl2OTRaHm+WvYOXTuEH8nFvfiYkH4M3rcd8pbNOONku2glTSUaeGQngslQO0LmbOb9ftHYAHRyAAAAAABDMTSVkxXIUQXyo7Hhcyds+r2DMpc3HqEqYtU7Vc+wzsOy7I8TItOot7syHVfBFUlKumyi3YrMab5rIoocv4nZsjyGsqTSVieKQogvlRs8LmTsb9XsEWbu4uXU1XYZ1YUzpScpCONl07yELFmxkcWuWj6glUzk6iFEujvmxvgzmIsZieLdLmtkWeo5Uv7TwqpO9eBK8zrDFmTXOz5lkFu+ISa5rQSppKNPDITwWSoHaFzNnN+v2jsAC0AyeDvIU8kM3dUpvKwa23GZlnoeXYNYYkUycgrC6MpGLNV4ezS7yLEsh3s+pn69ROXFlXjzLHWuLVcjAS0+XcpU3WRXEVtrGeR5Hk4xFiaTwZUU6fBBjzSxcSJzhvyYu1muGhwdRbU1ZVzMZTN5p222M8J6ZG5N1Djw2TzY00hRDC8qRdiROW65wkQ5ZbuPV+TpjqZdH5vTiWdPVQTThlI8SAtIsUifuHnIeGxRQvCgcj/8Anf8ASPmKr0+ZEcmo17aU58+TscUF3WW8ROWbH3C8rcp8u559XDL4ds11a+7X+2iq4SwI1EUhQnsmwM8N7s5P1F6xWrm1OcmjlyEuBMNmmYkMTZ9hjDh4XU9DESOnJcVPBzIsSKF3zPI4X1MxDDV5lQSzpVVq2zyd3LZr7s3/AISyYyIctZ9uq/p++k/2Mu/9y/8A/P7afNQQqKdFLNSe9Me3TNm7PaOcEwoy9Y/lIqKCnlLVQwbWpN3heKXg6lqzROR9zCdUrTzZ0UUuXgXc2XccT5Z5jp8O3Wq6XDpnff5f4dIleHMKKEriLqdnHymqC9WohkJ6ZfMje0tohJ2J+shp0mPg5Mp0qJcbzze7KZ2m2mWjDjKqMiOtT5SxbtKKdbjzMI4L2h3ciJyY20G3LLc12VMcdXfdOhl1WNNJNJRXlR3Yf1qDNjN9fW45KqgvSKIpCimWTIGuLaITZyfqIesn8JaRDPkzDV7sNznhx5OXsGNVqqiqNNmqFE5lBNgSLYuRzIot4iaJyJ89BuVsnHdmMlvPZmQziinxzDJr2y7GIdJkwoIX6xfVZnByXTpsSE2nk1uUztJ9ctHGPCaebImzCU70LYcNh8pnnn1MPp/B/qscPhaveecPnfF/pssvibnaq6fTVFVOacnM5bXadbtqZdg0ZlLUI08mOpw4qFLc0tyha4+2E31Mh/J/CdNMnyFs2XgzEl2HJc4sa4mPebdbX1i1RXqZU50UqcptQQ6lhxHtHX2PDaZd4+X8e5fHyuVt+k9P2evD4F+H9nOyfh/FZ3HMcjk6es2VNDzJOFfb25mTnm5949BtMdIp/wCz8FNK/wDnXM5956mIVSrgusURT1Ed82NniaaTsTdXsHn5kUmmKJM+mVDHmlc8WCcNmTfxau5jh/b+Jj/yv6fwv+11f/ks/wD6f4e7Q1JJUb9knYmG126ZM7tqXqMYlNlyanwoU1FPPeVJtYrD33gOHr0ZuwY83hGmVypUqqItrnSn38U5euekJNo33D74MxTolEyQnqGyTZrNDglMvYjPr0b/AFF3Pdkr0TDUtj0tU+zMWqSfVjyvPaQw5m9rO+RZhwo/d9V7n5yDjrZf2sn2G7ye/i39vNLJsvvGJSVMmKsUxEnjxZSXFacxw33QmfNPRtBWWU7T1Tjje99HsQAB2cQAAAAAASz+nJff8BHQ/rWPVObttvJa2WPDr1vroOVSwqjV0yE+UlS7tpgzJnhI4M+7qG2J737ldp97iqUyUaeKeojslQM8TGbObdXtGen+o7ZVKh9Xx7L5XPw7d0sy1dyPTISVRbtdQm0zDxMNvq1zbS5FFzv4LddcwXTeKLFVRU7cphfZocPCbQo8yctDLXsyEXLnfsuY8a92eqTSeEdYiNDBZKgbGUuZ3PDu7hs3NMsvaO05akplPUUZXL2jAttK44Ma47j0e1nLrzFVLRVeCnykuJxfgPvWwTcVzM9OpvxcbaVNJRp4ZCeCyVA7QuZs5v1+0Tjhbz61WWcnHpGJS06ur0+VOqC3GTTXvT4RQuxmRbxMepEYKEXF1QRpaTM2Pa78SK3Ee0nLKL2n945I005BWKiVMgeVJwnTOXKPD/PFozmfr0CsVaTCnKOMtmq6fycvOOy4yfNrTeH/ALcOJjz3Oblx2aqWozolEMhck2SbNfBhxCmXsTxaFk2WvaOy6mpKjZtcnEw3t3jJnZ9D9RDqqTSVieKQogvlRs8LmTsb9XsGUqlzqGniUp57oZLMjsLrNuebnqb/AIDpeJzzHOc3jiuu2q6du1CXiJpfPW3ETvpyZZ6mUP4hQ/rWPVObttvJa2WPDr1vroOSVTJUViEl0di6B8FMxngvDvb5ZROTHnpoOtURJJGLU8TZVMLfWbTjt0h5uh5ZadYme/sq+3rRd9SqEE5JvKVL3J9NotIiLePKG0jM/WFD/wDP2n9pbu1fjZpu83s7xnpVM5Gohn8JI7JsD7LExGzk0fM9sOvcNtci2qyZKmYKmU+FOtusdny0NyyzCc8z8i8cX80nFvFnLUmT/vE93luot6IztZzP1itDUklRv2SdiYbXbpkzu2peoxxS1aTNUQpFBYC43eRnE2T84ibTMKxLkwpyVxz9mmp/Jz7DjsuMiPd630FTUm8eybu3WXdWqUyUaeKeojslQM8TGbObdXtEiVNOUKIVq6CybA+DJcjwXJot4uc+R56DKSqZyNRDP4SR2TYH2WJiNnJo+Z7Yde4aqpTOUKIkSGOybA2NOYjwXJ4d0+c+ZZaDOqXn9G9NnE/NyqquZOKajSc+Bsab5l2OHI+c+ZZaDlTU0mlVhTIKDClKrdmhc4rrYTOLtZn6xbNTSUdMOQngslQaQuZs8T9ftE9R/eCkf1vyEFnrSXvJ2cqwmkylBT50DIZ3TonPNiIpfr1/l7x121XTt2oS8RNL5624id9OTLPUyh/EawyUP2dUI0MXJppjbHBq7EZx566n19wWau4S7mr5552aw4qk0lYnikKIL5UbPC5k7G/V7Bn8W8WctSZP+8T3eW6i3ojO1nM/WK0K3ar5c2XgqZTYsm66x3bPQ3LPIVv0qda5jPo8udSlB05VPvlR9EOwiuYjij0dmfrP2DbGTwipvGNPPCk4imX5LeZnMn620LrCl1LEwpM6djYr4Ci23HZzi3SLdt0z1Ey9N6VWdU6nKjy51KUHTlU++VH0Q7CK5iOKPR2Z+s/YKq8pnI6PPnp47JsFrRMRs8RF1+0cuEVN4xp54UnEUy/JbzM5k/W2hdYz6hVpNV4Lq44CsmwWYkvM7XjJs2J3YZb0y4/k2Tqsy/N6BKmko08MhPBZKgdoXM2c36/aCpNJWJ4pCiC+VGzwuZOxv1ewdgHTU1pz3d7eZqCmdN4Lq5CyN10mzHhYsnjI4dMtG0Hph56ubIlqEjad1Mtu2rU77CKzTMmPs7x6ERj3q8u0ZPBf930vv/nMawyaTyFQXoZW6mTYeFBrbcRmeep59o1hWH2U5/arJp37wVf+j+QxlcKPr21fwcW2evExG+5m9bjVp37wVf8Ao/kMKd+8FX/o/kMRZua+t/y6S6y37Sf4fPCaOGOmRI4TeeobCg/mtiIzz0LLtHegqZyyjyJ6iO+bHc8TETtEZdXsHnU3RKF/+R4jd4L/ALvpff8AzmGN3lvz0/lmU1jrz1/hiRJpNPrC408GzSk+Gylzj2e6H+Q+dc7erUemQrdqvlzZeCplNiybrrHds9Dcs8hIo+q8IEeDu7bfj9d9kG7ro3qEi5FxbZMlTMFNKfCnW3bI7PlrHcZtnoMny715559Nvza35559fQgJEK3ar5c2XgqZTYsm66x3bPQ3LPISVz61gUvm7bdyutljRadb6ajpcuNucx51Tg7y9PJdN3lKnysel1pmRZaFl2DWASVRbxdT5qrDxMNt25ncyLXvCfLOS/NeEnTuEH8nFvfiYkH4M3rcOncIP5OLe/ExIPwZvW4rpaLi6nykuJiYb71rO5meneJODvL08l03eUqfKx6XWmZFloWXYJ12l+9W+9n3NYAAdHNkrvs6oQLoeTTTH2yPV2Iigy11Pq7xrAMml/ZmFS53rwJvntYosie1nbM8xPaq7xrDJpf2ZhUud68Cb57WKLIntZ2zPMawzqwmnTU5T0cDrpPkInLJzIotctH1DL3hj7VogOKVTJWJ4Z6eO+VG7RMZOxt1+wdhSQToeiQd/iYoE6HokHf4mAoAAAZNc+q4FU52xXclpfe0OvU2ugrqiLjGnzUuJh4jb1rsxkencOqpNJWJ4pCiC+VGzwuZOxv1ewSUdTOmpzkLI3XSfLwsWTmZw6ZaNoI1zq+q98bno7UtbxjT5SrDw8R9252YzLXuFYyU/wBV4QLMbd22zA677IN7TRvWNYbjeOWZTV4AABSQAAAAAAAAAAAAAE6HokHf4mKBOh6JB3+JgIeC/wC76X3/AM5jWGTwX/d9L7/5zGsJw+zFZ/ao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iq6qJFTZyiE2OBs/aZF/qLRk8KP3fVe5+cgHgI44pkZxRm8R6mPkAAAAAAAABJZFK3oI7YD5xs7CiCO5yMmiLUuwf2XzCHGOTHCxyoubzYW07cxnZvd/TTEURRSjsMu8IZkyCEsaBiLWJ/9B9SpjsURu/Nibnd3UOoDhOhKfJugK4/4eoW0epTEKuCZDH2tE3OyPqbLUSxSiOI44d2P+bUcIyjl4hzIcSGJnN2AfsQzlVOnRKIp6FXsk2a2NFhlMvYmh1PJs9O0cuDtS4xp5Ys7EUy/K7rM5m3U2hdQ1hk1lNtu8bpk8dbL+1k+w3eT38W/t5pZNl941gGTxLsv7JUbDd5Tcxb+znHk2f3hzPqfLfo1hk8F/wB30vv/AJzHVLVpM1RCkUFgLjd5GcTZPziJtMxyp37wVf8Ao/kMZuWyxurJZUnCra5Gyrkm7s190eR23WkWR69Y7JaJQ1ieGenT3yo3aK+MnY26z9Q68KP3fVe5+cgQ/Z1QjQxcmmmNscGrsRnHnrqfX3CbJ18qlvRwyvoX/iHyf+ocVSGdQ08U1OjebJZl+KXWbeTN+238R7EA/tY+h/dy9eXjlU+dNTxJKvWcCabYkjZSibNy3oe48g4M1Gowp5khOk2uVKZocSGXY5mfWWb/AOg2+DvIU8kM3dUpvKwa23GZlnoeXYOXCZNJiTy1qiDFlJXeS5w33GRc4tG1E9N11bX1TfRrzz6sRanmKily+KLFip8ObtLvbrlppkK/shD/AIXUoP8AbnYb/Cbwn3OOdKRSFyqKZSpmxxpf/OtOZiXEfVFozGXrcbOz1dLy227db/Z8KCVf1c7qbXuGSb58/wAFy1x5/llca/8A3N/kP/YaCVTUYU8M9PHxvKnO0TQyLGNuvV/9PWOvGiuRylQp2ypoefOxyjt7MiJzzYu8Sf8Ah2r1Dzymb/vIXYu4tCFfj+/+ds/D9v8AGmUjUK0tQp6HYrlKLE3MUivvJ9dCYhXXKl5CdjbHUkt31e3E5zFzmt5ufeOMyk06HhRJSQHfKjuxJG8VjQOW8+b6iunpKjVU6Sox1SybBfhls8J2uZwn2O7dgiTLVxXbjuZNCl1Kkckhp87tsgtj9ZnmZe0aw8ohRK+L40U2ZtGA2LTrSg5xmZcp8WXsDir/AO2f8/8A+46TO67efq53DHffz9HpVSmSjTxT1EdkqBniYzZzbq9o8/MTTpqeSiWQYa6p3Y85yNsM3h3Sy0YsmGUlTToVENWTwcXIc2muU2zK3Q8zc8tOsIqpOTqF09PVr5seG0WzkWMxN1lut+Ii577rx+Hrs9guW7LZLlS8ZTNfCk3W3sz56ExZ5jJQosThBHMmzLlKJsWda2PfAbZaQ2lllqJU9a2XbFElPt1tmOrvwr+qHcMsm0y7HFVLUK6RT5UmoIsFNKe9RilEzmZluk56mRCuqZXlHTcZw9CAyfpLSPS/lx/oE6vpOL1CpJFtGBbdCxwc42LMy9o6dePu59GXs61hTOlJykI42XTvIQsWbGRxa5aPqEykyYU8mBGezTU92BMzjsuPeyM83z1HZCi2W+ZNmYyma2LOttvZ2y0JiyyFYa3zTeuI8TVFCtDT5qGci2dNPbAgxSjw7TI4syzNzPr0Hthk8KP3fVe5+chiS6tO4OKJ1OjLa5Uq3DPKXa5XH1G/O7eoc99GXPZ11/cx47vRzFMlHMVz1EdkqCx4mM2fLq9owqsox6gg47RbKmhxH5W+7Iv5cyzb7x3gwEtWmXfXqxC1msq/dz/9JND4do4KJquRwgRy9p4yUyb+Rwyk2vB26Hln3BnlueefkYY6vnn40XIki6nwTJUzY6alfCnWnMxLjJ8ucTRE2eriSTWNl2enpF+CmlXXKsG6994twycmNy/EdZkudUFEmNVP4xlb2yS7ClbRlv5lzbW69WyGslpM6anhlKDwEJu6DKJs38oRvrvfgI1bdzzz81bkmsvPPycUKhJIv+jyLarmxuVOC3W3n6/xadg0EtJkylEKtQeOuJ3n5wvk3NI20yEqqXOoaeJSnnuhksyOwus255uepv8AgCWXOrieFSonshnO6Owuo255MepP+A6T2s5c77y8eeezrxlxnyNJnf7xRb5HrLdiIrnYy9Q6y5cmlJ5ytZPvmx248+wyuY2h3SdmciyBVUZ0KiKQhSbXNlNjQ4hS7HJ4dSzfPTsEqpNJpSeKrKINrXSmea5y7nO3QnImI206hu/VmvR5SoTJ1VUK6jBIslQWYhXkdrkUJdju3YPa0eZJhTmkgkbNNT+UkXnHZcZmW91vqPNUtFfT5SXEbjV963yWEZnp1v3N6x6VUmnJ1ES1DBfNjbGkuRYzE0O8fNbM8tRz+HLPm887OnxLL8vnndy/Yn/Df+X8Yoroj7gof1rHqnN223ktbLHh16310HVUppyyjxT1Ed6GNniaInaJurPUhLQZk5AnkU5dIwJp3YJ3lFiZnFFpozlqeY6dsp7I7433bYAA6OQAAADiqUyUaeKeojslQM8TGbObdXtHYZPTuEH8nFvfiYkH4M3rcZbpsmyhSVEBz5q6Flky3FNyzZ20y0bQawnk9LUe74CgJNTRbu7ZNc+tYFL5u23crrZY0WnW+mo6pVM5OohRLo75sb4M5iLGYni3S5rZFnqOVD+tY9U5u228lrZY8OvW+ug0FSaSsTxSFEF8qNnhcydjfq9gmS35oq2T5a7AMSXW5KBRORVNQ82Ta06w+Ucn5sJZM5F6xn8fq6rydPi2VTDzJLFHjduZkRQsRGfrcZfiYxs+HlXpVSmSjTxT1EdkqBniYzZzbq9o8UqmSV6iKrnIx5RNtKe84cPK2He63Z8iyGfOW7VtExXLxlM222ddbY2uRZG5MQ6qpk5Mnipy6Q82S2Cd5ci53Rac58tTyHDP4nV9zvh8Pp+96BVVJ0KiIlFW4um5Om2cptmX85Fm+vew8jwhOXKWxpSQbJHLZ4cbEZyI9f8AvUb1Lpqup0+VJnSfq2eAouLkczOLdIyOJzJs9Bi1emkiqU5NMmYxS2Y7bdSI+31jphvK7vnn0c89YzU88+rIt/8ALmx2WaEz6jpDKK0rZWIX81zP3D+S7JeDMPJ7nMWRRFBCcURsRDrI5WuMRTIITiinsRf+gcpMgpsV5w2wdULu4+yhOfOPFJig/h9vrHaOO1iIniPQu0AjjtYiJ4j0LtCCC1zM3iPU+0f2XKMiii50R86LRx8xRHFEcEs2MtYv5RrHOVeUspUOURc4/wCX9RzlwkUmCKAuWie3/v2D7geVOmQypdxZfxMw+kkJFJKIizi1GNfySRRWTYs4zdzH2q6PF3eI/k3cmFHCTxHqXaPhRJIpMUcW9H/NoNYT4TikxRzCYy0h/lFEURQQnFEbEQ4z4ignSoojYicfcMJxRFHMJjLSH+UB/PL/AO7/ADfoOZyJcM4oThco9M9GFI/kUJRwnDETkYaNpzlz5UJQyo7i9hEw/u1WzLJkFvabuw6SYjOG2M9+HnD7ihKOE4YicjD7j70s+ZjWy5Ru+pMPRcHqdOrtPhkzFtktLzIMIja4zM83LsHmI4IIsSOWe7CzF2j0PBuNWm2mZJm7EmK3HnWlMbW3I89csu0RlqzleO5eFcuXUaAnnRxz9kmzbcOXZDMxWPPPO1n73EiqoyVlYiWqEl8qNnk4hk7QtziL1OPVpajUYk8Jp0nGMrNlOJDKvz/kMsm07nGJS5tIkU+VM2nZalC/LYccduZ9XNPdy7xwuPaS8O8y72zn6NVCrVz75ySp8ZYLXJ8ApNzuRbx6dZ9wr462X9rJ9hu8nv4t/bzSybL7x5pVRJyNREiJPtM1Q2zTryga0ni3X9bZjVSrqjNUQxoVnGsqB8aXhQyGct3M+/Ts9YvHKzi+f5/JGWMvM8/x+b0CVTJWJ4Z6eO+VG7RMZOxt1+wdh46XUaHU1E6fU0mBNO1osSOK/Jv4SyZiG3s9XS8ttu3W/wBnwoJV/Vzupte4dMc9ueWGmsJKot4up81Vh4mG27czuZFr3iTjrZf2sn2G7ye/i39vNLJsvvGfMqM6p1iTPpiTaZSG54sQoL74W/iLJmPt0DLOa47mOF3z2WRy5NKnSlayffNjfHn2GVzE0O6TszkWQzuES1XMp5y1cvYbubJuKbj5k+Zc23I/W45TF6RPPlVGT9oKZb487OVqVsO6ZNpll2DVo9JnQqDqNTO9dHoWRWMRw/wmxuTdQi7y+WLmsfmolmTpqeFNSJGAhN8NZeUTZue5Fnq5Z+0cUKLE4QRzJsy5SibFnWtj3wG2WkNpZZajWXLdlslypeMpmvhSbrb2Z89CYs8wpaLi6nykuJiYb71rO5meneL6edI6tS33VgADo5smrchUEC6bupk2Jix623ERFlqefYNBUmkrE8UhRBfKjZ4XMnY36vYJK8mnLKPPkJ4L5sdrQuRO0RH1+wVpVMlYnhnp475UbtExk7G3X7BPrYv0lYlLW1eOnylWHxhjvu3QSsJjMtet/wAGFaH7RqEa6LlE0ttjj0ZyMo8tdS6+4Z9NlyamoUpE896RJtaRYe+5GfOPeJoif/2GqqpMmaoiVpzwFxs0/OJsm5pm2mQjHdnuvLUuuytUmkrE8UhRBfKjZ4XMnY36vYPNYSufydPTbVRIuZJxCgu7cz3i33Pu7AqlS8rRahO7L1lvsjLcIvYWvrHqw4zrOcIkQ1JJUb9knYmG126ZM7tqXqMScS7L+yVGw3eU3MW/s5x5Nn94rXU1JUbNrk4mG9u8ZM7PofqISfa6H/FL/wDYk4beLv3MKv1iZ/8ArTbUlR+zKhLw1MznprjNm3i3iy0Ij1GelXSZSiFXVVmPKJ9in4Rwvk0zdh7iz7hoftv/AIb/AMx4RQ2xF3jPlppylPOJHBj0grcBM5Q42e9vnvQtE5566aCLvuua7NDbVdR3afLw00zmLbiNm15M89SOH8Q2JXTt6nzMRNL5iK0id9eUPPUzi/ASIakkSX7JOxKbLa7dMtmd21K6O6J/YNtKpkrE8M9PHfKjdomMnY26/YKx1l68py3j6cJ5qmSsphz08d8qPSJjJ2ibr9gnqP7wUj+t+QgqtKTxlNWyiw1hs07M20Lmu2mQkiUK5/CCl7Wi2W3Ft5Uo7tzPTTq+8Mre1MZN7n1ehHFUmkrE8UhRBfKjZ4XMnY36vYOwDo5s6mqZ0ShSiUR4s1La85ihvuIz5paNoOy6mpKjZtcnEw3t3jJnZ9D9RAuRbVZMlTMFTKfCnW3WOz5aG5ZZhS1vGNPlKsPDxH3bnZjMte4T/wDrV/8A7RJtqunbtQl4iaXz1txE76cmWeplD+IkXIsPhBBMlTLVK18Kda+BZAT5aRXFlnoPQjz1UoFlPmy6TDh4jYkl3xWMmziPJsz9YnKXXurDKb9mshW7VfLmy8FTKbFk3XWO7Z6G5Z5Dyi6VzKBKTbQpkPhT8SznNGe7pplmY20qmTX08M9PHsy5O7RMceFcbdbFE5F3DPq1awKggnTU9qlNiYqe97biIi3mY8s8hGdlx3arCWZakelSqZKxPDPTx3yo3aJjJ2Nuv2DsMld9nVCBdDyaaY+2R6uxEUGWup9XeNYdpfSuNnrGJUk0mq1hNIODFlJbtphc4bboSOHsd26hVR1M6anOQsjddJ8vCxZOZnDplo2g5U794Kv/AEfyGFc+q4FU52xXclpfe0OvU2ugicbydLzrEp37wVf+j+QxrDJUfVeECPB3dtvx+u+yDd10b1DWFY+sRl6Vk0794Kv/AEfyGFO/eCr/ANH8hhTv3gq/9H8hhSeXqC9dK3kynDwo9LrSMjy1LPtEz0++/wCV31+6f4Zuxfak+XKmWJqbbhSbX8pDnnrrnm40qd+8FX/o/kMZs5bgcJF6XDu2nD3rmttgfTrGkn+q8IFmNu7bZgdd9kG9po3rGY6/VuW/X2Kj+8FI/rfkIawyaj+8FI/rfkIawvHvXPLtPPV55ci4tsmSpmCmlPhTrbtkdny1juM2z0HLg/Mk1WsLajHIsmwWYZXmdrwnCfY7t2DrwwW4FPhS4d20vvXNbacJ6dY5TKdOpCeScat5Um7DU4ZfVXPPcc77nb1ajleMuO0dZzjz3r0wyV32jUIEMPKJpb7ZBozkRwZ66l1d4rQrdqvlzZeCplNiybrrHds9Dcs8hJwd5enkum7ylT5WPS60zIstCy7B0t3qOcnTunCLl6eaGVvKVPkoNLrTIzz0LLtGsMnp3CD+Ti3vxMSD8Gb1uNYbObazLiSAAApIJFyLarJkqZgqZT4U626x2fLQ3LLMVgMs22XSSlreMafKVYeHiPu3OzGZa9wrGTVPszFqkn1Y8rz2kMOZvazvkWY1hkvpW2esZM77KqChdN3kym3Fj0wbSYsszicz6tBrDiqTSVieKQogvlRs8LmTsb9XsElHUzpqc5CyN10ny8LFk5mcOmWjaBOLovM20ROh6JB3+JigToeiQd/iYpKgAAAGT0HhB/Pxl3YeHB+Lv6mGsM6vJpyyjz5CeC+bHa0LkTtER9fsE5dtqx76cq59VwKpztiu5LS+9odeptdBrDilUyVieGenjvlRu0TGTsbdfsGfwd5Cnkhm7qlN5WDW24zMs9Dy7A9fvbe33NYAAUgAAAAAAAAAAAAABOh6JB3+JigYNZ/dSd7v5yGW6m24zd0o4L/u+l9/85jWAAk1NGV3dgAA1g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DJ4Ufu+q9z85DWGTwo/d9V7n5yAeDSzSkqIZkUNxE+Tt1C6vJYE66I5Xk4+b3EQzBtKPrdDlzS50h7u+IB/KfKlJ6QoVzYbojtsJzL+IyMZ6WnqVZGciVeRf8AqIvExoVs9nkSEZay7n7zIxapTp+LksExdsxb+WEcb5gMBUiUJDIp8uwz0zI/AdJFMVqJZRypV0J9dxF/qNRZORwUWNNCs2iYTWHhHA285j7WSIqhTksxPFuw3vC2mfafsAZKijrkScpqiRZB23wn1+o/WP4npqtVLKZJlXQn13EXiYsqqiXsCRJDHiTJN90TNqZGQ/pU05MiDbFezEbsWHf1+o/YAyF1PnpYzKdLaKLnQ3Fvadb5DvKpK26Epcm6XFpvQ7v4jVq8MsqOkOXPx4SvaZZa+8XUPnhBNmbMlggjt57Gz9ZDGsxShUJGx5dj6bxH4CaKEo4ThiJyMa2LMm8HJkUULxwNuv2x9ox4I7nIyaItS7BrHtIqTJqahcmUG66Thusz33J+YRsTETfiOSetVdDtnGCfaMCy/fggw7tNCzdy9g9AuRbVZMlTMFTKfCnW3WOz5aG5ZZjPhmTqmnQ1dPIebJxGT3lvudvOPRmfQcbjq8O0y3Oe3n7qktbpyxRDITqL5sbtDZETsT9ZeoaIyeLaRV/r2DjYv8d0cLtlo5dgkkoqvSNnlpJm3JobrpNsEpuzM3PUzPuFdWU7/om443t+rbVJpKxPFIUQXyo2eFzJ2N+r2Dz9STTqMoTLU8GKhS3NJcocK4iLnG5m5m/qGhS6+kqOFLuw1Mx+RYzZn62bQnHWvJpyyjz5CeC+bHa0LkTtER9fsDLWU3DHeOWqJatJmqIUigsBcbvIzibJ+cRNpmMqnpp03gukno4HXSb8CJyyeMyi1y0fUbf1Sr0/zyab7YXY+49SGJTZlRpihTTk8jb5Se1jvhlWXEcXXq79vUMveb7Nna67vQJVMlYnhnp475UbtExk7G3X7B2HnqHUknGE9CmnfVt3ZYLT7DOPMyfXt7h6EXjl1TaMsem6ZPQeEH8/GXdh4cH4u/qYawyeEXIU810rdUpvJR623GRHloeXaNYJxbDLmSvJcEZ6ZOtUpoZ98U63COwyuYojP2N6x60eJUIsfggjVYluzX7tr3XTG16h6tCt2q+XNl4KmU2LJuusd2z0NyzyEfDupqunxZu9UVjiqTSVieKQogvlRs8LmTsb9XsHYB1cX59WpSRDUFqWUm/kwosQ+TyIzy63fr0Hq9gq/wDff+Vg/UcuD8ycsULajHIwpSqzDK8ontI4T8OwdeDvIU8kM3dUpvKwa23GZlnoeXYOGGM3v3d88rrXt+LPVK6igURVE6XgSjbaS2iGLEyth9jP1FmCqrSVKiJJVy2KVLbEkZzMZyct6Et1sjy1caFc+tYFL5u23crrZY0WnW+mo5UdTJplHOQsjwpqTy8LGdl8RnDpq7loNsu9b4JZreuSsVuTKo5T0ahps7yEVh5tERRal7dR1pdNw8KdOk4OE+AnuuwHcot4j3rtc9Bno0Mmq1iox1NHZNgwml4pna8PbCzuxDquTq6dYnpa3DxH2dJhEbsxxb8XtM8/YG79qs1J8sdpaaTXFE6eqgx0JW7JE5w9TR6MepdfcOv0apHonzI/1HJKmqNGTwyE8HGMrNoXhlYWb9bu79zDrx1sv7WT7Dd5Pfxb+3mlk2X3jZ0/8pyy9X/G8OSpJOpieKNPVNiQy2aXs5TLHPtPM3M/xEkyg1Gqp5MdTXWTYLml4MJ2ufbCZO7EOvGSSt1DYcb6t/Jaf1jJ9WI4bTLvHoQmOOX3Fyyx+95TiLZeR4n263+0bThX9fNfJtO4cVUyuUxPFGnkbEhls0u+CZY59p5m5n+I9MuW7LZLlS8ZTNfCk3W3sz56ExZ5jJxcCoYc5TxlUpPkJOHg2uW9mW6e7nn2CcsZO1Vjlb3jFqFUnKU6uRHVseUVmHDs5Q42ZGfVut+ITOEc6UnkyKZK2KVLueG4pjub/wARe37x1qk3bafNmbTxlgty2Hg7O5l1fxXM3qYdZkynLFEmCCRxuunXYky+KQ7FllpoX4esc+d8Xz9XXjXM8/T9XwcyJGuhSVCRslLm86RfiMxOW8W9zjI+8ZqpTJWJ4iKPZpSdtmTMcb3Hvb/c+fsHpUPBpBAcySpgx44G33ihd3PQjGfXqTOpiefGhNkM63Gl5bjGVuZm5uZnoNywyk3U45426j0FHTU6UnOfTIGlTtYnizYzL+LvBVUZ0KiKQhSbXNlNjQ4hS7HJ4dSzfPTsHmk9L4+qCyZxjiYdnLYDXuXY5MzMOUukyVCedBTD4xm7rzM5WDn2RHvPn7GF9d1xE9E3zXoJkunUpRJV1OfeujuafZEVzE3NhciYjIhIq4OTqqoiWqJuyTZrPJtKZaxNziMndn7xJLTcJ5SidPggabOtxInlZsTEO3H6ulcnUItqUxc+SxQYPZmRGUTkZH6mGbxv2pwayn2butWlqNlwkM5FsNz4EGLi36nFmWjevtGfw0UzpSdPIgjaVOuxIWLNjhMhIq4VyVieKQopt8qNnhxzJ2N+ovUM+l1L/wAQSl1Qndt8dv8A6DIsiL2DMs5Z0ytx+HZeqx6aemko6xRZCeCyVBjtC5mzwv1+0bY8yjrdOlVioz41DSp2FhxWRZtCx9Q9MO2Fl3pxzlmtvKcIvsqnmhlbyZT5KDTBtMjPPM4nM+vQelVJpKxPFIUQXyo2eFzJ2N+r2DKqSaTVawmkHBiykt20wucNt0JHD2O7dQqSqZydRCiXR3zY3wZzEWMxPFulzWyLPUTOLfZV5k9ymqZ0ShSiUR4s1La85ihvuIz5paNoNESLkW1WTJUzBUynwp1t1js+WhuWWYIVu1Xy5svBUymxZN11ju2ehuWeQuccVF55isAAUlnVhTOlJykI42XTvIQsWbGRxa5aPqK0qaSjTwyE8FkqB2hczZzfr9oykqmSoTw1xdHZKgfBgYzwXOyLMuc+WpZDrx1tX7JT7db5TfwrOznFm+f3DnMpvddLjdai6T0tR7vgMzhMpkwp5aJRHhSlTvOY4rLTI+aWr6DOqkcycc2GpLuL4J7OnwsXmt/EXcfeJUNP2q9VKoeMmmthQ7XbYzkebubn2ic87flkVhhJ81rV+k+PUNlp6ParuZFi2XZOeRll1/cMpcnVz7PpCt2W18Hkiju0u5mn8OvaNXiur1Gn4dQqOHic+TgQGzHlmR+ojGglolORqIZ6dPZNgdor4jZybrP1jOnLLu3qxx7eefc8fhJJ/wBn09NtSmLmKsQ4Lv4j3DyLJy7nCSiVqqenmK5mDTZV1s60orHPPIt43iYh7BUpnKFESJDHZNgbGnMR4Lk8O6fOfMstBLMTSZqiTSUsDoZN21ynPJyugzPPXPI/aJvw555+ap8S+efkz+DtASKqeSpXDjYvNhc4bGMyPMjzfIelSppKNPDITwWSoHaFzNnN+v2jP/Yn/Df+X8Yoroj7hrDrhjJNerlnlcrv0ZPBf930vv8A5zHlOFH7wKvc/IQ9XTv3gq/9H8hjyXCuIoK8qiiNiKz8sIrDsnP7SeiJ5MUlVFPgxCTWZOZXXGfZoP6ValKCbY/mnufhm4hp1QmoVkyZBBykTbjlnkfW3rG1JgQ1m+RIl7KphZjuijfr62LQvxAZEhPMmGUpNLvj6obm/ExRMo6xJLimzpWvOiuLPuIx9UymxxYkcuLCgha6Jru1snGxTZKYpamXJX48W7dDgnC2vWNYgp53UeoQwxNEWG5tpvGMtMlnKYjkI4HOHU3Ld6+vXrGjSt6hrilbsHJ2nq+8Y+KbT4408UwpmDIJnitu6z6nfUBNPpCtCcMcUiyWb3HeR+zr9YmpyZQtgKSkgujLnG5FbqfXroPUU+WnOlrYU67aCOx+SOBt4+0RIIzT8ESjlZRTecfsmGwD+0WlqkVUlRqJbGbvE5Z7p9h+sYC2GKWUcMJPAbe7+o3uD6qYS+GS7wzHcm7CMxgrZUJFHHFvR5bwUj5K+NRCZ/wu8P8ALl29Y9RMnS0VISRwyboo73O5tIv/AHHl5R2qJkEcTxGzG2uQ9bNmo5dFRbWnxue2+cLb3q7ghXCSaeqpJzycOZBa0VxnqfZl2DHTJZyqO2TBcftIvEbsnAXJZkimlgRmzwZxXZvrFpoYzKeimzpcc3EwpRM8dpRdpaDWJ1lJWpoYZ8ySxQdV0Ob5do5y00+ckiUyJd8uHruIutusejp8hPChVwSlu0Edjw4RwNmYiQxxpeDC2ORzissLs3zfUY1gqKfPRQS5KiVhxznzuI9M+o/WPX8Bv7d/T/8A3DyM+OKNTJOI353gPXcBv7d/T/8A3BCq+FFNScXql2D9Z3N+4+0i0dtBX9rof8Uv/wBiTht4u/cwVH94KR/W/IQ1hExltsXcrMZLy8phJJHJ09Nstbh5knEOO3tzPdPcc+/tHWYmnL08mfHBx3Kiuw4nJNh5sftdu5vWPQKk0lYnikKIL5UbPC5k7G/V7B5+XTpyCsTpCNXsEpRbgQ4ZTcS2F4tTyZz11cTcdfd5+C5lv7/PxSKpk5AnilLpGAhNsFBeUWJm8XKFmTGZRZ66DlJ2SDZ10r7He7CjzUYvUeXU3r1f1DQmcI501PJOOVsEpRdhqbimtaee43d3uOVLpvHeEuqEntvju6RqRZEZW2sXtEa3dY8r3qby48892TVKlV+VQ1Cd2XwWweoyzIvYNCjpqGvUGUcDTZ3k0zx8mxG+/wBbs/q0HKl0VXxfKqlPUfWc7JVhdpwnmZto56DrUlc6UnTQV6l480rrJm0FC+ZPlB3CZuc5fq22X5cf0dl0tZNXwJJk/jWx8WRYUhnJ4d78cuz1jV4/SSOTqEWyqYefJY47ezMiY8mPvHnUSWOTGcVDqO0T+uHAs/GLLRxpVivVFGnKCNDsk2b5OZjQzGYyfJvX+I6TLU3/ALRcd3X+mgh+0ahGui5RNLbY49GcjKPLXUuvuGsPPIUVIVXzKJMwVMpmnWxxWO/VFkbk5Cv7XQ/4pf8A7EnDbxd+5heN1HPKbvDWAZPH6SRydQi2VTDz5LHHb2ZkTHkx941hcsvZFlncHmUqadEohoZwYqFK+0xuUN9xXw5akx9hjVVKZyhREiQx2TYGxpzEeC5PDunznzLLQSpU0mjViGQng5Je7QufJWQv1u7v6mEZc2Lx4ldaj+8FI/rfkIVrluy2S5UvGUzXwpN1t7M+ehMWeYk4Ufu+q9z85DrR006UnOesgZdO8vE5ZsZlDplo2gc9VkOOmWu1LRcXU+UlxMTDfetZ3Mz07xJxbxZy1Jk/7xPd5bqLeiM7Wcz9Y1gFdM0nqu2clq0maohSKCwFxu8jOJsn5xE2mY5ftv8A4b/zHhFDbEXeOVeUyVCeeiOOyVBbtM5jPBcyOHd/ifTLQZ8mjq5dPTy1aDbrbrZOMUrAzzzI967I/Uwi5Xeu7pMZrfbzzzTqqpMnhAoiVpzwJRs0/OLHybmmZWszesaG2q6du1CXiJpfPW3ETvpyZZ6mUP4jQSqZKxPDPTx3yo3aJjJ2Nuv2DsKmM7xFyvas6Ymp1cTyZ8cGPKK7DieKHrY+zsGfsVXp1Q2qTM4wx/Lw2wSnYmhzP29XYNBVSZM1RErTngLjZp+cTZNzTNtMhy462X9rJ9hu8nv4t/bzSybL7xlk9eFS305+iiapkrKYc9PHfKj0iYydom6/YIq0mkrKxSpCiC+VHjPC5k7QkfV7B1qtKTxlNWyiw1hs07M20Lmu2mQxIatOlVhDBVywpqTExJmRvfDllCXs0GZ3jWRhju7xbf7E/wCG/wDL+MUV0R9w0EqmSsTwz08d8qN2iYydjbr9g7DOVU6dEoinoVeyTZrY0WGUy9iaHU8mz07RerOyNy92iM5UmnJ1ES1DBfNjbGkuRYzE0O8fNbM8tQS1aTNUQpFBYC43eRnE2T84ibTMaIcZQ5xrilUyVieGenjvlRu0TGTsbdfsHYZP7E/4b/y/jFFdEfcNYbL7ss12eeriLAqEipyZmy23Y6m2+3IoYd09ezIusSrqlsVQg2udjqae9u7btGIRPoTQ2kZdrj0qpNJWJ4pCiC+VGzwuZOxv1ewZVFlzpVYqsCifjzSwXmWFC+6fUQ55Y3fHq645TXPocE1MmbR5ciCN5sl8SFjyeKIyHVD9nVCNDFyaaY2xwauxGceeup9fcM9UmncHFES1DBehjbGkuRWsTQ7xuZ5xGeQrqFWpyyjq44C2uVKsxJe9Ld4ibNvV+AyXU1e8LN3c7V14O8vTyXTd5Sp8rHpdaZkWWhZdg1hk0P6rj0vnbFbyul97xadTaajWHTD7Lnn9qvKI/qvCCn0vnbFicrpffBdp1NpqPVjE4TS50pPLqKefhTUjsVhG95lD1/oNVKpkrE8M9PHfKjdomMnY26/YJw4txVnzJkz6d+8FX/o/kMOC/wC76X3/AM5hTv3gq/8AR/IY5UFTJR8F5E9RHZKgueJjNnjMur2jJ3/P925dvy/ZlnKvpMmvzTvUw3YpM2K8VheomLsLMbNR/eCkf1vyEI5iBTL4GmjjlNPLWC4vOPrpoO9YUyZtHKrI43myfITWPJ4ihiyPvLMhk4n5X+VXm/nP4daj+8FI/rfkIawyeFH7vqvc/OQ61hTOlJykI42XTvIQsWbGRxa5aPqL3q1z1uRi/vDwg9Ipsj3LboO6I94h6VUmkrE8UhRBfKjZ4XMnY36vYMrgymkwp5i1PBhSlTNJc4rLTMucer6jbGYTjd9W53nU9HlK5KVz8Cnzk21KYrsBViFBdpFFuFkWWWfY49KlUyVieGenjvlRu0TGTsbdfsGUjTSamoqM+ODFQq8LDicyvsJj9ZMZDPqiJWeKlxLlKlt60i2y1j00l2F94mW4/N55599WTL5fPPPu1eDvL08l03eUqfKx6XWmZFloWXYNYcUqmSsTwz08d8qN2iYydjbr9g7DrjNRyyu6AADWAAAAMlD9nVCNDFyaaY2xwauxGceeup9fcNYSVRFxjT5qXEw8Rt612YyPTuE2esVjfSqxk1z6rgVTnbFdyWl97Q69Ta6CtCt2q+XNl4KmU2LJuusd2z0NyzyFYX5oT5byCdD0SDv8TEKH7OqEaGLk00xtjg1diM489dT6+4XIeiQd/iY2XbLNKAABrAAABkofs6oRoYuTTTG2ODV2Izjz11Pr7g6Dwg/n4y7sPDg/F39TBXPquBVOdsV3JaX3tDr1NroOteTTllHnyE8F82O1oXInaIj6/YOfbc9nTvq+/n+2iA4pVMlYnhnp475UbtExk7G3X7B2HRzAAAAAAAAAAAAAAYNZ/dSd7v5yG8MGs/upO9385Cc/s1WH2o3gABSQ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Bk8KP3fVe5+chrCKrpYltNnJ4Sc42y9hkf+gD81GtQ18hLFMlq85Mxn16n7CfUZccEUuM4YyaItSHyApqCk1auOd1RN4EQvTr0ihHCmXwsct7Jjnk5ueRdwxwAaC0qfBJtSxYkf8AM0RN3GNOeoRJE8pCuk7VHJf+KKBnN+ru+4ecGtxxJmkRrEW0Rl/FinB+BF7AH9USEE+mzFaGVgYTXQXRRO5tqfeO6pbTqlZOUxYU0neFoon6ur2DPV1SJUnKTLl4Mn+R7ut9WfUQgNap1FOqRSZMiXhFBduXGbOZHqZDlVVkpVBIKUb2XPkfWwzgAXbTL4mjTFHbNNmyf+J/AZRkdxQxRNGXMjbXtyHcVU+nxVJTDIKC4j1zbqM+31APeJajOiUQyFyTZJs18GHEKZexPFoWTZa9o5Lvs6oQLoeTTTH2yPV2Iigy11Pq7w8p9l1blsXyc3m47bx5Q823ItcwxVdK5SoKdqTRc+dhlBg9mROcTmZF6mHPfHLprngqn2Zi1ST6seV57SGHM3tZ3yLMawyaX9mYVLnevAm+e1iiyJ7WdszzD9if8N/5fxiiuiPuGy65ZZvhWupqSo2bXJxMN7d4yZ2fQ/UQyZKKr0jZ5aSZtyaG66TbBKbszNz1Mz7h6EBtxlu2TOya9HlODtfSJaeSVXFg4XNiY4r3MzPIiybIatO/eCr/ANH8hiRdTUkfCCDa5O0bc9u8cOFZAT6Hm+XYwylFFV0ioI+L1GMpm32bhQsxZ6mZaGY47yx1vnTtrHLeuNvS1ikyaqnKCM7JsHk5mZ2uZPk5O7DPpa2rx0+Uqw+MMd926CVhMZlr1v8Agw7S+EcmUonSKnK2KbLtaG45juT/AMJez7x16Dwg/n4y7sPDg/F39TC7q3cqJuTVjQSqZKxPDPTx3yo3aJjJ2Nuv2DzU7kOCChDN3VKa3Fg1tumOWeh5dg2lVJkzVEStOeAuNmn5xNk3NM20yHn5kudSuFElXU598qO5p9hFc0Dc2F2ZyIZnv1bhJ6fe9Sh6JB3+Jjzif7C2zB3tisx+rab+bq9lr9Wo36VOlz6fKmyoroInY2brMS1z6rgVTnbFdyWl97Q69Ta6Cs5ubicLq9NawyV32jUIEMPKJpb7ZBozkRwZ66l1d45S1MmhqJ0hVHgITt2SFji6nj0c9T6+4VUdNOlJznrIGXTvLxOWbGZQ6ZaNoN31ceef4Zrp588/y5cF/wB30vv/AJzElUW8Q1Caqw9o25t262ywiLXN3f1Cvgv+76X3/wA5jPVKZyijxVwo7JsDbNAxHgvFZFn/ABP6yyEW/JNLk+e7baFFst8ybMxlM1sWdbbeztloTFlkPM1ioySUFPgSYqFX5SLEMtosIiLqeC0/vG3+2/8Ahv8AzHhFDbEXeJKoi4+qE1LibPsLb1t195EemTM3rDPmaxMOMt5eefo1qWi4up8pLiYmG+9azuZnp3iSh/Wseqc3bbeS1sseHXrfXQSbb9JKfssmXh4nl4rnwGN4cja57erQehF46utdojLc3vvQZypTOUKIkSGOybA2NOYjwXJ4d0+c+ZZaDsuW7LZLlS8ZTNfCk3W3sz56ExZ5iSTNScHqenSq1P8ANbFhnvZueRO2pDbfQk9VfFqTi/YcH6t/Jcfa+rvqPP4SSR9dp6bZU0PMqOIcdvUfJnmebw97jqqmSV6iKUukY64mwUF5w4eTxcoWRuRFFnpoOWKrj+uzlOIml+QqOGRYT5RcmWZue7npqOWVl9PPPI6YyzvfP8+d0iGHiy+ZKq+zpp7YU7Zr8a13yzOFjNs9R1mQ1GUok0+OnshnXYaLGhzYrj39dc/wGghRYl8yiTNhTRM063Fx9eqLOG03L1uCFFiXzKJM2FNEzTrcXH16os4bTcvW4yY3t555yq5Tv55+f4MWsVucvTkUChpU7yiawuTYybfbN2f1aD2CFFst8ybMxlM1sWdbbeztloTFlkM+sJpMqjlSUcDTZ3kJTnm0RRRZn3nmYz+J0lR3aegw00zmLcYzZteTM31I4fxGzeOXvU3WWPHEas2py5FQUppEOOsO2yQ9t2TnvGTFlmMrhEnwKefGK3alMXRuSstzK/TI8m17Mh/UUtbNXRQUWfgUs+bMshibLPKLe5zj+VqUrS09bDNTY2LZircQob2Mm5Pqbm5e0MrbjdmMkymvPPYXUBWqp8EUqHBwnwkTlFY5k/KPm/Oz9g1aXX0lRwpd2GpmPyLGbM/WzaE4cdbL+1k+w3eT38W/t5pZNl94knbJVdonU761dbtKfODG6oN42tZjPLVsxvEu8Wc5TWT0IDJpdSxMKTOnY2K+Aottx2c4t0i3bdM9RrDrLLHKyy6riqUyUaeKeojslQM8TGbObdXtHmuDtASKqeSpXDjYvNhc4bGMyPMjzfIVcMFuBT4UuHdtL71zW2nCenWNtKmko08MhPBZKgdoXM2c36/aIsmWfPo6S3HDj1eUS0SSsTw1NOnvlRuyG8ydjt8oZ+q7T1Dkh4MbVfLmrMFTKbFk4V1ju2bsblnkPQcF/wB30vv/AJzHWsJqdNTlPqcDypOkTxZOZF/D3CP7eNxlVfiZTKx5+m06op06mfSFd8qO3Diw4SxmMyPnHutnrqExNwnmqJM+OB5sm7DieVk5MY0KWt4lp8pLVpey2vhxXX4mZmeULszl94LuE+y2TJSPGTTXwp2LbezPkzkx5ZjNYyc3St5XLibS/SdXTvqtQR4imXz4sUid8yyIm0MhIu4T7VZMlI8FTKfCnYt1js+TMbllmMqdUlc/aMWddtNuLukV1unVl3Ahpquo37JJxMNrt4iZ3bU/UY5X4mV4jpPh4zmx6pdwsSSLNkh2q57szgt0bUs+v7hiqq3OqqiKQoUbIhms8NhTLWJ+oiM3MvxBVwcnI6PEtUTbJsDPJtI2eJucR+txtUugUifT5Uy3arn5Z44Lsz6ny7O4dP8A7M7qo/8Arwm4yuDsWkxJSNoUyOdO2mznO2R5aOQ20tOqKxPCVXV3yo3xE2HCTseW/CfqI8vYJFXA+TNURRp1OBKNml2HE2XacQ67ArpFP/beCmlf/SlEzn7TPUxuONx+1E5ZTLnG8viCmyONpiFJJ+p5bZBcf8rwZmb69nePSDxkmTwlgVqJsuFp0y3FN5ebFl6tOwbCqsVFGninqKPZKgZ4tphNnNuovWLxyk3uaTljbrV3+LbGdWFM6UnKQjjZdO8hCxZsZHFrlo+oypfDCTEnnRxprJsFuHLvM73PPO3Jh1Q1ikJb5k1fjKZrYs7BjhvZ2yZiYsshtzxvErJ8PKc2NCZMk0pPJSI5F82O7AkXmVzG8W8bszmeY7UtFxdT5SXExMN961nczPTvElL+08KqTvXgSvM6wxZk1zs+ZZDWFY88py44Bk/sT/hv/L+MUV0R9w1hxVKZKNPFPUR2SoGeJjNnNur2jbPVMvoyq0pko6xSp6iOyVBjPExmzwkXV7R47hFMnR1ydMUSMKedtsm8jt3S/iLI8sxt1hDOk0co40dkqDycvFI9leInz/ju/AZPCOXPn1WaomS8KblfLcosHdIiz/icvuHPG3qu3TKTpmklOKnYscC2Llja2Y0WWvUWWjC+WqpFHmFNSlizT0i3ybq637RiToSlSboCY4Ob6nBXERSThM84tB0c20gqCeCRMSqsimsx55MZn1EO6BdTUcqbBJPFxGedvFcz9Xew85JlFNhxJu8cXcw7RzIJbXmz6ZANJKtkpqYqlzYmimWNkfVEPtCsTz6bGhXwYUGTROcXWZ6F3DJhhOKIo5hMZaQ/yjoNY2+MkCOnqJEnO+1497eY30MvWIqLU5EqnmhWQ3SpvNzMmYzPqL2DKnmcyGKXLhuPrzZgSQkUkoiLOLUZ6t9HoUKqmU2c8o8WOZrN3oWYuzvYYimEpxRERs7Zj+Hz4e8aKasK0siGTKmNBC7FaXa/YNYyJUGJLKa7TD/i/wDYeilq6crpshOpn4U2TddDZFEzm5aCCKtLFqLCnzLoY9StItD9ReoQRQnDEccsnM9Yf5hjXoJS9DTZcZouVnRM0e9C3cfqMxwQLExoY0is7ITZo8zbMz0IZMMRRwlFCbkY/o1jfT1Cno082RJzvZ5m9mxvoZesZstZKjoq1DFG0yPDtJj6onMQxRFBCcURsRDikhIpJREWcWoxpJMznTTihtPLJ3HsuA39u/p//uHi4YjhklPdzPnF/N1EPf8ABFFMTJJk6ZC2MzZ9hxEEKrp37wVf+j+QxrDEo6mTKo51ZZG02d5eax5tEcMORdxZEEurTqqonJqYVkqC11mR2uT8yIid2MvxEY5ST715Y237lVYq0mlJyjjK+bH5OXmVzGT5sbM48+qhqNfTxTyp98qNtmixoSwmNouy5269Bt0ugJKdhTLcRTLflnMnd+p20NhrBcbl9psyxx+yzqOmp0pOc+mQNKnaxPFmxmX8XeM9dTUlR4QQWycTDfbN4yZ4Cs6/V1d4Llv0aslypeMmmvhSbrcJmfPM4nOJ89BrIUWy3zJszGUzWxZ1tt7O2WhMWWQzUy+XXY3cfm33Sfa6H/FL/wDYk4beLv3MM9LW6coUQrVyiybA+DJsiPBcmi3iLefI89BoLvtGoQIYeUTS32yDRnIjgz11Lq7xrDdW3is3JOYzaohTLlaSBVLxISvyuMuouz2DAp9OqM2jpFqNW82TfgScOHJ4jKLeM/aeYpqlFTwK0aFF9WgV34h5xvaRGWp+0aW2q6du1CXiJpfPW3ETvpyZZ6mUP4ibJbyqWycXbylUUeVk1BF9pZXqMX2GW6W7zWIa0msK+ME8tIv40vuuk4JSdCyzMvafcPQIakkqN+yTsTDa7dMmd21L1GM9VwckxJ4pCGbskqa2NDacy9jeHU8mz07RnRZzjdq65eMpol8I5MpROkVOVsU2Xa0NxzHcn/hL2feOKimpENQRyafJ2dTPvsUXHHh2k57pmxuRmXqGUui4osmSqRsKmJ8KdtOK2j5ZlobZ9oSaKrkbOuoijarrmjsKC3q0iPPr+4Z1W8Wbb0ycy6baVNUaMnhkJ4OMZWbQvDKws363d37mElYq0mFOUcZbNV0/k5ecdlxk+bWm8P8A24kl8I6jTFE6RU5WPNK1oboYbMn/AISzdyGhxkkrdQ2HG+rfyWn9YyfViOG0y7xvVLNSs6bLvKK6X9p4VUnevAleZ1hizJrnZ8yyDgv+76X3/wA5jPoNJkzaPIVpzwFx3NPzibeMuaZtpkCOZUUdYqMEEjjGbyWJMvhlNu5Zd/4DZbNWpsl3JXphk1SpYeLJkzsHCbHUW3YDscO6Zb12mWg5KqtOmp4kicsCrmzSMomzfnGVvNz/APcdaXTcPCnTpODhPgJ7rsB3KLeI967XPQVct8RMx6ecil03Dwp06Tg4T4Ce67Adyi3iPeu1z0GsAC5JIi227rOVUmTNURK054C42afnE2Tc0zbTIcuMuLORq07/AHai3y3We7CR2s5F6xrAM6fWN6vSgDJ4t4s5akyf94nu8t1FvRGdrOZ+sdUtWkzVEKRQWAuN3kZxNk/OIm0zDq9KdPrEiujwpE0Z0ybskMTYpW4l+eXOPJs9O0SrJkmq1inJFkiybBi48i8zteF4d4md2I8hvLuiR93iQzOFiaTNo8yfHA82S2HE55PFCRic8dTheGW8uUiWnTqcohRJ1eyTZrtOwymbSxPzTPctdvW41UtRnRKIZC5Jsk2a+DDiFMvYni0LJste0SqqTOlJ4pSc8dCTMgyhfN/KGb6734DP21Ik+zKhLw00znprjPZm3i3izjuNj1yE76Pp55/mK11/Xzz/ABXpVSaSsTxSFEF8qNnhcydjfq9gz9tV07dqEvETS+etuInfTkyz1MofxDYldO3qfMxE0vmIrSJ315Q89TOL8B1S1aTNUQpFBYC43eRnE2T84ibTMXbz7Xzz3c5OPeeeezRGTS/szCpc714E3z2sUWRPaztmeYcW8WctSZP+8T3eW6i3ojO1nM/WE77ap6hDN+qqYbcWDn4eblnkRuRdXaFt/Ekn4NYeU/8Aun/LfL5346D0CFbtV8ubLwVMpsWTddY7tnoblnkJOC/7vpff/OYy/NY3H5ZWgqTSVieKQogvlRs8LmTsb9XsHiqgmnGnVz1kGOuKzHicodnzIodMo7ibTQelQ/Z1QjQxcmmmNscGrsRnHnrqfX3CRQiwOF6NViXbTfu2tbbLbXrE5zqisL012mS50SiSmVT7F0F2yLLCO9yePcLImLLP2kNClreMafKVYeHiPu3OzGZa9wz1SaTT08UhRBfSI2eFzLZ2N+reiuiPu9gkVJp3BxREtQwXoY2xpLkVrE0O8bmecRnkN3cbtmplNeeeerQ4Ufu+q9z85Ah+zqhGhi5NNMbY4NXYjOPPXU+vuHVVLk1yjxQJ57SpzNMsPqi7DbsEsyZOqtHk1FHIsXQXYBXkdrxWxasRuRHqQ2/a3CfZ1XWnfvBV/wCj+Qxlf/AH/fnRxWqZKxPXp6eO+VHs7RMZOxt1+wbdc+tYFL5u23crrZY0WnW+mojvL+P61Xaz8P0i5d0SPu8SHnJ3IcEFCGbuqU1uLBrbdMcs9Dy7B6Nd0SPu8SENO/eCr/0fyGOmc254XX7nCj931XufnIZ6pTOWKIp6WO+bG3FkTETsTTdfZ/F3Dl/8Af8AfnRVS0VlQlJcR+Kn3rfK4pGenU3e/qHO25WfXTpJMZfpttpU0lGnhkJ4LJUDtC5mzm/X7RJWFM6UnKQjjZdO8hCxZsZHFrlo+o0Rk9O4QfycW9+JiQfgzetx1y7ajljzd1oJU0lGnhkJ4LJUDtC5mzm/X7RlKk0ms1iKQog5JAzwufK3wv1MzN63G2Mng7y9PJdN3lKnysel1pmRZaFl2DLJdYtxtm8kn1tBUPPKZvsh21i+6XYR+8NtKpkrE8M9PHfKjdomMnY26/YCpNJWJ4pCiC+VGzwuZOxv1ewYn1tBUPPKZvsh21i+6XYR+8M5xv088/333jOfXzz/AF29CA4pVMlYnhnp475UbtExk7G3X7B2HRzAAAAAABnKk05OoiWoYL5sbY0lyLGYmh3j5rZnlqK0qmSsTwz08d8qN2iYydjbr9g7DJk/ZVQToZW8mU3YUGmDaTnnmcTmfXoJ7VXefVXVEXGNPmpcTDxG3rXZjI9O4c6Io2ukyJ9tl12TuzRGQvGD+zpkhdDyaaZdtkertlBlrqfV3heLsnM03gABSQAAAGTwd5Cnkhm7qlN5WDW24zMs9Dy7BrDJUfVeECPB3dtvx+u+yDd10b1CcuLKrHmWFD+q49L52xW8rpfe8WnU2mo1hkrvs6oQLoeTTTH2yPV2Iigy11Pq7xrBjxwZc8gAApIAAAAAAAAAAMGs/upO9385DeGDWf3Une7+chOf2arD7UbwAApI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CJXSkS2I4lMm8z/wDVEXgfqE30apHonzI/1GsADJ+jVI9E+ZH+ofRqkeifMj/UawAMn6NUj0T5kf6h9GqR6J8yP9RrAAw0fB2lRpoIokrmb/8AmR9vtHb6NUj0T5kf6i5D0SDv8TFADJ+jVI9E+ZH+ofRqkeifMj/UawAMn6NUj0T5kf6i9KjkI4ThTy7CPXMz8faO4AOKpNJWJ4pCiC+VGzwuZOxv1ewZ/wCxP+G/8v4xRXRH3DWAZZ6tl1w88uoGy2KqJDgqZTtC917sWsRsTE41qWt4xp8pVh4eI+7c7MZlr3CTCV0rk6em2pNFzJOIUGD25m5xOZmfqYZ9YlyYk5cIKZPsmwax2Gd7mUGkWjZ9Q5/Z5n5On2uL+bQpf2ZhUud68Cb57WKLIntZ2zPMawydtSVH7MqEvDUzOemuM2beLeLLQiPUdUqmcnUQol0d82N8GcxFjMTxbpc1siz1FY2Tj0TlLefVy4RchTzXSt1Sm8lHrbcZEeWh5docIuQp5rpW6pTeSj1tuMiPLQ8u0aCpNJWJ4pCiC+VGzwuZOxv1ewYn1ur8EPPKZvshdpncWhDMvX7m4+n3ttUmkrE8UhRBfKjZ4XMnY36vYPP1Dg5OlJ1ZUya0qdY6a0s2Mv44j9p/gPQJVMlYnhnp475UbtExk7G3X7B2FXGZMmWWLylL4WeSk1CHtvUP7TLdIvYQLKltXGC5NOu2LD2WO1rL8o8jLN/X3DQVJpMNYikKIMaVVGeFzhsw4X6tX7u8ZKWkzpqeGr0g8Cab4afKJs7T3oj9p5kON6+3d2nR37NmXSZM2WStOeAuPSfnE3VzTNtMh9cZcWcjVp3+7UW+W6z3YSO1nIvWMij12GmQSaatkYUMu66bfczvEWRF6yLUa86vpOL1CpJFtGBbdCxwc42LMy9ouZY95xXO45drNxny6dOUp51DgV4UpJbiR4ZHjXneWT7re3Mda0t2rg+tlzZeCplWYsm66x4ybPQ3LPIcplOnUNPJNKrwJR3bWpwyi69zcMz7Wy9pjKr1RnRKJ8g0myTZtu0w4hTL2Ijh6sm9XaIt6Zy6Yzqs155/D0v7b/4b/wAx4RQ2xF3jqqUzlCiJEhjsmwNjTmI8FyeHdPnPmWWg5eT+y6TyOF5SbzsB94souddmWuQ0EqaSjTwyE8FkqB2hczZzfr9o6yWuNsnnnn0ZVHUyaZRzkLI8Kak8vCxnZfEZw6au5aDrS/sjg/K4w5HCe/8AiZ4zbR+0hnqpcmbwoiSHPxZSttpkWGTWQPDvfjkNCd9q1BQhm7qZNbiwa41xOWeRwsZdWomX9OF2frykpe1oahK4w31NSe/QsPDI20yNyMuxhtqlMlGninqI7JUDPExmzm3V7RJXpcmbR58CifgSjteZYcTbxdRDyqqozqqoiWqEmKhSs8nEKG24m5xERm5k4y5dHBMf7nLQT1LG2xdJnbPj2Y8dt+y25Q5GW/d6tBxlrp05ROgpiy9dHa8zCItqYuyLKC0n9oTJc6cokq0c+9dHdgT7CLamJot08oLScs9RrJaTOmp4ZSg8BCbugyibN/KEb6734CZMr5559F24zzzz6slLDJqKeEk9P2uVKdk2McvZnP8AnPn3M/qZht7Ekp32nUJmIpl89TaZO+6W6WWhkWgrXLdlslypeMpmvhSbrb2Z89CYs8xxS06dCohnrle1zZT4MWGUuxyaLQ83y17Bcx19b55/Dnct/Seefy5bErqO9UJmGmmc9FaRs2nKFnqRRfgK1y3ZbJcqXjKZr4Um629mfPQmLPMScZcZ8jSZ3+8UW+R6y3YiK52MvUJEO1z74km9tLXVPIrrXbkj064fxG7np55+Rq+vnn5patKVqqggiVpsbFxLUWIUNjET8oWr5RfgNXi3jPlqtJ/3ae7yPUe9CZXOxH6hJFTUlO4QUvZJOHiYt28Zu0GWp+sx6EZjju3ZllqTSeT0tR7vgIeFH7vqvc/OQuk9LUe74CavJpyyjz5CeC+bHa0LkTtER9fsF5fZqMPtRoiRdTUlRs2uTiYb27xkzs+h+oh1SqZKxPDPTx3yo3aJjJ2Nuv2DsN4sZzK89VKBZT5sukw4eI2JJd8VjJs4jybM/WJZM1XSKenVJFO3U2G66HDKU2bFmbxc4z+4bSqt05GoikKFFk2BnhsiNnJ+ovWPNVStK0tQm4KfYVMTY++U2/IrdSYmLs7Rxz6ceY74dWXFV7arj4QbVUJezpkPPhuKLCvgYsyzNzbtYda9W6cso8+QnUXzY7WhsiJ2iI+svUPNUuVj1CVL2barn5HEsuyPr6u3uFUlXfT06GbU8NNMuxYMB8Jjcs9Tc+zQc5ndX6ulwm59HplVYqKNPFPUUeyVAzxbTCbObdResYi5WrqNiFJU+MMd7oMApTMxlmfsP7hX9Gtu/snFdn/zMbEfvyZu9xxVUGcvrEUBrseaTbTMwShw93dyfN26tBWXXfP/AD9kY9E8/wDf3Z6FPj0+NOkW3KVLXJMJrrTMy3zyLJz/AAFc7g0rn7ROlJNlttwk+IUd3Ue8+Xbn2j0G0VdLyOxbdb/aMWCVf183qbTuDj9JI5OoRbKph58ljjt7MyJjyY+8bMMdfMX4mW/lKWiST8Kp4m1KYn+s2nBdrDzdCyy06gk/ZVQToZW8mU3YUGmDaTnnmcTmfXoGxJKj9p0+ZhqZnMU2mbNununloRloJFyhXUbKWrRbHtb2zcUpjWtEeRewi16xfaOfeq5P2rUE66Vupk12FHrjXEx5ZHCxl16hO+yqgoXTd5MptxY9MG0mLLM4nM+rQKH9Vx6Xztit5XS+94tOptNRrCpNzfqm3V16AyV32jUIEMPKJpb7ZBozkRwZ66l1d4fsT/hv/L+MUV0R9w60dNOlJznrIGXTvLxOWbGZQ6ZaNoFu+CTXKmT0tR7vgPpUpko08U9RHZKgZ4mM2c26vaPmT0tR7vgIUP2jUI10XKJpbbHHozkZR5a6l19wq30iZPWuqVNOUKIVq6CybA+DJcjwXJot4uc+R56Dku+0ahAhh5RNLfbINGciODPXUurvFa5bstkuVLxlM18KTdbezPnoTFnmFLRcXU+UlxMTDfetZ3Mz07xOvRW/VJ9GqR6J8yP9RIu4JpJ9myRbLa92Rx3aNqeXX949COKpTJRp4p6iOyVAzxMZs5t1e0LhjrmEzz3xWUqk1FGninqK7ZKgZ4tkhNnNur2jPkyuEXGCdUrTbRgXWw4kuDnEx5l3DaSppyhRCtXQWTYHwZLkeC5NFvFznyPPQSqpc7hAnigTz8BCbNMsKLHz7DY4WMu8RcfvXMvuZMuo1GsKJ09GkebJtwIsSHkHJotSK65j10HzRqumSo5KRZPxJEy66GwywGMzLMieK429g9alTSUaeGQngslQO0LmbOb9ftGJCt2XhBVJcqXjKZuFhSbrb2gzz0JizzGXG46tvLZlMtyThlVkuDs2nztjzUnbb5TtJ9ctHFHB3g2hVIyXK4MaKbzSeKGxjMj0PN8hsbErRfWpMzalMXl4bSg2jqhzPKG0j6tWHn6XTUlTp8qTJk/Wc8dRcfI5mcO6ZkUTkTZaBblMuSTG48P4kpSJEuV0+bJ21RBZs8u6KXe5XRZuxMR9fYNpJwUpkmSRT5WPO/imXRQ3dmRHlkIasiSUioIJiSZsN2JdOtOa2RNkb9pl3jV2Cr/33/lYP1FY2y2VmUlks9T6NUj0T5kf6jPVUOnKFESJCnsmwNjTr4jwXJ4d0z3nzLLQcsXhFP5SnqdqTRcydhy4Lu3I8yzcu4aCWdUUaeGQnoVkqB2h2uE2c36/aN69s6NIa9wfpaOhz5idLZFBax4kRs8Rdp+sfXB+g0xTRU82cmujiuc8SIv4jLtEtQ4RyanR1ciOVgTTsw4bjiv3iM+rJmFdNrdORqFMglFiGC3ZobIjZyM4up9T6xPXOre+FXC9GtcqpvB2lEpkQklyiuflI+z2iThBQaYmoqibJTWxw2seJEf8RF2jZlqZKyYknp475Ud7RMZO2XX7BPwi5enmhlbylT5KDS60yM89Cy7R0yvy3TljPmm2dwfoNMU0VPNnJro4rnPEiL+Iy7Ro/RqkeifMj/UOC/7vpff/ADmNYMPswz+1XmFFBplMnRTZya5BFqeJEWz9Xa8Vxn3DR+jVI9E+ZH+o1hk0v7MwqXO9eBN89rFFkT2s7ZnmHaneMiv0VFLhko0NPuUKbrIsaIrbWM8jNjycaSqh0NGninqE9kqBnivjNnNuo/WEuXOWcKJ0cc9pSC3Dl2FnfBnn3esOFimTKo8yRHG02c2HCx5tFCZid6lyV07sxfFD4PJktPlbSltUk9/KGfWbaG2giWVLijjBCmnYOFh7LBbcz5x5mR9vX3Cqciq9X2iWrmbCmittk2wTX7cyY9SI+8Ksi6BRkkzZ00/EuK2/mtEWuer9YnLeuFY63y7JeDkmFPDIXTdrlSnwYbTl2ObxaHm+WvYNsSIVu1Xy5svBUymxZN11ju2ehuWeQrHTGSThzytt5AAZ1YUzpScpCONl07yELFmxkcWuWj6jbdTbJN3TPXIvpLZMlTMFNKfCnW3Yrs+WRwscLZ6iuTWsenp50pPcpU3YSe9rrTY95mLLPMaCVNJRp4ZCeCyVA7QuZs5v1+0efp8ySorCSoxyHmr78Mrz5GyE4T/2n9hMOd3jfrXSayn0jbpaLi6nykuJiYb71rO5meneKwGSu+0ahAhh5RNLfbINGciODPXUurvF/ZnCPtXdTUr60ul1Tm7a/Ja2WEcOvW+ug3xLP6cl9/wFQ2TUZbu7SLqakqNm1ycTDe3eMmdn0P1EM9VFUaUniWqKhtcqUzycGGXc5tzidmd+4aqpTJRp4p6iOyVAzxMZs5t1e0SJU05QohWroLJsD4MlyPBcmi3i5z5HnoJynPHdWN457M9DUklOv40nYdSmNtG6Zuz280reaZaDQVUSnLFEU9Qnvmxs8V8ROxN1H6hojzy5FxZZLokzZ1M92k2341rdcTlCxGZ+sZZqc8xsu7xxSdNq8vaEqRTtymG26LDglYHWWR5RXE/sYckqGhzVEKRQjwFxu8jFjibJ+cWWmYrlzJ1KUTpqyRfKjtx195FcxNDyZOzOUOXtFUtTTq4nnSII8eUVuJC0UPW5dnYJ1L3/ACqt2du3vHn0dOqKBRUZFMVvNk4Tw4cPKOT/AMR5M5+0dqtVFaWoIFSunYOFiWw45RXuREeZFk2Q48IJc6jKEUaOfZKgvwJdhHhORXZm7u566BUJk5PR1cFTkYS5VY0y8osa2IuqHKFib2jneNycadJzq3nf5tamy6dU06mA5+2zZlu0zLIpd7GduXUzdXYOvEuy/slRsN3lNzFv7OceTZ/eHFtIq/17BxsX+O6OF2y0cuwScV1enU/Dp9RxMPmScCAnc88zP1mY6695+Tlv2v5q9oq6Xkdi263+0YsEq/r5vU2ncOqWt05YohkJ1F82N2hsiJ2J+svUMpVwrnI1EUhRTbJsDPDjkbOT9ResaHGVIq/1HGxsX+C2OF2z1YuwJlN6l/MuN1uz8msAyeJdl/ZKjYbvKbmLf2c48mz+8Noq6Xkdi263+0YsEq/r5vU2ncL6rO8R0y9q1hxVJpKxPFIUQXyo2eFzJ2N+r2CRLW6csUQyE6i+bG7Q2RE7E/WXqGiNlljLLjWGrKqo00ZRxcYwxs5tDJwmP8XfuYf2vKZKzgvPnp475UdrRMZO0ZF1+waa7okfd4kMbhRTUnF6pdg/WdzfuPtItHbQRlLMbpeFlym3oRxVJpKxPFIUQXyo2eFzJ2N+r2DP4y4s5GrTv92ot8t1nuwkdrOResawuWVFlnLz0lFV6Rs8tJM25NDddJtglN2Zm56mZ9w0JamnVxPOkQR48orcSFooety7OwaIxKxwck1NQU+CbgTT8pFacV+REXXkzCLjcZxyuZTK/Nx9XX7XQ/4pf/sScNvF37mDFSVrlKeptUpuZOwzPDu1yNiNyIyEiGpK0l/Gk7Ew22jdItmd7eaW/dlpoNCZLk1VPJVo59k2C7An2Gdrm0W6bO7GWYyXfb8m2a7/AJsqsKZyBORqo3XSeiKWLlHMr9wsiYjbPXUhocF/3fS+/wDnMZ9emVGVR56ZRIx5RWusvhhfeI+YX3fiOX7I+1KTy1Nm+Ulc1m3SzieLnGZ6Cd6y2rW8NNqsJp01OU9HA66T5CJyycyKLXLR9RlKpcnhUoigTz8KUkZplhniXl2GzNaNtDUklRv2SdiYbXbpkzu2peoxiUeZJR1g4Ech0K/yEy88rITuyPPUz1YVlq2e1TjuS+8bdLW8Y0+Uqw8PEfdudmMy17hIh+zqhGhi5NNMbY4NXYjOPPXU+vuBP9V4QLMbd22zA677IN7TRvWNBUmkrE8UhRBfKjZ4XMnY36vYKm7PrE3Uv0rz8ykyafWJMCM8KaquwJmcWz2w72RnvXOeug68F1tlPSpZ0vDxL8CK58VjM4si0b16ivyn2XVuWxfJzebjtvHlDzbci1zGfR5kmJOfB+pyLJsGkF5ne5nHrDo2XWOcmsuHS3ePPn1Z/CBbgVCqpcO7acHeua20iPTrHoKj+8FI/rfkIef+ty+CHnk032Q4DTPviuP7hq0Nbx1UJ6qdLt2a3AhufDuIyizJndusZjd3Xv8A+qympv23/DZXdEj7vEhDUf3gpH9b8hC5d0SPu8SEPCLkKea6VuqU3ko9bbjIjy0PLtHbPs4Yd3mlSadFR4pCiDBm0tnhcor8SJ+rRu/uHpeC/wC76X3/AM5jz6dFgVBZQMS7abOXta20r+b19mo9BwX/AHfS+/8AnMcfhz5nb4l+VXVFvF1PmqsPEw23bmdzIte8KWi4up8pLiYmG+9azuZnp3iRd9o1CBDDyiaW+2QaM5EcGeupdXeNYdpzduN4mmTwi5enmhlbylT5KDS60yM89Cy7RrDJ6dwg/k4t78TEg/Bm9bjWCc20y4kgOKpNJWJ4pCiC+VGzwuZOxv1ewdgFJee+toKh55TN9kO2sX3S7CP3htpVMlYnhnp475UbtExk7G3X7AVJpKxPFIUQXyo2eFzJ2N+r2DE+toKh55TN9kO2sX3S7CP3hz5xv088/wB9+nGc+vnn+u3oQHFKpkrE8M9PHfKjdomMnY26/YOw6OYAAADiqTSVieKQogvlRs8LmTsb9XsHYAGdR1M6anOQsjddJ8vCxZOZnDplo2g+5aaSsphSFEF8qPWFzJ2ifq9g+KkmnRKEy1PBizUtzSXKG+4iLnHo2o60qdLn0+VNlRXQROxs3WYmf9aq/wDaOVNUzolClEojxZqW15zFDfcRnzS0bQaIzqwmnTU5T0cDrpPkInLJzIotctH1FaVTJWJ4Z6eO+VG7RMZOxt1+wJxxS88x2AAFJBJVEXGNPmpcTDxG3rXZjI9O4VgMs3NNl1dsn94eD/o+P79tsfc+grpa3jGnylWHh4j7tzsxmWvcJEP2dUI0MXJppjbHBq7EZx566n19wIfs6oRoYuTTTG2ODV2Izjz11Pr7hEvMt+5dnFk+9rAADo5gAAAAAAAAAAwaz+6k73fzkN4YNZ/dSd7v5yE5/ZqsPtR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AExQAAAAAAAAAAADOVJpydREtQwXzY2xpLkWMxNDvHzWzPLUaIDLNtl088h2Sfehi3qapbY4Myutc48+cW929wLtrkWRK93ZntqeR23M/JFr1Q/iK6pQElRxZluGpmNyzmbM3U7aEwrQrdqvlzZeCplNiybrrHds9Dcs8hz6b2rp1TvBCt2q+XNl4KmU2LJuusd2z0NyzyElJ5CoL0MrdTJsPCg1tuIzPPU8+0SLqarSWcVycTDfZ94i2Z2u5x792eug7T1MlZWKLPTx3yo8domMnaFuv2Bu+pqejrwX/AHfS+/8AnMawyaTyFQXoZW6mTYeFBrbcRmeep59o1heH2UZ/arJ4Ufu+q9z85BwX/d9L7/5zDhFy9PNDK3lKnyUGl1pkZ56Fl2h0HhB/Pxl3YeHB+Lv6mE37e1znDSKWmkwrCkKIMaVVNYXOGzDJ+rV+7vE86gJF1QUJUkOx7LbdE5zMS4nLIzyZj9rj7rk3ZUiFVKU4KmViYUOHde5kR56Exdo3fqlIp/mU0r2xM5956mJuMtsrZlZJY8yqqNRRp4pFeSbTKUNZDiQwNabnzC9ZDkjW49Qp6qTL2qpRYmPDdZdk0OZ7pbvZ2DbmTJ0KiSpVSL10d2yI7yKxiaPfLI3LPP2EMSrUVJTtgkzVGHiYmKosM3ZjLdf1tkIylnLpjcbw0Esuo0dRCkKfjyifZpFkMOPk8W9nba756jQ4/SSOTqEWyqYefJY47ezMiY8mPvHn6otq8inzUtWl3bS2HFdAVtpkZ5Q69Q0KxVpKhOVOWFsk2b5c85mCxlFDoW8+Wh5ONmWt6/VNw3rf6FQTTpXBdXPWQMunWY8Tlm0ZFDplo2gJatJplHhgQlt8pO+NMzlWXRbuRlm7np2DKVKZ0KiKfSI2QoGw4mLcvJj52Zub6uM+TK27Z0qRN9Z3rosTynWWR5ExEftEXPV4XMNzloKoZ0SiKfUafizUrbZFjFDfcTQaaNlp3iqnpJ0ShJBJqlkqC/YZmzkd7keJl1N/6u4bdLouw4WMo2jAfA3LMO57tDzd+vQdawmnTU5T0cDrpPkInLJzIotctH1HSfDveovxJ2jshpqSnX7JJw8Rrt4zdnbU/WY4qqjOhURSEKTa5spsaHEKXY5PDqWb56dg5barqO7T5eGmmcxbcRs2vJnnqRw/iOSqoyaMnikIUmLKStjQ4hw4VxvDqRu7npoLtknHEc5LbzzXXFSUXlKgpuUqefOwzLEt0yJyJiMiGeqUzliiJKojvmxs9LYidifypey78B1Qp1au9QkW4eI1yvCI9pZyLcPmW5l69RtpU0lGnhkJ4LJUDtC5mzm/X7Rkly+7zz+W2zH7/PP4Z/FvGfLVaT/u093keo96EyudiP1DWAcVSmSjTxT1EdkqBniYzZzbq9o6SSOdtvDPqP7wUj+t+QhrDylWr6TjBAqSRbRgYl0LHBziIizMvaHHVXq/7JT4OF5Tfgid9OcRdhjnPiYy11vw8rI9HJ6Wo93wEPH6SfydPi2pTFzJLHBd25mTFk59w82rSYs4463P2JSesyzExe6HKFib2uOi5QkgsUK0XGGO9qvFOVisxHuFo2RetnE34l+5s+HPvKXUlcynykNPnYKmU9kFpRY7mZnmZNDaT+0clUyTNURJqvIwFxtiLLzibJy3IctGLL2jrS5VXn0+VL2baqbE/I4kEF2Z9fOLez7htpeDkmFPDIXTdrlSnwYbTl2ObxaHm+WvYImOWUXlljjfPPwrzPk/surcjheTm87AfePKHnXZFrkC5JxdT4JKumYamY9qjHd2MjPdLLQyIe7SppKNPDITwWSoHaFzNnN+v2jE+tquF/8AMmRewrL5f3m5ir8PUZPi7qX6J7Ly123W/wBnbCv6uc+Ta9wSabfUE/F0ni9TIu2nexcJy3NTY3J9NHzHqx56FFtXCCqTJUzBUysLCnW3WPBnlobllmKuEmtRE+JbvdayFbtV8ubLwVMpsWTddY7tnoblnkJKTy9QXrpW8mU4eFHpdaRkeWpZ9oftP/6OpJf6mDd90MTwl3OJOC62ynpUs6Xh4l+BFc+KxmcWRaN69RW+ZtmuLp6EAAdHJk1Sm0jlV1Qk9l8d0fqIsiP2DPl8HJ01POKCbsEpRbiJrSmtaeW+/f3sNBd9o1CBDDyiaW+2QaM5EcGeupdXeNYc+mZXs6deWM7vM1iXUaenJXHP2ubK8nPshl7O5kR7v8Vzt6mFaWvTpqeFWoQ4CE3efjFE2bc0ifXIbYyap9mYtUk+rHlee0hhzN7Wd8izC43HmVsymXFnKTjJJW6hsON9W/ktP6xk+rEcNpl3iul/ZmFS53rwJvntYosie1nbM8xyo6aTNo50lZA82T5eU55PEcUOZdx5GJFVEpyhREiQp7JsDY06+I8FyeHdM958yy0E/N9r184b8v2fTzlZHK4yqyxJNNk0mzFlt5V4XLPWFjLq1G0PKoki1Auip0uqYBH5E9nhixMrovYz9Z5joqV1GpqIkh0t5UltpkbRDvuTw73UzPkNmWu85ZcN9rw0KX9p4VUnevAleZ1hizJrnZ8yyGsMn6S0j0v5cf6CvjJJxft2N9W/ntPtbRn1FY3HXdOUy32dVSmSjTxT1EdkqBniYzZzbq9okSppyhRCtXQWTYHwZLkeC5NFvFznyPPQEqacoUQrV0Fk2B8GS5HguTRbxc58jz0GVUlM6sqEyJPHhIVVzTmKLFtIj5psZMZN6xmV9a3HH0gqUzuEaiJEhjsQwNjTmI7nJ4d02Ms4TLIemHFKmko08MhPBZKgdoXM2c36/aM+qVLDxZMmdg4TY6i27Adjh3TLeu0y0Gz5Zu92X5rrHsVSpYeLJkzsHCbHUW3YDscO6Zb12mWgykaJXI4QU9VUJlylTiXw2kVtsDFmWR5MNBKmk09PCtXQbNKTvgyXOPZ7jaLeLnXOR56CSvS6jNo89Son4Eo7XR2QxNvEXPL7/wABzy33vnnn06Y67Tzzz66H7b/4b/zHhFDbEXeM9GmnIKxUSpkDypOE6Zy5R4f54tGcz9eg9MMRUpk0asRT1EfJL2eJj5KyFup3d/UwvKSatTjlbuRx4RbJUeD5rpXKYfko8yZ4yI8u7rHZLMncIE8MaiRgITd5d5RY+faTHCxl3jjOSK1e0TptMw8S3FT45HtLZFvfwW65ahwPW49PiS4duzNvXPdccR6dQnvlz6q7Ycej0IAA7ODJ4Ufu+q9z85DlITSVlYrUhRBfKjwHhcydoX6vYOvCj931XufnIKj+8FI/rfkIcsvtfl/l1x+z+f8AiuMzg9SoVMmAku7Fc5YkWeXtGVUuDkmGsJpCebhSlVzQ2nFZbCR9Z5uPUzulp/e8BCn+tcIFmNvbFZgdVl8G9pq/rDLDHiaMM8pu7Z9BSVGbR5EaeqYEo7ml7PDE28fWY5f+Lf8AvCGrwX/d9L7/AOcxrBjhvGc0yz1leIxFVYqKNPFPUUeyVAzxbTCbObdResZKrhHJqqeJEolbJKms8645lrG/NIid2bvGgur/ADIZUWzpp74S1r+az8mz67uftGLUqTUZqhNGoPFXK7nl7pNYRdZG2gjPK/8AG7dMMZ/ymkiWrTkCeGBCWBNN8aZlFiZ7uRlkznpqNBGipE+oU9LJmbVdiY8VscF2Tw5Hp3dg1V3BpJBZOSJMTDe5PiGWK7EW8Z5NmfrEsmm0io1BPxdJxE0u7ad6MmctzU31I9O8T0ZS6vnnqrrxs3PPPR6sZKf61wgWY29sVmB1WXwb2mr+sZX0L/xD5P8A1DjR6dUZVHNbTFbTZ2snDhzaIy50R+0x0uWW5uOUxx1dVt1T7MxapJ9WPK89pDDmb2s75FmNYeU/8W/94QkQ1pXQb0KtPiYbWwXkVjuZ5kRu7kH9yS8zUP7ds4u69gqUyUaeKeojslQM8TGbObdXtElNTToVClaogwpqq15LlFZaRlzi1fUeaXcJ9uslzUf1bPFk4vlNGzZyYyfLUbarhRTpSeKNPMx5pM0u2KF8+0yG/wBzG3e+zP7eUmtd3Vd9o1CBDDyiaW+2QaM5EcGeupdXeK6oi4xp81LiYeI29a7MZHp3DJpdYpFOp8pLt+JhvvYMZO5mejesehFY6ylTlvGxnS6tJhTzo1hbNNT248vOOy493MizfLQKOmnSk5z1kDLp3l4nLNjModMtG0GfVNk4wm39Gy4x17CwvXr/AC949CGPN59PPPxMuJx6+efgln9OS+/4DoqUyUaeKeojslQM8TGbObdXtHOf05L7/gI/23/w3/mPCKG2Iu8Vb7Jk33dUqacoUQrV0Fk2B8GS5HguTRbxc58jz0GiABJot24qlMlGninqI7JUDPExmzm3V7RJTU06FQpWqIMKaqteS5RWWkZc4tX1HKT9q1BOulbqZNdhR641xMeWRwsZdeo1hk5u23iaB57hFsi15M3d2byqjM9nuYy3f4rmbLQV1SpYeLJkzsHCbHUW3YDscO6Zb12mWgUum4eFOnScHCfAT3XYDuUW8R712uegnK9Xyzzzz6VjOn5r5559fP8A0TV8X4131n0di7W5ztpmNtLwop01PDGomYE03eXbFE2faRDbGTQ/quPS+dsVvK6X3vFp1NpqMmHRflbc+ufMz6PSZMKc4ID2arp/KTM47LjNsntN4f8Atxofa6H/ABS//Yk4beLv3MM+XSZKOsToJJ7JNm27DMzmM0PKZP6/4u3IaG0VdLyOxbdb/aMWCVf183qbTuGYzU9m5Xd9/v8AP8q0NSSVG/ZJ2JhtdumTO7al6jGeq4L06anigTy8CabNMuiibPsMx1+yOEP/ANRgf7cFt33PoGxK6dvU+ZiJpfMRWkTvryh56mcX4CrzOZtM+W8XTEl0muUpROgph3yo7XmbhXMXZEZszmO1L4Tq5+El2PalMT72KUF2p6MxZeA1eOtl/ayfYbvJ7+Lf280smy+8aCpNJWJ4pCiC+VGzwuZOxv1ewTMf+tVc/wDvGUqq1Omp4klXLAmm2JI3omzct6EvYeQ68S7L+yVGw3eU3MW/s5x5Nn945S6DORqJ0dMXbJKm2vLwSmMxdsR+s/vGSlQzqYnhmqEexTZbuvxSmWObeTLV3t73C2/8p559zZJ/xvnn3tVXOqqdNHIjSbXDCzqcSGXdm/N6m07hyrVSSVHg+t2SdiYdl26ZM8ZNqXqMcoFKlSmnTU9V4whlW3ydnKVc55bx/f3DlwiUY9PPjFFsqmHo3K33ZlfpkWTa9uQy5fLfP1Mcfmnn6PVjJ4l2X9kqNhu8puYt/ZzjybP7xySpJ01PDHSKpgITfDl7OUTZ55xZ6vqOvGiuRylQp2ypoefOxyjt7MiJzzYu8XbL3iJLO1dUtWkzVEKRQWAuN3kZxNk/OIm0zGiM6Wpp1cTzpEEePKK3EhaKHrcuzsHLCV0rk6em2pNFzJOIUGD25m5xOZmfqYbLfvjLJ91VrkW1WTJUzBUynwp1t1js+WhuWWYydisqFs6Zh1KZ5Bba+Kxb3Jluk0O7nrqNZDUklRv2SdiYbXbpkzu2peox1VJpKxPFIUQXyo2eFzJ2N+r2BZMuYTK48V5rhEtVpaedPVy8bF5qq4ob2Moj3C0bIvxG0qpMmaoiVpzwFxs0/OJsm5pm2mQylimcgrFOOpxvKk4rKWLlHh/kh0ZyL16jQ4l2X9kqNhu8puYt/ZzjybP7xE5t9V3iT0YkyZOp6iTAqkcXSt7ZJl5Tdny38i51z9ej5DtS/r3B+VS531fHfAm8/EtjOKLItGZszzHWvVGdFR58hck2SbNtwYcQpl7REcWhZNlr2jlxbsH1HBxsX+C63bWz1fk7H94R2vHZfec92hMmTqrR5NRRyLF0F2AV5Ha8VsWrEbkR6kNVKpkrE8M9PHfKjdomMnY26/YPH7bxDULpMvDxPLornsYt3lDd3e7L2Dbo6mTKUHIkxshndBhY82IzmevX+buF4Z88ozw44aqpNJWJ4pCiC+VGzwuZOxv1eweapKJWqqC+YrmYNSlYds60orHI3yLdN4WIerHnoUW1cIKpMlTMFTKwsKdbdY8GeWhuWWYrOcypwvFjPp6mSvo6ShwRtNnX4kbHybRHGWXW7duQ7TpqvjBRU0inZ6bPtuU4ZR80rS3T3uc5aDPpMyTKUUyNDIx1xYuNLvOF8jtzPLR9B6CgppKzgvIkKIL5UdzwuZO0Zn1ewcsN5ceecuuesefPOH3Nq0mbLNIoLAXHrIzibr5xE2mY+Kkmk1WsJpBwYspLdtMLnDbdCRw9ju3UOcamGbQlEirRuok27RC2jxPDzctG0Ec7jelU9Qum7ylTbix7hYNpsWWZROR9Wgu5cc9kTHnju40FTUYqxInqI3lL7niaHfshMurRu4bfBf8Ad9L7/wCcxiUlTJirFMRJ48WUlxWnMcN90JnzT0bQdkf1rg/T6XzdtxOV1ssju06301E4XXn3Lzm/Pv8A8NXg7y9PJdN3lKnysel1pmRZaFl2DWAZPCLl6eaGVvKVPkoNLrTIzz0LLtHb7OLh9rI4O8vTyXTd5Sp8rHpdaZkWWhZdg1gAbJqaZbu7AABrAcVSaSsTxSFEF8qNnhcydjfq9g7AA899bQVDzymb7IdtYvul2EfvDbSqZKxPDPTx3yo3aJjJ2Nuv2AqTSVieKQogvlRs8LmTsb9XsHn0qmdwcUQol0d6GN8GcxFaxPFuk5nnERZjn9i/R0+3Pq9MAAOjmAAAAwU32VMmrpu8mUtix6YNuRZZnE5n1aDeEMtNJWUwpCiC+VHrC5k7RP1ewZZvs2XXdcMmT9lVBOhlbyZTdhQaYNpOeeZxOZ9eg601TOiUKUSiPFmpbXnMUN9xGfNLRtB2qiLjGnzUuJh4jb1rsxkencMvM3FTi6qsBIhW7VfLmy8FTKbFk3XWO7Z6G5Z5CsbLtNmgAAaxk1z6rgVTnbFdyWl97Q69Ta6BXPquBVOdsV3JaX3tDr1NroNYYlNTSYk6mhqIMWUlteNzhvuM49C0b2jnlP1/d0xv6fs2wGdR1M6anOQsjddJ8vCxZOZnDplo2g0Rcu5tFmroAAGsAAAAAAAGDWf3Une7+chvDBrP7qTvd/OQnP7NVh9qN4AAUk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ee4RItlespJmCplc47br3aEtciYn6h6EBOWPVNKxy6btnJatJmqIUigsBcbvIzibJ+cRNpmJa9SZylPPjQm02dbjS8uWYytzM91s9NQmJpKZRJpMcGKhV3YcpzLBsK489YnPPXIVJVM5OohRLo75sb4M5iLGYni3S5rZFnqJ7zWS+13iyuD9WkrKwtjjLCmqrMOXnE9sJvm3qHph+fSUSRDUE8uqTP5tok2nyeW7nDq7keWg9glUzk6iFEujvmxvgzmIsZieLdLmtkWeon4eV1qt+LjN7jko+tcIEeDvbFfj9Vl8G7rq/qGgqTSVieKQogvlRs8LmTsb9XsGfTv3gq/wDR/IY61JTOhUJkSePCmqrmnMUVlpEfNPV9Bcs1bfPRFl3JPPVh8H4Ia7BOgqZY8Ke3CLm23O/NZ9C1HdKpnVCjwz6vHYhgfEiYj2h4mLm5w2mRaajiWGhL7NUbHBB02ZZiWv5PKLV3Mt3tzHajoZKOsHGqR7JNm9El4pzGaE78y9vX25DlN9nW67/k1aamnQqFK1RBhTVVryXKKy0jLnFq+oliTSarWF0hdBiykuHgwucNt0LxaM7sWo2x4lZX8CoVCZT4rtpw7JzNbaWeRln1kLzsxk2jCXK3TV4/4up+HUIsSpS+fJZnc8syK3mmRjxQrkoujzFczZ00+62dbfzdciz1Yh6WjpqcmTnXI4MCUfk4HiiwczgPP+J/ZkOHPxO7v8vw+Z6vPzEM6lKJMdTR3yo7ml4pFcxdsLszkK6SmpyxRTJBwXzY8XaYXiJ2Izh8OobVLlYFQlS1qbZbX2GTiX25HiZlr1HvduQ5cLE1OlJ5k+OBl05sOJ4s2OEj9Wgro1Ns693pVqlNRoyeKeoj4xlZPE0MrCzbqd3fuYSS6tJrKedGsLZkKe3Hl5x4tx7uZERkxkWmo81JqSuRs+FOt2a7C3SO27Xqz7xoTIp1TTyZ9ZqGBKO7Z4sEor82i5ujMWof3N9vPxP7eu/n4KpcydEonUuORZKgtw6beR3uVx8r1NztfUNul0XYcLGUbRgPgblmHc92h5u/XoPNTKtJRp5KZGWLNS3YCzOFrjeLcMvWZZ+0aqVTXKqohnp49kQzXaJoJlrE3Wxm5l+IrCzfvU5zLXtPPPd6BUpko08U9RHZKgZ4mM2c26vaMRdwsSSLNkh2q57szgt0bUs+v7gQ8E0ki/a4tqua3I4LdX0PPq+4Jy2kcHtolpJf1nduk3R73ZmbkWRmYu3LW7w5zHHepyl23hFUfrVPl4aaZzIbpZs2R5nnqRjql4KTkaiGenqVk2B2iwCNnJus/WOXHVXq/wCyU+DheU34InfTnEXYYfRhXUfrVQWYamZz4cIjZsizI20IhHfmbrp24tkSKFtIp1QRqqTLxMO/EhujJ3Jizi9pivbeEVR+tU+XhppnMhulmzZHmeepGKpNNSSOECfi6Tbs1207xnbdBuann16d49CNxwt3u6+5OWcmtTf3vN07g7gTlCeaqxU0VuLKw7cTUyzdyY88hsoaakp1+yScPEa7eM3Z21P1mPuT0tR7vgKB1mGM7OVzyvesngv+76X3/wA5jWGTwX/d9L7/AOcxrBh9mGf2q4qlMlGninqI7JUDPExmzm3V7RicD0WBT4lWJdtLbtrW2nEWvWHDBbgU+FLh3bS+9c1tpwnp1jbSppKNPDITwWSoHaFzNnN+v2ie+f3K7Yfe7DJ4O8vTyXTd5Sp8rHpdaZkWWhZdg0FSmSjTxT1EdkqBniYzZzbq9okoKacjo8iQogsmwXPC5GzxGfV7RV+1Ez7NS8LE0mbR5k+OB5slsOJzyeKEjFUuZJqqeckWSLJsFuPIvM7XN4d4md2I8hyqP7wUj+t+QhWuRbVZMlTMFTKfCnW3WOz5aG5ZZidc2q3xJUmKrpXKVBTtSaLnzsMoMHsyJziczIvUwrXLdlslypeMpmvhSbrb2Z89CYs8wQrdqvlzZeCplNiybrrHds9Dcs8hiJYZ0KiGfTqftaGU+xxYxS7HJo9czc317Mgt12JN923S0XF1PlJcTEw33rWdzM9O8VjilUyVieGenjvlRu0TGTsbdfsHYXNa4Rd75Bk9O4QfycW9+JiQfgzetxXVFvF1PmqsPEw23bmdzIte8Sfu9wf9IwPcuuj721E5XlWM4Z9SQyUyhMkJHtsqZds0jFOXgsRHFvfxPrnowrSqZNATwol0dkqB8GcxniubxbpPazkWeoql0mTEnnQLD2maotx5mcF9p7uRHk2Wg5J6lsu2SahOu2Ky9Ra19+ZbpFk2RCdau+yt9U13T1bpcWzftL+y/cV+u7ze3uFHB3kKeSGbuqU3lYNbbjMyz0PLsENOQq0M5QoSSMLm3ILyiu1IuUP2nF+AuXTUiqnwVOUpwcJ8JThnFY5lCe71vpmQTv1F7dMaCpTJRp4p6iOyVAzxMZs5t1e0ZUuiSV6ictqadps61pN58mxNzoTzdiP1AlUyVCeGuLo7JUD4MDGeC52RZlzny1LIFUycpTxR1eRsSGW2JLvKZjOeWcOcLG2mrjbZe5JZ2ZKqXOUp4klOnshnNsciwuWY3j3jzhY3PPXqGtLTVGmKJ0+CDjOaptxInhk2Wkxe13/AdUP2dT411U5NTMbaI9XYzKHKHLQy0HJVMnKU8UdXkbEhltiS7ymYznlnDnCxtpq4mTXPqq3fHokmVaTUE8mOplsiGbc0vOZtDH2wk8NpkXtccqWtSR4USaXiKZb7KiuMsJ3v5Q8jct7PTQhVtCudUMbYtoUyP7PilBstxNztI7iz9Qr4gST+UqEO1KYufOc4LuzIjYsmLuGayt3PPP8A3ktxk1fPP/OHVLTp0KiGeuV7XNlPgxYZS7HJotDzfLXsGiMniBJI5Snw7Kph5k5zjt7cjNjycu8cpkVRQKJJR1DbZsy7DTYMMvEYs9/qZ39bMOkvT3jnZ1dqUFTJR8F5E9RHZKgueJjNnjMur2jjFtcfCClzlfJ4mLanyPCaBj3i1fI/UJU8SuPhAsVcUYimXZu7SRYTwNrobl9w616t05ZR58hOovmx2tDZETtER9Zeoc9zp59P8OnTerj1/wAvTDzy7a6dwggnJPrG3PcnyheyAiLeP2mfUPQjE4WJpM2jzJ8cDzZLYcTnk8UJGOmfbfs5/D+1r3aqVTJWJ4Z6eO+VG7RMZOxt1+wdhk+U+1KTy2L5SVzcdt0s4ubbmemYrQ1JJUb9knYmG126ZM7tqXqMbMvSsuPrEnCj931XufnIKtyFQQLpu6mTYmLHrbcREWWp59gcKP3fVe5+cg4Ufu+q9z85CcvVePoundLT+94CGnfvBV/6P5DHWpqok6lLDJlY0+O/DlXW3MRPnoTFmPP0+XOio6SVHP2mUovw0FhQX2xGZ8p1NzvwDLLmMxx4rQQqFdOvpaRFtmyNdNxSlvc8RZH7TLXqEuz8e8jtu3W/2jCwtm6+blfczepgpNHSKqgvlq0GDhYdsnGOKxyN8yPN8jHqxOONynPZWWUxvHdIhRbLfMmzMZTNbFnW23s7ZaExZZDPly5yzhROjjntKQW4cuws74M8+71jVVKZKNPFPUR2SoGeJjNnNur2jK4JppMqjy58EDTZz4kTnm0UREKs5mKZeLk2x5mJTOR8KF0847EMGHtMTEbPA0Pr1PqHphk8F/3fS+/+cxuU3ZGY3Utda8pnI6PPnp47JsFrRMRs8RF1+0VpU0lGnhkJ4LJUDtC5mzm/X7R5+YmnSqxJpMcDUiddhynLNobjz53Oz1/AemDG7tplNSQGTwo/d9V7n5yGsMlD9o1CNdFyiaW2xx6M5GUeWupdfcNy5mvdmPF37HB3kKeSGbuqU3lYNbbjMyz0PLsGfR6JTl6c1sadpU7ycm+Lk2MyPefN2f1BXpkmUonxypGPKK3jCXecL5Fh5/8A9PePTCJJbq+i7bJuerJ4gSSOUp8OyqYeZOc47e3IzY8nLvHn6pwY4up81VtmJhtu4TO5kWr+se2GT07hB/Jxb34mJB+DN63DPDGzsYfEyl7sRVwXnJk8UCeXts2YzTLil4LH2Ge8/wCDBLU8J5qidIgjebJtxIWlZOTkPYjzNelyZqifBKn4Eo7eMJlhxNkWHl//AE94nLCY8xWOdy4rHWVeOYrw1M/jFHD1WYN7l6icmPwGwl4VzliiGQnpt82N2hxyJ2J+svUNyf05L7/gOipNJWJ4pCiC+VGzwuZOxv1ewVMMp2qbnje8Z/H6SRydQi2VTDz5LHHb2ZkTHkx94z6lW6csUJpBqL0Md20w2RE7ERw9T6l1BWKJTpScpCNOy6d5CG+LNjI4tTbR9RocS7L+yVGw3eU3MW/s5x5Nn94y9d4bOictBKpkrE8M9PHfKjdomMnY26/YM/bVdR3afLw00zmLbiNm15M89SOH8RiS6DOrKicrjXXyo7cOfgkWKxMe65MzN6xyk0/btnVJKH9W3rodr8p1FmZuTGR+0Zc8r6NmGM9W3R00maoOfJgdDJ6DE55ORlM9ev8AN3DbHlMXhFI5SoKdlTQ8+dhy47ezIszzYu8OPdl5bjjbrf7Ps2Ff1c5sm17huOcxnLMsLleK9WMnoPCD+fjLuw8OD8Xf1MJEPCFXUb9kpWJhtd9YImd21L1GOVYV1GFOSuOl7NNT+Tn7RDHZcZEe71voNucs3GTCy6rQq3IVBAum7qZNiYsettxERZann2DWHma9W6cso8+QnUXzY7WhsiJ2iI+svUNtDUklRv2SdiYbXbpkzu2peoxuOU6rJWZY3plsF1NSVGza5OJhvbvGTOz6H6iEmxK6dvU+ZiJpfMRWkTvryh56mcX4DWAVcZeUzKzhk8dbL+1k+w3eT38W/t5pZNl94cS7L+yVGw3eU3MW/s5x5Nn941hk8QJJHKU+HZVMPMnOcdvbkZseTl3jLL97ZlPu889zbVdO3ahLxE0vnrbiJ305Ms9TKH8RWhqSSo37JOxMNrt0yZ3bUvUYk2irpeR2Lbrf7RiwSr+vm9TadwfZHCH/AOowP9uC277n0GS3tP1bZO9/R1rKBMsTFGolXxSuYdxkzmT6ewYtUpauncH5svjHETS25HAIneMut31NxerTVVOmjmx1Da4YWeTgwy7s/wCbqbXuEteq0mbR56RQWAuO15GcTbxHziJtMxOetW3iqw6tyS7gqhp0SiKfXqfsk2a1kWNFMvYmPmaNl94rSpJ01PDHSKpgITfDl7OUTZ55xZ6vqNsZPECSRylPh2VTDzJznHb25GbHk5d4rosvkrOuWeWJF0W1WTK3SMFNKd5203WO3VDmbmxAhh2q+XRKvgppTNJ2a6x364szc3MV/a6H/FL/APYk4beLv3MJJK2kcIdnlq5f1netk3R7vbmTEeREYn1+vnrG+n0/P9KLlCuOxQrRcX4D2q8UpuE7Ee4Wr5F6ncENf58M2LaE0hsVa1nOduTZ9d3L2iviXZf2So2G7ym5i39nOPJs/vEi5Irn2SVdM4ywXtUY5SbnYz3S06i7gvVOfPPwJ03jzz8Vaj61wgR4O9sV+P1WXwbuur+oMJXSuTp6bak0XMk4hQYPbmbnE5mZ+ph59OrSJags4vqewporLOQObflnrmTG/wB41fpPgVDZagj2W3nxYt9uTlkRZ9X3jJlj3rbhl2jtWFMmp0cpCOPFmq/IQsZX2REcWujMeo4rqBstiqiQ4KmU7Qvde7FrEbExOJVC1JP4QI1VJl7UpivxIbjgu3GLOLIsn+4egQrdqvlzZeCplNiybrrHds9Dcs8hs1lbtl3hJpJtqSo/ZlQl4amZz01xmzbxbxZaER6jymxK6V9akzLVKby8NpHg3ZQ5m5ROR9Wg9XVKbiYs6TJxsVsdPdbjsxQ7xnu265ajPmS5KNPJq6OfioUt2AnsOFrjti3jz1MzzIZnjb3VhlJ29fPPI0KXX0lRwpd2GpmPyLGbM/WzaE4VH94KR/W/IQz6OhkrE506po2moNDxTzvM4v4fYXWYLIp1MrFOn1OoY8osVosEobN1v4dXchvVenlPTOrU+rKnqZyOj0WenjsmwY7RMRs8TdftGrQVM6n0eRPUR3oY7niYi2dojLqziuM+4Yij61wfR4O9sV+P1WXx7uur+oewVJpydREtQwXzY2xpLkWMxNDvHzWzPLURhLvc+i87Nav1ZHCKKXBNURJ5eJAVu3w3M+mHmf8A+3vGko+tcIEeDvbFfj9Vl8G7rq/qGFwd+qpJuNu7a2B132Gd2mjesW8C5kmJOoggkWTYLcSZeZ3ucTZdTCsbuz6pympfp/lJwslzkaiZHBPeUvbEl2FlYULZ9/qFfBGZJmqKhGnkYEo8Npd5xNlF1mOXDj+w/wBT/wDaFJptIqNQX4UnETS8PC3oyZyN+t9S6xPM+Jwri/C5erGSn+tcIFmNvbFZgdVl8G9pq/rDbVdO3ahLxE0vnrbiJ305Ms9TKH8R1oKacjo8iQogsmwXPC5GzxGfV7R23uyOOumWtEAAWgAAAAAAAcVSaSsTxSFEF8qNnhcydjfq9g7AA8ylUzuDiiFEujvQxvgzmIrWJ4t0nM84iLMemHFUmkrE8UhRBfKjZ4XMnY36vYPPpVM7g4ohRLo70Mb4M5iK1ieLdJzPOIizHP7HF7On2+Z3emAAHRzBOh6JB3+JigToeiQd/iYCasJp01OU9HA66T5CJyycyKLXLR9RWlUyVieGenjvlRu0TGTsbdfsHYZK77OqEC6Hk00x9sj1diIoMtdT6u8TeLtU5miqfZmLVJPqx5XntIYcze1nfIsxrAMml/ZmFS53rwJvntYosie1nbM8w7U7xrAACkgyV32dUIF0PJppj7ZHq7ERQZa6n1d41hJVEXGNPmpcTDxG3rXZjI9O4TlNzhWN1eUnQeEH8/GXdh4cH4u/qYaw88uW7VwfgrMqXgqZT4R3XWPGUJ+o3LtIehGY1uUAABaAAAAAAABg1n91J3u/nIbwwYv2pRP6/wCUTn2Vh9rbeAAFJ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cVSaSsTxSFEF8qNnhcydjfq9gz0P2jT40NU5RTLbaINGczOHOHLQi0GsM6pJp0ShMtTwYs1Lc0lyhvuIi5x6NqJynqrG+jz9elzqYnnwKJ+1Taja8ywoLMMy6i1d/VoNaYmkplEmkxwYqFXdhynMsGwrjz1ic89chJwmlyanR5dRTz3lSXYrD33iKHr0ZuwZypeR0KOQngZPOZpL9HaJ+cZPHcefqHG8Wu85kaNBUzqfR5E9RHehjueJiLZ2iMurOK4z7h1QrefUJUu9TUmwktzeTeE9/TTPNuwZ8xTJlUeTTI42QzrsNcx5tFcfJ667uvrHZPKV1XbKhs1yZTZ9VxCLGt3efkcLGT+vQJbxIWTm3zz/AA/tGo8moRT1S6HaZUy3BmucFzOUWRHloRZ9g/iipbLsc6oTrqkivvT2tffkW8RWk0LGOc/hPZSZUtIVimJ7j1wmiy1Jjcn9g+ZlJnQqJNRrh3yo7tqLIrGK2Dmnm+Whe0ZbP+JJe+aVVMqPCZRFGnkPKks0u+Hccu02d7Rq8E6TJhTy6jGd82N8MsysY4oT6839gpoC1OkoCMp8yy69t0z/AIz7Blpa3JR8GIZCdRYugdobDNnjfrJtDGzHp1nl6suVy3hj6Oy77aqEEmLeTKX2NRph2kRx7uRm5k2fcOtBUzqyokT1EfKoLniYuVvIy6mZm9bjKpsM5ZR1KJDT75sduNOxiJ2iM4d0/YZZDPXTdqsVTVOMpmviw4dtjMRZ6G5dgjr183nkX0b+XzyvVcKKkk4vVIcb6zublp9pHqzaDFS1aoqVEMCEmXTnxpm7yzFu5GTQsT6ajQQ8GseoRzlaTZU0LWp8S+7IyPeI3LNj7xoKk0mgJ4lqGCyVA2NJczxXNod43tZzPLUXZlleq8RMuGM6ZzXn6bwcnLFCmQom7NNT2vDaUb3EZ9R+obX0TScX4N31n0hj7X5rtpkOUyrSYqxJjoxbTNUXbRLzgvth3c4iybPQdZyKr1faJauZsKaK22TbBNftzJj1Ij7wxxx1qTZllnvdumfMlzqAokpoJ+ySpt2IssKZisTluZ2s7et3GUlqMlGnhNOksXQOynEM2c/5DJtDb8R6tLwXp0pPDAol480neZdFC+fYRjjwipqSB6pNk4mH5WVcZYrtCWb5NrkWYy4ZSbJ8TG3TFmS6jVU8lXU59iGC5p9kJ2ubc2FjNzIiHqktEpyNRDPTp7JsDtFfEbOTdZ+sZSqk1FMoiVpz21dMZp+7LwWJuaZtE5ZephnoZuy3w05TgppTbStw7r3ezkzzJjeHL2mNny3meef+l+afLfPPz9ntgGIl4RyYk8M9dK2SVNfBiuOZextFoWTZa9o2x3mUvZ57jZ3ZNO/eCr/0fyGNYZNO/eCr/wBH8hjWGY9vzbn3/L9k8npaj3fAUCeT0tR7vgKBSWTwX/d9L7/5zGsMmk8hUF6GVupk2HhQa23EZnnqefaNYTh9lWf2qxJkycs4USYIJDSkF2JMvLO+DLLu9Y2xicGZc6anmVFRPxZqtnKwiawzh6v0G2Mw7b92599ezJ4Ufu+q9z85DWGTVuXqCBDN3kynExYNLrSIyz1LPsGsNn2qy/ZjJp37wVf+j+QxrDJ4L/u+l9/85jQVKZKNPFPUR2SoGeJjNnNur2hj9nbcvtaZXCBNJXqESKOBps6/DnOfJsRGe71uzeoaCFbtV8ubLwVMpsWTddY7tnoblnkONHTTpSc56yBl07y8TlmxmUOmWjaDsupqSo2bXJxMN7d4yZ2fQ/UQyS/ahbPs1xVJpydREtQwXzY2xpLkWMxNDvHzWzPLUdkK3ar5c2XgqZTYsm66x3bPQ3LPIcUqmcnUQol0d82N8GcxFjMTxbpc1siz1HKuf+Rs37S3tl/C/Xd5vb3BvXMNb4rkqUyYqxFPUR4Mqls8THFfiQt1aN39wqSppyhRCtXQWTYHwZLkeC5NFvFznyPPQZVPmSagnSJI5GyIZt+HIvOZtDGZnvaw2mT+tx6YZjzy3L5eAeZryadWVE+Qng5VBa0Llyt5EfWzM3rcatYUzpScpCONl07yELFmxkcWuWj6jt9UpFP8ymle2JnPvPUxuUmXF7Mxtx5ndPJqSTDULsb6tu79p+zRn1EM5Fh7RWVczYVMVtp24uB/CemUVxN1ZOJjlzpNdhrCyXs8qHy8NxRYW7bDmWr5aFkNlKmnKFEK1dBZNgfBkuR4Lk0W8XOfI89BPOXF8+quMeZ59Hn1UycgrEVXXSMCabYKe8osTdti3i0ZyPMsxrJVMlQnhri6OyVA+DAxngudkWZc58tSyHFct4yslypeMmmvhSbrdrZnz1gtMnz1HKZTp1MrEmrLFePKK7Hm4ZQ2btsORHm7kWRCe147ecrvM57+cNVKmnKFEK1dBZNgfBkuR4Lk0W8XOfI89BlJVM6tqIZ6eOybA7RMR7G5N1tiXt7o0P23/wAN/wCY8IobYi7xrC9b+5z6tff555XFKmko08MhPBZKgdoXM2c36/aOwDOVVaTKURJE5Y64maRnC+T84ybTMXbJESW12XLdlslypeMpmvhSbrb2Z89CYs8wQotlvmTZmMpmtizrbb2dstCYssgQotlvmTZmMpmtizrbb2dstCYsshWMk3zW264jJUfVeECPB3dtvx+u+yDd10b1CuqIuMafNS4mHiNvWuzGR6dwk4RchTzXSt1Sm8lHrbcZEeWh5do1hknNjbeJY89S6PSKjT5SrYMPEfdxozZjMtX9Qr4rVyOTp9R2VNDzJOAUdvbmZuebn3hwd5Cnkhm7qlN5WDW24zMs9Dy7BrDMcZZG5ZWWvM0dXUUac6dBS8Wal8oe0QwtcZxF49o6rqkkjs2udxfUpD27pzcJ2fQrTeFvY4LpvFHCCBVNU2plr4sOG7WQERZ5nqfUK9tV1Hdp8vDTTOYtuI2bXkzz1I4fxEzt07Xe/VplRV9IqqFLVTYsHCxcWFjiscmLNs39Q0FSao1lPFIUQcXSsnheGbi5v1MzN3uMSuIseoSEsmZtVSiux4rbLsiOHI90t3s7AQ8GNqvlzVmCplNiycK6x3bN2NyzyEbyts1tWsZJZdFLimJEEqfDL2OCY9y67EdjMi5P4e9x6Dg7TeLqeWLJw1Mzyu87sZt1tofUPMzJKkuDEmaat5B3NJwyy3/5tdcx6bjRXI5SoU7ZU0PPnY5R29mRE55sXeKw1Nb9mZ7u9e5Tv3gq/wDR/IY1h56k1JJP4QL8KddtOHhbpldbAb9WXePQjphZZw5Zyy8sThNMnTU8unJ5GLNVux3kTWGUXX+o2xk9O4QfycW9+JiQfgzetxrDce9pl2kSVRbxdT5qrDxMNt25ncyLXvClouLqfKS4mJhvvWs7mZ6d4k4Ufu+q9z85DWD/AJM/4sSJNJqtYXSF0GLKS4eDC5w23QvFozuxaiqjqZ01OchZG66T5eFiyczOHTLRtBy4O8vTyXTd5Sp8rHpdaZkWWhZdgcIuQp5rpW6pTeSj1tuMiPLQ8u0TOJ1LvN6XWpKZ0KhMiTx4U1Vc05iistIj5p6voEyZJpSeSkRyL5sd2BIvMrmN4t43ZnM8xyof1rHqnN223ktbLHh16310Cl/aeFVJ3rwJXmdYYsya52fMsg3vn3/Zmtce37q6Wi4up8pLiYmG+9azuZnp3iRD9nVCNDFyaaY2xwauxGceeup9fcNYSVRFxjT5qXEw8Rt612YyPTuFWanHomXd59Rct2WyXKl4yma+FJutvZnz0JizzClouLqfKS4mJhvvWs7mZ6d4yaGt46qE9VOl27NbgQ3Ph3EZRZkzu3WNZct2WyXKl4yma+FJutvZnz0JizzGSy/M2yz5XFUpnKFESJDHZNgbGnMR4Lk8O6fOfMstBWlTSUaeGQngslQO0LmbOb9ftHKlouLqfKS4mJhvvWs7mZ6d4rGyetZb6RgUr6qul0vnbE/K6X3kcWnU2mo1Kot4up81Vh4mG27czuZFr3jP4QTtino6hbfs1/Ju11xFDr1ajr5P7Uq3I4Xk5XOwH3Tzh512R6ZCd6nSrW71K0KLZb5k2ZjKZrYs6229nbLQmLLISftv/hv/ADHhFDbEXeHFvGfLVaT/ALtPd5HqPehMrnYj9Q6qlM5QoiRIY7JsDY05iPBcnh3T5z5lloHp9D1+vnn7OX7b/wCG/wDMeEUNsRd41hxSppKNPDITwWSoHaFzNnN+v2jsLk90W77AAA1iRdTUlRs2uTiYb27xkzs+h+ohJ9GqR6J8yP8AUawCbjje8VMsp2rzNBSVGbR5EaeqYEo7ml7PDE28fWYkS0mdNTwylB7TNQu6DKBrzfyhH73Xow20/wBV4QLMbd22zA677IN7TRvWCf6rwgWY27ttmB132Qb2mjescumam/udeu7uvvZXFX/2z/n/AP3DFV07k5ynidMfkJOGSh/5syz1N8+31D1YC/7ft5+Sf7nvPPxeU41/+5v8h/7DV2irpeR2Lbrf7RiwSr+vm9Tadw1hk/RqkeifMj/UOnKdr5+p1Y3vPP0Nvq/9yf5qD9BIuqXB2o2bXOxMN7d2YTOz6F6iFfECSRylPh2VTDzJznHb25GbHk5d4bBV/wC+/wDKwfqMsy7Xnz8CXHvOPPxZJrU8BYFKX4kkvJocEyfrPlIs9Xi/AaKqoyYk8UivJNklTWshxDmXsbnzCybL7xzqMioykMySoPjOVNZ+bJw2Mj6tX/BhHxV/9s/5/wD9xPzTjz/P7q+W8+f4/Z1oNOnRUeRPQq9kmzbsaLDKZe0RlDqeTZ6do0ONFcjlKhTtlTQ8+djlHb2ZETnmxd481T4qdKTpJ8FQ2JdLvxIsGKY7mZF6tPEVTKpUZqiTIplW22bMueHZ4ZbMT/xF7fuGY5aissLa9WlUyVieGenjvlRu0TGTsbdfsBUmkrE8UhRBfKjZ4XMnY36vYPH/AFRVUP76UqPanstL7jcvD1jVQqOEUi/a0W1XNbysuC3V9Ner7hcz3xY534euZVfEuy/slRsN3lNzFv7OceTZ/eG2q6du1CXiJpfPW3ETvpyZZ6mUP4jkl4UU6anhjUTMCabvLtiibPtIh1+ktI9L+XH+gbx9Kaz9ZtyoqmSsrFVnp475UeC0TGTtCZdfsBVwXp01PFAnl4E02aZdFE2fYZjjRaakqPB9FtcnEw77d4yZ4zfQ/UQ7KqdUUaeIqQrslQNhpsOE2c89+I/WZ5+wZJvHmbbbrLi6ZMtDOhUTqdGj4zlI7cM8UpNl5XH7X9vUM/jhXP8ArU5fapTeQhwSO67KLMiYsu0bdNq0mUoU1FcWzSl1uCWcb2EcMWhezUi1GrMlyaqnkq0c+ybBdgT7DO1zaLdNndjLMTMdz5au5avzTz1Z6HhYkn37XDstrW5nHdq+hZdX3jtLUyUyidVoI8VCrtxJrGWDYVpZaxOeWmQkVIZMpRFNq6PHlE2IvxThfJi5OHuhy9oz6oi2KoTVVWmbVc2HDbZtGREecPNtcvawXLKTlkxxt4dViaSgUU5FU4HQycVpznyjk/NhzJjMi9Yrr0uopqPPgUT9tlTLXmWQy8Foi6i5z/gw8/Uk1RRp00hdBZKguwYXhNnMji09pajQnV/bqAoSq4vrO7bE3lN9zyImJiIvaI6pzLwvpvFnLESppyxRDITwXzY3aFyJ2J+v2D0CqrTpqeKkVcsCabYijKJs7i3YS9hZGIOD9LNdUYSnSb00D4u8zORtob6l1CpDK2q+p1tNjJprOpxLbGeHmw5m5sWgzGWT71ZWW/cu4VSZkM2XKSQtGufGJ+fY1uujZ6MPqZVpKxPJq8BNNQXYifPO87S3m9T6GMCRLSSFU2OVU7cJsKZs5niOWeXU3rF6hbxVUEcWHbs1/wBSufBuLzmdzvd6tBXV3qOntFfCj69tX8HFtnrxMRvuZvW4cB/7d/T/AP3Crg7N2VksSnGTTehxYdt7OceWpMfb3DO4ILJCTa8eZZfZbkZu13YLxlyzlnepysx+HZe0blc+tYFL5u23crrZY0WnW+mocW8WctSZP+8T3eW6i3ojO1nM/WCY9rr6s52/sdmB1WXwb3tf1jWHSTdtcrdSRIhW7VfLmy8FTKbFk3XWO7Z6G5Z5CsSLqakqNm1ycTDe3eMmdn0P1EJNtV07dqEvETS+etuInfTkyz1MofxG7s7s1L2awAApIAAAAAAA4qk0lYnikKIL5UbPC5k7G/V7B2AB5lKpncHFEKJdHehjfBnMRWsTxbpOZ5xEWY9MOKpNJWJ4pCiC+VGzwuZOxv1ewefpqmdRlClEojxUKW15zFDhXEZ80nM3M29Q5/Y49HT7fPq9MJ0PRIO/xMUCdD0SDv8AEx0c1AAADJpf2ZhUud68Cb57WKLIntZ2zPMVrkW1WTJUzBUynwp1t1js+WhuWWYLkW1WTJUzBUynwp1t1js+WhuWWYUtbxjT5SrDw8R9252YzLXuESf8au3/AJQpa3jGnylWHh4j7tzsxmWvcKxkzvsqoKF03eTKbcWPTBtJiyzOJzPq0GsNxvpWZT1gAAKSyU/1XhAsxt3bbMDrvsg3tNG9YUP6rj0vnbFbyul97xadTaahwi5CnmulbqlN5KPW24yI8tDy7QUfVeECPB3dtvx+u+yDd10b1Dn2vnr/ALde889P9NYAAdHIAAAAAAAYMX7Uon9f8o3hgxftSif1/wAonLt+SsO/5/s3gABSQAAAAAAAAAAAAAAAAAAAAAAAE8npaj3fAUCeT0tR7vgAoAAAAAAAAAAAAAAAAAAAAAAAAAAATyelqPd8BQJ5PS1Hu+ACgAAAAAAAAAAAAAAAAAAAAAAAAAABPO6Wn97wFAnndLT+94AKAAAAAAAAAAAAAAAAAAAAAAAAAAAE87paf3vAUCed0tP73gAoAAAAAAAAAAAAAAAAAAAAAAAAAAABPtqfznwmG2p/OfCYCgBPtqfznwmG2p/OfCYCgBPtqfznwmG2p/OfCYCgBPtqfznwmG2p/OfCYCgBPtqfznwmG2p/OfCYCgBPtqfznwmG2p/OfCYCgTzulp/e8A21P5z4THGarkGpkRFHlDc+R9gC4BPtqfznwmG2p/OfCYCgBPtqfznwmG2p/OfCYCgBPtqfznwmG2p/OfCYCgBPtqfznwmG2p/OfCYCgBPtqfznwmG2p/OfCYCgBPtqfznwmG2p/OfCYCgBPtqfznwmG2p/OfCYCgBPtqfznwmG2p/OfCYCgTruiR93iQban858JjisVyI00cMMbmbdR9oC4BPtqfznwmG2p/OfCYCgBPtqfznwmG2p/OfCYCgBPtqfznwmG2p/OfCYCgBPtqfznwmG2p/OfCYCgBPtqfznwmG2p/OfCYCgBPtqfznwmG2p/OfCYCgBPtqfznwmG2p/OfCYCgBPtqfznwmG2p/OfCYCgBPtqfznwmG2p/OfCYAh6JB3+JigQo1ciBNBDFGxk/UfaO22p/OfCYCgBPtqfznwmG2p/OfCYCgBPtqfznwmG2p/OfCYCgBPtqfznwmG2p/OfCYCgBPtqfznwmG2p/OfCYCgBPtqfznwmG2p/OfCYCgBPtqfznwmM6s1ck6ciTRPHH/E2jGXaQDMrEctEnnU2RFcnjttlM2CxlEeZ5xOZvrkMU5Z2+vsH3CVx3GbmY+xkkjbbX2pXRKUkU6ObhqZbOdr4zm3shYvvHVDLU1qoR7IWypoWu0jw8jbVjNzI/vHxK5ojqauajnJooDeWd18GW9kTZ9Wo4Zf0+GWW7Ef2/g87wlvvqNuNVRJqE4IVeAoP/zMOOJs+zTQcqpNjTScOOlbJMmcyZtGIzGT5f8AeozUlSkqbIXtmxPuZn+LCs9BWPwPh73ljPyRl8D4OtY4T8ojnTJqubFOnRXRxM5sRP1dQknQaMTRFrnqLB8zICjL1j9D8X+nw+Jh0WPmfC+Pn8PPrlaiqZOqSeKm0GQ6GS153lvudxc/MmMj6xy/8Opaf6cph/3kq/P7iYvAcKesRzYoJFXhxJEt8OJzLDdzPm5m5sPRJa3Q0aeGQnUWSoHaGyM2c36y9Y+B8X4P9vOzKzz6Pu/C+L/cw3jL59UiVTXFiiFEcezTU77TOaCN7ieHd7myFaXgvTpSeGBRLx5pO8y6KF8+wjEkyt06VWJM9KoaVOu2uKyLNoWg1Lw7xofSWkel/Lj/AEEzo/5Xasuv/jNM+oJp0pOrpMmBpU6zYZTlmxlFMz/HeP2D0CVTJWJ4Z6eO+VG7RMZOxt1+wYlUrFIqNPmpdvw8Rt7BjNmMj0b1CXg7X0iWnklVxYOFzYmOK9zMzyIsmyCZYzLW+GXHLLHeuXqwGT9JaR6X8uP9A+ktI9L+XH+g6dePu59GXsUP6rj0vnbFbyul97xadTaaitdTUlRs2uTiYb27xkzs+h+ohiTK3TpVYkz0qhpU67a4rIs2haDUvDvGh9JaR6X8uP8AQRMsdatXcct7kZ6qk1FMoiVpz21dMZp+7LwWJuaZtE5Zephnodrgvk8HuUw2xlGRYrucO7Ho28WWo9B9JaR6X8uP9BIuqXB2o2bXOxMN7d2YTOz6F6iE2Y+lXLl2scuD9WkrKwtjjLCmqrMOXnE9sJvm3qHph+fTlqTjBRMVy+NL7bZ1xydCzyLuLuHan1udTE6QoFGPKK/ETWFDZmbb7Zu7/gMw+LJxW5/Ct5nnn1ezk9LUe74CgeeQ8JUEZzJymPAjjbcaKJmctSIV/SWkel/Lj/QduvH3cejL2Kd+8FX/AKP5DHLhYpkyqPMkRxtNnNhwsebRQmYkR1unSqxUZ8ahpU7Cw4rIs2hY+oclFfST+ECOZdamTX8sxnddB2M5Z5Dlcp0635t0mF6t67fw9KlTSUaeGQngslQO0LmbOb9ftHYZP0lpHpfy4/0D6S0j0v5cf6Dr1Y+7n0Zex07hB/Jxb34mJB+DN63DhR+76r3PzkM9HW6dKrFRnxqGlTsLDisizaFj6gWVunTaxTp8Ch5UnFxIrIsnhYuoc+rHpvPdfTl1Tjs9MMnp3CD+Ti3vxMSD8Gb1uJKpwlScXzeL1f1nKzkz7SfUm0cdktboaNPDITqLJUDtDZGbOb9ZesVcsbdbTMMpN6bYDJ+ktI9L+XH+gfSWkel/Lj/QV14+6ejL2aCpNJWJ4pCiC+VGzwuZOxv1ewePkzeN+ECdKrU7cmhutiw8J9xzyJj1IvuGhWOFEmFOUFMmXzY9ZlplYxl1RFm+Y68ZcHeL9hxvq38lsztfVn1HLK45Xu64zLGdm2qTSVieKQogvlRs8LmTsb9XsGfxlxZyNWnf7tRb5brPdhI7Wci9YkQ8JUkF8lWrxMNrVGGZYruZ7pFk2ResS1SvpFeLLuxE0tuRYy2l262eC08/WKueOty8pmGW9WcNCXMnI1E5THIdcvtw0d5ZWEx7+mhv1dg6+T+1KtyOF5OVzsB9084eddkemQ8+hqSSg37JO4wx2u3TlWM7akbu5/cNBLW6coUQrVyiybA+DJsiPBcmi3iLefI89BMznuq4XvpoIU8xRUJixbKw50tsOVc+E5GR5llE5Meegyp25UFFIlcoml24SHTFcrj5TUmPezPPQdVXCFMamOBKqwoZzOowzPDYv5TLN9PUOU5bwdS09RLSS8bFtuk3TIb2PLM9GzMMrj6UxmXrG1LlyaUnnK1k++bHbjz7DK5jaHdJ2ZyLIZSVNO4RqIVq6CxDA+DJcjucmi3iYyzhI8xlJVNOqCiGfV47JsD4kTRHtDkxc3m2sWmo9L9JaR6X8uP9AmWOXe8Fxyx7Tlnqk07g4oiWoYL0MbY0lyK1iaHeNzPOIzyG2hW7VfLmy8FTKbFk3XWO7Z6G5Z5CT6S0j0v5cf6DzUxTTpqeTTI43lSbsNc0WTncfJ/Dr6w6pjeKdNynzTl6pUpnKFESJDHZNgbGnMR4Lk8O6fOfMstBWlTSUaeGQngslQO0LmbOb9ftHn6PW6cgTmijUPKk+TnWRco5mZ7rZM7esaH0lpHpfy4/0F45Y97UZYZdpGsAyfpLSPS/lx/oH0lpHpfy4/0FdePunoy9mgqTSVieKQogvlRs8LmTsb9XsElBUzllHkT1Ed82O54mInaIy6vYOX0lpHpfy4/0GUnr6SnbZLTRYiaXZssljJ35+Zk+pvn3CbnjLva5hlZrTVp37wVf+j+Qw462r9kp9ut8pv4VnZzizfP7h5/jJIqqGMpnWplvSk9pnZYTQbxE5ueeXeNVdwsSSLNkh2q57szgt0bUs+v7hEzmu6rhd9nKvU6dDR589cr2ubKtwYsMpdjxEUWh5vlr2DQxVdV5SnqdlTQ8ydhlHjduRscLGRl63GelXUOUohVqFmOuJ3n4UcL5NzSy0yHLg7X0iWnklVxYOFzYmOK9zMzyIsmyCXHffuWZa7dmhPTSUdYoshPBZKgx2hczZ4X6/aNBci2qyZKmYKmU+FOtusdny0NyyzGIsrdOm1inT4FDypOLiRWRZPCxdQ0PpLSPS/lx/oKlx5m03HPi6YUGIt4VTEy5PhQKGxZF93Ngct4vYR5D2Y8IqXSZvCiJWnWYEo2afhHE243NP7h6BLwop01PDGomYE03eXbFE2faRCfh5Sb3VfEwt1qEhNJWVitSFEF8qPAeFzJ2hfq9g6/RqkeifMj/AFGejrdOlVioz41DSp2FhxWRZtCx9QV6t05ZR58hOovmx2tDZETtER9ZeobvDW7r1NZ7km/Qo6SorE51GCqYU1V5Qtnhie0zhLw7BobfV/7k/wA1B+g5Ja3Q0aeGQnUWSoHaGyM2c36y9Y6/SWkel/Lj/QbOmT7TL1W/ZZ6yrSYaxTo1hbNNT4uPLzjsuh3cyLN8tBqqqtJlUeKopyx5RMxZwvvW9Zf6DKl1unTaxOnqlDypNuyRWRZPC0ehePcJKwpoa9QRwRtNneUUtHybETbnW7N6tRPXqWyt6N2Sx6alouLqfKS4mJhvvWs7mZ6d4kXfaNQgQw8omlvtkGjORHBnrqXV3jEVLqcgTxR0FZgTTa+XhRRYmeWcejOftBLW5NGTwyE6jjGVm0NhysLN+sjd37mDrx7eh0Zfa9VdemSZSifHKkY8oreMJd5wvkWHn/8A0949MPKUOvpIMeZUIsNTMtvnMZ4rO2RExMTF6x1S1unU9RDITqL0MbtDZEWzsT9ZPFcZ9w3HPHvvuzLDLtrs9MM6sKZ0pOUhHGy6d5CFizYyOLXLR9Ry+ktI9L+XH+gz0tbpyhRCtXKLJsD4MmyI8FyaLeIt58jz0FZZ49pU44Zd7HVdsnBuyck5PEe5PmeOzEW8b2tcZ+sayFFst8ybMxlM1sWdbbeztloTFlkMSj1unSk5z1ihl07y8VkWbGZQ6E2jaBTa3TkahTIJRYhgt2aGyI2cjOLqfU+sTMsd7VljlZryvTAMn6S0j0v5cf6DPrHCiTCnKCmTL5sesy0ysYy6oizfMXfiYyb2ifDyt1p0qCtOvjlTlO7SiffzPG0LQt6Foi7xz4Mpp0KiZIXQNNQNgwuW5eRnFpq+WriWn1KnS56WdMnYMuVfhp7YosByMj3m3rtfUKqxW6dNTlPRqHXSfIRWRZOZFFqTaPqOe59q3zzs66v2ZPPO7VVKZyhREiQx2TYGxpzEeC5PDunznzLLQVpU0lGnhkJ4LJUDtC5mzm/X7RlJa3Q0aeGQnUWSoHaGyM2c36y9Y6/SWkel/Lj/AEFzLHva53HLtI1gGT9JaR6X8uP9A+ktI9L+XH+grrx909GXs1gGT9JaR6X8uP8AQPpLSPS/lx/oHXj7nRl7NYBk/SWkel/Lj/QPpLSPS/lx/oHXj7nRl7FW5CoIF03dTJsTFj1tuIiLLU8+wK59VwKpztiu5LS+9odeptdBJVKxSKjT5qXb8PEbewYzZjI9G9Q5Kq3TqrR4pChRsk2azw2RTLWifqIndvxHO5TnVdJjeNx6YBiJeFFOmp4Y1EzAmm7y7Yomz7SIdfpLSPS/lx/oOnXj7o6MvZrAMn6S0j0v5cf6B9JaR6X8uP8AQOvH3Z0ZezWAZP0lpHpfy4/0D6S0j0v5cf6B14+50Zey5d0SPu8SFAw1fCGlTE0cECp4jZiw4u32Dt9JaR6X8uP9A68fc6MvY4L/ALvpff8AzmNBUmkrE8UhRBfKjZ4XMnY36vYPP0Gt05HR5EhQosmwXPDZEbPEZ9ResaH0lpHpfy4/0E45Y9Mlq8scuq2Q+jVI9E+ZH+o5S6DORqJ0dMXbJKm2vLwSmMxdsR+s/vHX6S0j0v5cf6B9JaR6X8uP9Bn/ANf0P/s+rEVRVGJPFIr1Q2SVNayHBhmXsbnzNGy+8EsuuSk8MFIn46Enw5lkEL555RZ6vqNv6S0j0v5cf6DErymhrE8+enjvXR2tE0ZOxkXXloQjKScy/q6Y23i4/pwlp8NOlJ0h1OntKnXspxos2M/4Ie4vxGh/4S/7xQ+kuw/2vjS//wCXg4bd2bv3MONeU0NYnnz08d66O1omjJ2Mi68tCE8Scabzbzt24Owq1VPKWkq+Dhc6TsxRWOZtmer5mFU4MK5+Kq2zalMTbuEUF2hauxZeAkXVpJPskq0/GWC9qi85NzsZ7pFl1F3Cv/wl/wB4o35bNf5Pml3/AIVIVHCKRftaLarmt5WXBbq+mvV9wz5amSgUTpEEfEk2G3EhY1OJk5exn739Q7cYJJHJ0+ubKmh5knZDjt7czJzzc+8OPdl5bjjbrf7Ps2Ff1c5sm17hu57/ALf+skvt+/8A45JatTjTwo1BMhnO8je+rsb84ieO48/UMKTJbM9RdEskRSIpaJLssua2LDiHHex5Zno2enaPiGG0heGG9Wozz1uRymyt3tId001TLiiVTJe0pZLYhXFA75F69fABKohsIyI8otSD4nwsc+85cLjhl9vGWfWNBKvRzaZMlKIsBXC1k5jiv3s90iYmLITbdAlqHlNuTQ/+nCvy+8mPwHdVUVyqnxbYu5CJriwYe3LQn1YEk5Mmp8ChHL+twvaquPtY9w8tHL8Rwn9NLZJjPyiv7P8ASyW3CflP4dVyuCSsJRR1jwdcOF5PIi1i1fP2COfMmK58c+abxxM5t2Ew5SoC0LQh1H6H+k/pMfgY9ua+P8b4uNvT8Oax87tShVnYzJKoPkf4T/l1PqLPMx64jcnIfncyAoy9Y1+DVXjgmEknG8v+E/5dT6izHL+q/p9fPi9P9N8ffy5PXAJ9tT+c+Ew21P5z4THz3uQ7Erp29T5mIml8xFaRO+vKHnqZxfgK0NSSVG/ZJ2JhtdumTO7al6jH3tqfznwmJF2zqrJkpRgqZT4U6w4rHZ8tDcssxOrOyty92mAxZVZlonk1Ke7cxRZ5XrPdhLdZyL1jS21P5z4TGyysssUAJ9tT+c+Ew21P5z4TGsUAJ9tT+c+Ew21P5z4TAUCRci2qyZKmYKmU+FOtusdny0NyyzH3tqfznwmG2p/OfCYyzbZdMZCt4tvlzZeCmlNiybrtkd2z1juM3y0Gyh6JB3+JiRds6qyZKUYKmU+FOsOKx2fLQ3LLMZdHqcKOfJQxG0Md3I+jsRnzm37nf1CJem6vnnn0uzqm55559fTgJ9tT+c+Ew21P5z4THRzUDJqn2Zi1ST6seV57SGHM3tZ3yLMXban858JhtqfznwmMs3Gy6r6VJpKxPFIUQXyo2eFzJ2N+r2CSjqZ01OchZG66T5eFiyczOHTLRtBJT1UlAtnIzjw0htskDGfUZx566n19w6VKZBEoTLU54s1Lc0nm33ERc49G1E79Va9GwAjk1NHPlQzZU66CLQ7TL/QdNtT+c+ExaFA88nRY9PWUDEt2azl7XuuO/m9XZqNnbU/nPhMZapVJR1OWslR2SJr7ZGxm7QtBlrqfV3iMp6rwvo0aWt4xp8pVh4eI+7c7MZlr3CsYdKVSUy1ajgjtSSLMGBjO1yM4s9de0am2p/OfCY3G7nLMpq8KAE+2p/OfCYban858JikqAE+2p/OfCYban858JgKBgxftSif1/wAo1ttT+c+Exixz5cNUo5nFzMa7I8nhE5dvyVh3/P8AZ6IBPtqfznwmG2p/OfCYpKgBPtqfznwmG2p/OfCYCgBPtqfznwmG2p/OfCYCgBPtqfznwmG2p/OfCYCgBPtqfznwmG2p/OfCYCgBPtqfznwmG2p/OfCYCgBPtqfznwmG2p/OfCYCgBPtqfznwmG2p/OfCYCgTyelqPd8A21P5z4THGUrkEpnxHHlFa2R9gC4BPtqfznwmG2p/OfCYCgBPtqfznwmG2p/OfCYCgBPtqfznwmG2p/OfCYCgBPtqfznwmG2p/OfCYCgBPtqfznwmG2p/OfCYCgBPtqfznwmG2p/OfCYCgBPtqfznwmG2p/OfCYCgBPtqfznwmG2p/OfCYCgTyelqPd8A21P5z4THGUrkEpnxHHlFa2R9gC4BPtqfznwmG2p/OfCYCgBPtqfznwmG2p/OfCYCgBPtqfznwmG2p/OfCYCgBPtqfznwmG2p/OfCYCgBPtqfznwmG2p/OfCYCgBPtqfznwmG2p/OfCYCgBPtqfznwmG2p/OfCYCgBPtqfznwmG2p/OfCYCgTzulp/e8A21P5z4THGarkGpkRFHlDc+R9gC4BPtqfznwmG2p/OfCYCgBPtqfznwmG2p/OfCYCgBPtqfznwmG2p/OfCYCgBPtqfznwmG2p/OfCYCgBPtqfznwmG2p/OfCYCgBPtqfznwmG2p/OfCYCgBPtqfznwmG2p/OfCYCgBPtqfznwmG2p/OfCYCgTzulp/e8A21P5z4THGarkGpkRFHlDc+R9gC4BPtqfznwmG2p/OfCYCgBPtqfznwmG2p/OfCYCgBPtqfznwmG2p/OfCYCgBPtqfznwmG2p/OfCYCgBPtqfznwmG2p/OfCYCgBPtqfznwmG2p/OfCYCgBPtqfznwmG2p/OfCYCgBPtqfznwmG2p/OfCYCgAAAAAAAAAAAAAAAAAAAATzulp/e8BQJ53S0/veACgAAAAAAAAAAAAAAAAAAAAAAAAAABOu6JH3eJCgTruiR93iQCgAAAAAAAAAAAAAAAAAAAAAAAAAAAAAE6HokHf4mKBOh6JB3+JigAAAAAAfE2bBJlnMmG0JamwD7AZUXCOkwRHDErYy/+XH+g/n0lpHpfy4/0AawDJ+ktI9L+XH+gfSWkel/Lj/QBpTp0EiUcybFbBDqbOJeNkPn/AIIv0E/0lpHpfy4/0D6S0j0v5cf6CMpnv5bPy/255T4lvy2T8N/5ijjZD5/4Iv0HNQvpqmScqbNugPUrYiHP6S0j0v5cf6B9JaR6X8uP9BOvi+8/L/aen43/AGn5X+XlVcuFLPMpUzEl9UTM+Q+b4bbnyHp1NdoiqTFKnKboItSw4y9fYPKnAg2yzbfq/nMKLs7NdR0x3rl0x6tfN3fctVLglkcZs4oqtEUFDLVK4LE8h74XI7nYi0NyzYb6au0RLJhlSVNsEOhYcZ9b9gz/AKQI6VydPi2pNFzJLHBg9uZkZxOZmfqYZbY6SSseSpSyJZS5Z2wFoWZimVGSiTNmyt6CU156M+g0jqXB5ekkEsm4hy7rd2YTOeeheohi1BQigXQLJyrjMonxYcOKToRFDmX+nYJtyl3eYqTDKanFfEEZRkOUURzoylwdYljUQQkcU2Y0R6E2o001RRcXxoZ8GzQTmxFLxRsxuW6Rd3e4+r8X+tn9veHe+cvl4f0WXXZb+PndTxUiTcsajbbf7PZFLv6uc+Ta9w0EqWgTU8MahJgTTd5eJMibPtIVIuFtLUp4Y5s7Bm/xS7Yorc8s2zFH0lpHpfy4/wBB8e4fEyvVbLv6f7eyf38Z0zKcfS//ANzNVSE81PEkT1XAQmzSNnOJs35x565jtTONV6e86vhzS58vZoDtzNs+vQTY3B2RylPVbKph5k7DmR29uR5Hk5d4jkcIoabUlURxbeaixprYT2l2N627hMxzl3l2+m/5/wAOuP8AdvfKX8NX969Dt9X/ALk/zUH6DKXVRXTKhAqm07Z8d8WHHKPGtIiLNjtZ+rUaMPCyiRxFDCtcz/8AlR/oI69XKcso8+QnUXzY7WhsiJ2iI+svUOuWN1uV0xym9WND6S0j0v5cf6B9JaR6X8uP9BmUbhBS0SckUSq6VL8lOw4ixXMzPdbJnbPUakPCOkxxFDCrcz/+XH+g2dVib0y+fwvVJpKxPFIUQXyo2eFzJ2N+r2CSjqZ01OchZG66T5eFiyczOHTLRtBPK4P0adLKZLSvCeh4kf6iKpUSnI1CaeaexDBdtMV8Rs5EUPW+p9Qy9U502TG8bemAZOwVf++/8rB+obBV/wC+/wDKwfqK6r7J6Z7/ALlO/eCr/wBH8hjQVJpKxPFIUQXyo2eFzJ2N+r2Dz9NV1GaoU1FPS8WUrtYtohJrCOHr/QaG31f+5P8ANQfoJxyml5Y3f+2eqoMJqYzky8eQnbDR3WvcWe+765/gOUmpVeRUE6ebO2pTFdipLYILcnLfZjyzy7GF8vhDSoVM6M1W7Fax4cWeXsH9VVuhrE8UhQovlRs8NkZOxv1F6hNmPfGqly7ZTaTg/VpKysLY4ywpqqzDl5xPbCb5t6hXwZlzpqeZUVE/Fmq2crCJrDOHq/QeZrSJIlqC2XKmYOFZhSbTivcifPqbXMVyakroOzp5s7Ew7sVJaRWPmW+xu7vl7BGOer83ovLDc+X1e2AYiXhRTpqeGNRMwJpu8u2KJs+0iGhVFvF1PmqsPEw23bmdzIte8d5lLNyvPcMpdWJOC/7vpff/ADmFO/eCr/0fyGK6Wi4up8pLiYmG+9azuZnp3jz9F+0aeiQw8oml37ZBozmZwZ66l1d4jt0xffqrVpf2nhVSd68CV5nWGLMmudnzLIawAOkmo527oJFy3ZbJcqXjKZr4Um629mfPQmLPMdVSmSjTxT1EdkqBniYzZzbq9oxJO1yNnkzeQqVQuxVGUVuHmW7zT3csmGZZa4VjjvkoaLHqE+pzpm1XW4Cm2y7I4Yt0tOzMuoehHFKmko08MhPBZKgdoXM2c36/aJKxVpNKTlHGV82PycvMrmMnzY2Zxkkwx5Lbnlw5cIuXp5oZW8pU+Sg0utMjPPQsu0SIZXEV6WUmxlM1sKLEt2lnM8sygtI+vUEO106+cr+sVJc1qfKF7HI94t3mmR9Q0JdJkxJ50Cw9pmqLceZnBfae7kR5NloJ11Xfr555zW+ma9PPPOOyFFst8ybMxlM1sWdbbeztloTFlkPPrlquZUIJlEl27a7TriPHsIuqLm25l6xIuqSuCza53GFNnvbulKxWZ9CuJom9rDVQp1au9QkW4eI1yvCI9pZyLcPmW5l69RNy6uJ5559amPT81888+nKjxRHIiQ0pRiQlz1djYeZmW5Fq+ZerUdUNNSK79kk4dNmNdvGe0s7andBbE/tHJVSUytTHTUsm2GQzzbzPAcrtDPeu01yG2hW7VfLmy8FTKbFk3XWO7Z6G5Z5CpN3V88/Vlupueefo41hNOmpyno4HXSfIROWTmRRa5aPqK0qmSsTwz08d8qN2iYydjbr9g7DzKqZJUqIlZyGpE5tpn3nyzE0O7zoWiyy19grK9N2jGdU00P23/wAN/wCY8IobYi7xXxak4v2HB+rfyXH2vq76isBsxnqy5X0ZyVTOTqIUS6O+bG+DOYixmJ4t0ua2RZ6jlsSunb1PmYiaXzEVpE768oeepnF+ArXItqsmSpmCplPhTrbrHZ8tDcssxxl1aTCnnRrC2aantx5ecdlx7uZFm+Wgz72/WK0qmSsTwz08d8qN2iYydjbr9g5Lqkkp1m1zsPEe3dM3Zn0L1kMnC4xqG209Nh4nMqOI7MTHyZ+w4fxHajwyUCg5EdP2Cao8nDjHNxLSMz9jP3uM6q3pjrhK6rydQTbKmh58nEKPG7MyY4WMiP1uJFGycHqgjwfq6affj6x3Wlu6uZZn1CvjLjPkaTO/3ii3yPWW7ERXOxl6hJVEXF1Pm1PExKlLb6zazuZQ83m8020GXtufmqd9X8nKpQzlihNPq9P2ZCnuxIsYo3uIiLm56kWg9AlTSUaeGQngslQO0LmbOb9ftGfwo/d9V7n5yGsKxmsqjK7xgMSZLnI+FEmOCe8pfdiS7Cysgyz7/UNsYnCxNJm0eZPjgebJbDic8nihIwz7b9jDvr3daj+8FI/rfkIawxIVMmq1hDPQx4spLiY0THDbdC0OrO7HoNsbjzumXGo8p/8AH/8A35oegXItqsmSpmCplPhTrbrHZ8tDcssx5moRxQqVVaSnuxWbNO7cigi3T+7Mh7ERhO8Vne1jzyFbh8II5c2XapWtiybnwLIDbPSK4s8tB2mTJyzhRJggkNKQXYky8s74Msu71hWk0lZWKVIUQXyo8Z4XMnaEj6vYJODKmdEomT10bzV7YMTFv2EZRaaNlqwz16b7+fqr06p7efo9MAAOzgyaTy9QXrpW8mU4eFHpdaRkeWpZ9odO4QfycW9+JiQfgzetw4L/ALvpff8AzmM9KpnKFEM9PHs82rO0TFHg4RN185+5vWOW+J55y665vnnDQQ/aNQjXRcomltscejORlHlrqXX3Ah+0ahGui5RNLbY49GcjKPLXUuvuHJUmkqE8VDQwWSoGxo3M8FzvhyPnPnoeQ2xsm2W689AcVSaSsTxSFEF8qNnhcydjfq9g7AOjm8IqTU5GoipiiCybAzrniNnK7yZe23X1jak0urqtnVK6jgqZV1sOBBFY+R5kbG5MOVNTTqqoU1YoNkmzbdmmuUy1iOGLLJ3Zsy6xtoVu1Xy5svBUymxZN11ju2ehuWeQ4YYz1d88rO34pNvq/wDcn+ag/QSVSsUio0+al2/DxG3sGM2YyPRvUPQjOrFWk0pOUcZXzY/Jy8yuYyfNjZnF5TU5qMbu8Ryk1rHp6edKT3KVN2Enva602PeZiyzzHWj0mTSk5wQHfNj8pMzK5jNsnNmcefmUmdCok1GuHfKju2osisYrYOaeb5aF7RoLk6unWJ6Wtw8R9nSYRG7McW/F7TPP2CZle+UVcZ2xvdfVFMadWkKTKxp8V9kq625iJ8zyLLMd0KLZb5k2ZjKZrYs6229nbLQmLLIZBwLkNThjhRbXPje5Riwy8Zoct3SFiNvWws462X9rJ9hu8nv4t/bzSybL7xXVN7qem61BD9nVCNDFyaaY2xwauxGceeup9fcNYYipTJqqeKfSI8VclbDiY4bbjY+cxG5Eeo1UqmSsTwz08d8qN2iYydjbr9g3GzszKXvXYAAWgAAAAAAAZND+q49L52xW8rpfe8WnU2mo1hkqPqvCBHg7u234/XfZBu66N6hOXFlVjzLCh/Vcel87YreV0vveLTqbTUawyeg8IP5+Mu7Dw4Pxd/Uw1gx7aMu+wAAUkAAATruiR93iQoE67okfd4kKAGTwX/d9L7/5zGsMngv+76X3/wA5jWE4fZis/tUAAFJBk8KP3fVe5+cg+ktI9L+XH+gz1lRnKaxTp6NJjyixcCLEKHG3Wi1LdbPXUc8spZqV0xwyl3Y9MMmufWsCl83bbuV1ssaLTrfTUPtdd/hdn+xOxH8GbvcZ8ynTl9YkyFivb5Se7HhwylYd0Lw6Hm7FpowZXc1IY46u7VapJOpieKNPVNiQy2aXs5TLHPtPM3M/xEMurUuuRlBU02FFL8kV8UTvrzSLsLUUf+HaRUPMqZX+8iZy7y0McpdeqNVTzoKYhsmwWvMxoTtc+yIid2MRb6S/h3Vq2bnf37f+oktVXI1EJJ01iGB2TYkJs5fzmT6m/wCA6zqtVJ+0TpU/ZbbcJPZDHd1HvNl259onnUerqtomK0GMpm22zsaCGxtciNjcmIcavXKsjUnJS1HHbWLAgh6iPQy9Y5Y4/FvG/wBP9uWU+LOerH8r/wD3OsMoqjyq6bsykufNtvxuzIsoWIiL1iG45UdkWgxDmxFCUMc2yMuduuP4amaUJ4cTlDzomLN/UOvw58TH7VjNZ27ys/LX+a3pkwpcL9Y+pCefLkFUp6THSFqeIUPXb1Z6+oeehUz5mRTd7qK0sxopVU5Gohnp47JsDtExGzk3X7R1u72VNTu0J07aZkri6KyKa7pmfCb/ANR6vmfqGik4O1FXBMgXTdmhJrSthju+48myGDDXKic1VPJR0iy6KyHetyLqyFv0lq/pfy4P0ETC3vV34kn2YtqdCm01OU6CbjQw8+K0oWzIiyf1jOgjKMh9nwkqxkxq/lwfoMedGpOO6CN39RD6nwP6vpms3zfjf0vVd4r444p0WHKJ/wDUb1NToZKKXNKbslRJ2mWxR2ZmWmhvDl3jz6CprqfCZJ59pxanZCb69pesd1FdqCuTFIVT8STE10NkJOxuWZF2jy/1XxvifGusbqfd/tXwvgZ/D5xs/Lf+Y9QlrUcpRCmUcvKJ3Wc18n5hF3fiNDjZD5/4Iv0HnqCvUxQHCkjuglcxExFc7vyh6NnF+AuQoufLp0zitTA20ybcbV7Mzy0c8u3MeKf3Zxufl/t6Lh8W89U/K/8A93+m7JnQT5RTJUV0EWhsw6DJ462X9rJ9hu8nv4t/bzSybL7xrDtjdxfTZOQZOxK6dvU+ZiJpfMRWkTvryh56mcX4DWAbZtsukiGpJKjfsk7Ew2u3TJndtS9RisSLkW1WTJUzBUynwp1t1js+WhuWWY4pajOiUQyFyTZJs18GHEKZexPFoWTZa9ozeuK3W+Y0QABSQAAAGOqpMmq0yXBGdk2B8OZmdrxZ5OTuw2BOh6JB3+JjLJZqtlsu4zKPVp0Sg6dUysXQaHkd7kcX8JMTE3WNsZ1YpMmqpygjOybB5OZmdrmT5OTuwlo9WnRKDp1TKxdBoeR3uRxfwkxMTdYiW43VXZMpuNsAAdHNJVEXGNPmpcTDxG3rXZjI9O4EK3ar5c2XgqZTYsm66x3bPQ3LPIVjOVJpydREtQwXzY2xpLkWMxNDvHzWzPLUTeLtU5mnJD9nVCNDFyaaY2xwauxGceeup9fcNYZyqXJrlHigTz2lTmaZYfVF2G3YO1LW8Y0+Uqw8PEfdudmMy17gx44blzyrHFUmkrE8UhRBfKjZ4XMnY36vYOwCkPMwqZ0VHQ1xRHizUuI8DFDfdFZqWjewemGIqTSYaxFIUQY0qqM8LnDZhwv1av3d4qoKmcso8ieojvmx3PExE7RGXV7Bzx4uvPOzpnzN+ed2iAAOjmAAAAwYv2pRP6/5RvDBi/alE/r/AJROXb8lYd/z/Z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DxPC5bMmVCJJduSupu0oTHth+fcKP3gVe5+QgGSAAAAAAAAAAAAAAAAAAADiUszK6XHYZ65O4+4I7nIyaItS7B/ZfMIfyOXBMa8nbTMBzihKXCcMRPJP4f1zHPDwc2Zv/Nf/T8B3hiOGIoJhuZ6RfzD+SuSaVF7p9oxrhOlHBFiR8oX8XUPuGIjiKCTOtLqhtcdPIf7v8v6j5OEoYilGTwR6F2NmMa+rp0OVl7fxORP3D5imS58Jy4Y84vUPrBt8lFY+uTuPmKMzhMp0q2DrO5xrH3CZT5JHFDlF1OP5g2+SisfXJ3HCFsYoZExii13dG9o78tB/wDNf2QsA4QmcMJQxQ2HL/jd2f1CiTNKbC5ZGWpdg5HNKCcRnuGfPLX2D+z5cGJDMiLd/iN/uGNep4IrZkuoQpLtyb1N2FEY9XVEXGNPmpcTDxG3rXZjI9O4fn/B41UmtJ5kmHaYyuaU5QXbp9fV2j2vHWy/tZPsN3k9/Fv7eaWTZfeFs7UkveK6Wt4xp8pVh4eI+7c7MZlr3CsZPQeEH8/GXdh4cH4u/qYawY3jkynPDJ4L/u+l9/8AOY1hk8F/3fS+/wDnMawYfZhn9qp5PS1Hu+AoE8npaj3fAUCkvE8WpPpfsOD9W/kuPzb6u+o21XBenTU8UCeXgTTZpl0UTZ9hmMSi7XP4QIlyve2m+2PIrrYDI8i06h7YcPh445S7jv8AEyyxs1XmUvBScjUQz09SsmwO0WARs5N1n6x59UmqNKTxSFEGFKVM8LwxXWm/U7M4/Rhk1H94KR/W/IQZ/CmuDD4uW+WJWK9OWUcoI0OFKVeTmYxRPbET5N6hoIVCunXqKoiw8RtoV4pG7OUO5D7SLL2jKUU1IuqCOTT5Ozpp99ii448S0nPdM3JjIy9Yr/Zn+B4n/wCTjN99rP33eoTLlvdVZjrUav0lpHpfy4/0HVLW6csUQyE6i+bG7Q2RE7E/WXqHLjRXI5SoU7ZU0PPnY5R29mRE55sXeH7b/wCG/wDMeEUNsRd469V8jl0zylL+08KqTvXgSvM6wxZk1zs+ZZBQ/rWPVObttvJa2WPDr1vroM+pUSnQqEyJOnwpqq5p18UVlpEfNM830HVdTUlOs4rk4dSmPs+8ZuzXc47eaZ6ieZ39FXV7erWXLdlslypeMpmvhSbrb2Z89CYs8x5+dnUFCGb9aUxW4sHM2zJyz0l2F2asE6FWlqCiWkq+NUptt0nZihvYssz3SaFzHWXTp3BlPOWwK8eUVuJJwyhvzYt5zZrnGW3JuMmLVly5NKTzlayffNjtx59hlcxtDuk7M5FkJVUudNTxKavPwEJtiI7CibNi34c9WPL2CSYrqMNYkxqqXfNju2SXtEJWNDv5lq/r7gS1aTNUQ1GqlgSjfYizibK2ZzS9mpewb1Tt5+LOm9/PwdeLVdXqGNVpOCmleTT3FE7kx70JkepEYTpvFu0JUinBTSrbosO7ZHzLI847jM/YC7hKkjskpFeHiPcowzPCZjLdMs3zL1DQo6mnTU5yKZG8qTrC0WTmZ/xd4Tpt1LyXqk3Zw+6emko5k6QngslQWtC5mzufX7R8VhNTpqcp9TgeVJ0ieLJzIv4e4SSzhoimcRQtTitc38hl3nFdEfcK0qacoUQrV0Fk2B8GS5HguTRbxc58jz0F95rSO16tspKmnLFEMjhJBfNjfZYXInYnj5nsh17h6YcVSaSsTxSFEF8qNnhcydjfq9gz/wBif8N/5fxiiuiPuCTpLeoQ/Z1QjQxcmmmNscGrsRnHnrqfX3DWGJXlMlYnn0lPHeujtaUxk7GUWp5aE+oS00msKJxVOB5sm1kznyDl/PC11zEfq0GS6uo2zc3XXjrav2Sn263ym/hWdnOLN8/uDiX+0bR9pel2d3Me3m5fiNYZO2q6ju0+XhppnMW3EbNryZ56kcP4jbPflkv/AF4JNfScXp1SuLZ8e62Fjj5pseZF7A2JXUd6oTMNNM56K0jZtOULPUii/AOLeLOWpMn/AHie7y3UW9EZ2s5n6xoJVMlYnhnp475UbtExk7G3X7BklvGTbZOcWfiq6VylQU7Umi587DKDB7Mic4nMyL1MK/qlXp/nk032wux9x6kKxnKk05OoiWoYL5sbY0lyLGYmh3j5rZnlqK1r7mb395QVM5ZR5E9RHfNjueJiJ2iMur2DlwX/AHfS+/8AnMcuD8ydCoWpI5GzSk9mHIvKOy4jM97rfUdaH9Vx6Xztit5XS+94tOptNRON7KyneNYAAdHJ5ngimnI1FQkKILJsGG8LkbOUR9XtHph55OtwOF6xLh3bTZvXNbbLfTrGhXlM5HR589PHZNgtaJiNniIuv2jnhZjj9zrnLllPrp52d+5af3v/AOYPZiGWmko5iSQngslQXtC5mz59ftE/Bf8Ad9L7/wCcwxmrJ9P2ZleqW/X92Vw4/sP9T/8AaPQcWpOL9hwfq38lx9r6u+oyVC3H4Xo0uHbs1+9c910t9OoehDGS5WtytmOMZyVTOTqIUS6O+bG+DOYixmJ4t0ua2RZ6hXlM5HR589PHZNgtaJiNniIuv2itUmkrE8UhRBfKjZ4XMnY36vYMSqbXMp82lzuWUzWwJuUOOxlFFkWUNpZZnmGW5LGY6tlaCqZJodHijTyHlSWaXefXF2m/aM9DK+j3B+NVNTfWcsWHE52+ZFnmRZH1DlWFM6p1gqHBHgSj8pGxRX7pRll1M3aNBD9o1CNdFyiaW2xx6M5GUeWupdfcM3vLj7la1jz96tCi2W+ZNmYyma2LOttvZ2y0JiyyFYAOkmnK3YPMqlM7hGoiRIY7EMDY05iO5yeHdNjLOEyyFdQUyVKhXIWR4SFJZjwsZ415EcOmcLG2moqo6adKTnPWQMuneXics2Myh0y0bQRfmuvRc+Wb9WiM5UmnJ1ES1DBfNjbGkuRYzE0O8fNbM8tRojOVKZyhREiQx2TYGxpzEeC5PDunznzLLQVlrScd7cuMuM+RpM7/AHii3yPWW7ERXOxl6hJQ6ak4wnrk0n6tu7LHcfYZR5Gb69vcJZ3IVBQhm7tETW4sGttxOWfOPf7PAelVKZKNPFPUR2SoGeJjNnNur2iJ813fRd+Wax9RUpko08U9RHZKgZ4mM2c26vaPP0FNORqJEiqwWTYLtihcjZyM5nN9pa9w1UqacoUQrV0Fk2B8GS5HguTRbxc58jz0HZci2qyZKmYKmU+FOtusdny0NyyzG2W8slk4f2f05L7/AICoZSNbxjCgVYeHiYm7c7Nlr3DVFy7m0Wauki6mpKjZtcnEw3t3jJnZ9D9RDEmUmTT6xJgRnhTVV2BMzi2e2HeyM965z10HphJVEXGNPmpcTDxG3rXZjI9O4TljLzrlWOdnG+Emz1dLy227db/Z8KCVf1c7qbXuDjRXI5SoU7ZU0PPnY5R29mRE55sXeK6Wt4xp8pVh4eI+7c7MZlr3CsJONylvOrGT9JaR6X8uP9BrAMn6NUj0T5kf6jfmZ8rWAZOwVf8Avv8AysH6htFXS8jsW3W/2jFglX9fN6m07g6veHT7VrDJ4RchTzXSt1Sm8lHrbcZEeWh5docfpJHJ1CLZVMPPkscdvZmRMeTH3itDUklRv2SdiYbXbpkzu2peoxlsymttkuN3pJXPquBVOdsV3JaX3tDr1NroNYeepaLjHghKS4mHiPvWuzTDPTuGtS1vGNPlKsPDxH3bnZjMte4Mbu/eZTU17KwHFUpko08U9RHZKgZ4mM2c26vaM/j9JP5OnxbUpi5kljgu7czJiyc+4VcpO6Zjb2awDJ2+r/3J/moP0HJVJqKNPFPUV2yVAzxbJCbObdXtGdX0V0fXz8Gmu6JH3eJCZVW6cjURSFCiybAzw2RGzk/UXrGDPm0GfJimKlO1LIudOw5kF3ZkWRZZdw1Es6oo08MhPQrJUDtDtcJs5v1+0T177fyro13/AISUGozoaPIkIUm1zZV2NDiFLseIzh1LN89OwaG0VdVyOxbDd/aMWCbZ183rfTvGejl1FZWKjHBP4um8liS7IZr7uWfd+I0OK1c/k6hUdqTRc+TgFBd2Zkblmx9wnHevP/W5a35/4bBV/wC+/wDKwfqMr/wl/wB4o1fo1SPRPmR/qHH6SfydPi2pTFzJLHBd25mTFk59w2z3/kl9v4ONFc/lKfTtqTRcydjlBd25GTlm5dwyqstV8YIJiuXxXZiWzrinakT5F3F3jV2erquW23Ybv7PhQTbOrndb694kpNNSSOEC/Ck27Nh4W8Z23QG/Xn3jMuq8GPTN3z+Eu11dV+yant1vlOQglWdnO1fP7hxpvByTFWFMhRNxZSW14bThvuhM+o8mG3x+kn8nT4tqUxcySxwXduZkxZOfcM+jy6jUE5q4J+yTZvlJ9kMzaGMyLd/htZvW4nUtnqreUl9G2hpqSnX7JJw8Rrt4zdnbU/WY4qq3TkaiKQoUWTYGeGyI2cn6i9Y5cS7V+1lG3W+T3MKzt5p5vl9w0EqaSjTwyE8FkqB2hczZzfr9o6zfpNOV163bP2+r/wByf5qD9B+dRQTJkRnOm3kepWs4/Wx+UCpPqm32jmUiWUJwlDlFrmOUmWZw3yo8Mov4WcbJUafMQwqSjshje02I9DbtH8nUaalTHMgzlw6nlk5+0NG2LHFiTCxYLYYOdm+ug+jimWkcE644uaVrOOsiE4JMMMRMZDmcuCaoicuaz587IY1/Sjghgwmti/l1bvHcTzIZhQGUXKkfusP5CRFEUEuLCjPWFrhrFIDlixw5zJdsPWdzsOkMRRwlFCbkY1j+gAtqaEkMcEJR33P1N2fqAq4LRGVeTwkeR3P/APpMe1XU1JUbNrk4mG9u8ZM7PofqIeJ4L/vAl9/8hj9BGWS92y2dmT9rof8AFL/9iTht4u/cwkQzefFRFO0JpDMiw7Oc/wD5kWerxfgPQiRdTUlRs2uTiYb27xkzs+h+ohNxvoqZT1cUtWkzVEKRQWAuN3kZxNk/OIm0zGiMRVLnJk8UFXn7ahmNiTLCl4LHllDnE5tpowJVNRhTwz08fG8qc7RNDIsY269X/wBPWMmWuK2475jbHFUmkrE8UhRBfKjZ4XMnY36vYOSGpJKjfsk7Ew2u3TJndtS9RisXxYjmVk4SulcnT021JouZJxCgwe3M3OJzMz9TDQSqZKxPDPTx3yo3aJjJ2Nuv2DsM5VSZM1RErTngLjZp+cTZNzTNtMhmrOzdy92iAzktRnRKIZC5Jsk2a+DDiFMvYni0LJste0aI2XbLNAnQ9Eg7/ExQJ0PRIO/xMaxQM6sUmTVU5QRnZNg8nMzO1zJ8nJ3YaIDLJZqtlsu4xKPVp0Sg6dUysXQaHkd7kcX8JMTE3WNsZ1YpMmqpygjOybB5OZmdrmT5OTuwlo9WnRKDp1TKxdBoeR3uRxfwkxMTdYiW43VXZMpuNsAAdHNkyfsqoJ0MreTKbsKDTBtJzzzOJzPr0Bd9nVCBdDyaaY+2R6uxEUGWup9XeNBUmkrE8UhRBfKjZ4XMnY36vYJKOpnTU5yFkbrpPl4WLJzM4dMtG0Ea9F79WiAyaH9Vx6Xztit5XS+94tOptNRrCpdxNmrpnVhNOmpyno4HXSfIROWTmRRa5aPqJaapkxVhTPKN5S+3ZomPfshMovY3rYbY8pO+zqeokys1NKtwlHbim57umhtm/cIz4u/PNOmHM155t6sAAdHIAAABgxftSif1/wAo3hgxftSif1/yicu35Kw7/n+zeAAFJ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H59wo/eBV7n5CH6CPz7hR+8Cr3PyEAnplOiXRxGcVkuDnRM7O7ZP6hXi0WUdhpcb/ANeJHD+A+k7lwYVHD12P/wDrGYjlyJkZkom4ZdR2mfgA+1RpTUlshNB2OfZ6+8U8IIShXGRF/wBsQ/lRQS0UUiKVNxIZl2draN6/WKKtLKbV4YItD/8A6SAZklCpUQXSpdxdtxEOMyXHKjOCMmiLqGvWqgogXRSJcdsqW1sLEbORGfUOi+M11Dkqp2c6C54u14iLwIAqyWOcmQwyYLojxHzbrLtGPPTTk0Vs6C0/aRjerCybIpqSXLiYo73yLqMhwlzo1lCn453HJttNmZ4s9PYAyZCWco8jBd3kQ/k9NNTxNOgtP2kYvRSFhpboZmHJi62I3z+/UWL4DOhEcybiRQaHa2sRAJVsJFRUhkWZ3/mGSNhd+xEfv/mGOAopMmXPVS5c2G6A3cnbqMaHCCnSUkyXOSw2yJr2k5mzMXWb6iOh9Pk9/gY1YotsRqUsWsq3D7zc/ABmUlFKWqLVEN0kucTmXUbaZ6kP5wjRJqfUJkiRLsTE2VxnbkR9eZ5mLUsOx0rEPnKeb7sWfiP7wmgimVqOCAniNmL3SAZSZAsmwGZS74S/juIn7hKaWYcWFAVxdUvIvx/EbqhPUYJ5TZivCnQ//Lhi6vu0FNRKEuE0NuvX/wDoIY1gpkiqbKMzgeKDnZlk+g0anCRUxCZFmeJ+Yh/eES2fxjHBJNoIG3GLNyLrMaKZHLXokBxxbkOJkx55/wDsNHmFKKM5MMccNpRPbE7+0f1IiXKZBT5UOJD/ACvCXW2o0Fc+NbUChmFbCWkOrZf+w1anBPgW4ctVZLLmQ4ZHbkT59YweWwZs+ZsscGHMj5pORu2YuqVAiQTZjy7pUDb7s7t1P6xrViOTEpSTpUd06K/ENjLqIi9WgzeEhxx8IFsBRNbYxtpuEA4cHIlCWuJikwY8RXWSnKG/dN8z0bUe5462X9rJ9hu8nv4t/bzSybL7x4Skku40kbFDcphusjeEv4TfI8tHHu6XX0lRwpd2GpmPyLGbM/WzaE4i3V1tcm5vTPl0mh1VPOgph2TYLXmb52ufZEZO7GOtLW1eOnylWHxhjvu3QSsJjMtet/wYay6mpKjZtcnEw3t3jJnZ9D9RDEl06cgrE6QjV7BKUW4EOGU3EtheLU8mc9dXE3G43f7KmUymr+rrwXqSTi9KhxvrO/uWn2merNoPQjylLUf+H5UmoIvs3O9Ri/8ArMy3S3ucxDqlip0SiGRQahsk2a98ODFMvYnLn6Nn94Y56khnhu2t6T0tR7vgJq8pnI6PPnp47JsFrRMRs8RF1+0SS1imnKZxLixZEFuIscodSy3Cz1Mi/ESrFNOrlYp0iCPHlFi4kLRQ/wALl2dgrLLjU7pxx53ezrAi4uqFDS4mJh4+9azuT6d49CMmo/vBSP635CGsNxmtzzszK71fO4PM1BTOm1hXIkxuuk2bDCxZPCRzPVp/N3D0CpTJRp4p6iOyVAzxMZs5t1e0ZXB+ZOWKFtRjkYUpVZhleUT2kcJ+HYMz5sxbhxLkU1NJhrCmQUDSkFuzQue5fCZxe1/W42xk8HeXp5Lpu8pU+Vj0utMyLLQsuwdakpnQqEyJPHhTVVzTmKKy0iPmnq+g3GyY7ZlLctMpVSZM1RFTqUeBKNttPOJsrpfOP26H7RyXKMCoQKFaLi1TOe1Xi41rERHuFkeTF3uPSpU0lGnhkJ4LJUDtC5mzm/X7RlcJpk6anl05PIxZqt2O8iawyi6/1EZY6m1457umIhrSunXrlafaNua2O8oXscjyIvWXYNCWukwp501Ksvmx27WvwjKxjaDkz1fm5e0xn8Sq0NQ+yVG0KZHlNwoMO4sucbG5GfsGUulbLYlmpsFTKfFixLr3Yyy0Ji7By6ssZy7dOOV4eqQyuKL4pSa1StbCRYjtY78pmWh3Z+wPqiWoenVuH2yr8v8A9JNB4dolTzVce2TKSp4wUz7MSdhlKwm0yiyNycvUwq+qVOn8V0no3/mTc+RzuLKJjicyMtch0l4488/Rys5588/UQouMr5k2ZjJprYs623a2dstYLTJstRoKlM5QoiRIY7JsDY05iPBcnh3T5z5lloFSUzoVCZEnjwpqq5pzFFZaRHzT1fQVpU0lGnhkJ4LJUDtC5mzm/X7RcnpEW+tEqaSjTwyE8FkqB2hczZzfr9oz65KST8CXOTbUpiuwJOIcF2l2ZZFlnn2Ctct2WyXKl4yma+FJutvZnz0JizzBCi2W+ZNmYyma2LOttvZ2y0JiyyFXn5YycfNWNTuDCSXOUS1Z7TbbaecDavofs+4fKqnTqMoinoVeyIZrY0WGUzCYmh1MzNzM9NHGxMUyUcxXPUR2SoLHiYzZ8ur2ifFV1XlKep2VNDzJ2GUeN25GxwsZGXrcRcMZxO6pnleb2SLo1dOs2vhBh4j2/UyN2Z9PaQ5TE1cmp5JLINtlTLsdM8EtmPd3y7jy7GFctNJ4PqJ0+CBkM63Eic+QYmLtOJzPuGhxkk4v27G+rfz2n2toz6h0771vVrtGIlhriNRCSen2IYHZNjQGzl/Oeepv+AkmcI5KlRJWxysKakuw5NxnjXkx7zbra+sbeKrqvKU9TsqaHmTsMo8btyNjhYyMvW4cS7L+yVGw3eU3MW/s5x5Nn94npv8AxvHnZvVj/wApz53ZXGVIqfLVad/u09sfI9R70JFc7EfqHoENSSVG/ZJ2JhtdumTO7al6jGSnW7JUFipTLw8Szaobn2ZiaDMufd6tOsay6mpKjZtcnEw3t3jJnZ9D9RCsdpz15553VjJqn2Zi1ST6seV57SGHM3tZ3yLMPo1SPRPmR/qHFauRydPqOypoeZJwCjt7czNzzc+8VerXZM6Ze7WAeZmJKjRk8mCCqWIYLsSZs8J4TnllmZuZ9w0Noq6Xkdi263+0YsEq/r5vU2ncEz94XD2qRdTUkfCCDa5O0bc9u8cOFZAT6Hm+XYw5I10mlViowVNZfNjwmmYRlc0PZC7M5BUldRlKE1RUUvClJLnLaITe8ih6v0BZVpMNYp0awtmmp8XHl5x2XQ7uZFm+Wg52yXc93WS2avPD0wDynHCSnb1PX4iaXzEWCZO+vKGT6mcX4D0qVTJWJ4Z6eO+VG7RMZOxt1+wdcc5lw5ZYXHl5qpchUKyulbqlNgYUettxER5aHl2jV4Ufu+q9z85BTv3gq/8AR/IYyqbyFQoyGbuqU2Piwa23EZlnoeXYOXaX6/z5+Tp3svt/Hn5vRzulp/e8BDwd5Cnkhm7qlN5WDW24zMs9Dy7BdO6Wn97wHlq2pkylFbkRxtNnYGHCx5sRGYvO9PKMJ1bxKTLnTaxTKion4s1XiuVhE1kJw9X6D2IxJ6aSjrFFkJ4LJUGO0LmbPC/X7Rth8Oa3D4l3qg89wklY9QpsvZtquxeRxLLsi6+rt7h6EeUhWpOMKpWZUvaMDCwjuODnFaf/AGZB8SzWj4cu9pFCLHqCOgYluzX8va91xX83q7NR7YeeoaLjGnz1VQmbRt1t8NtrWGZFmXsLsFfGXFnI1ad/u1Fvlus92EjtZyL1jMNYzd9VZ7yup6NYZypTOUKIkSGOybA2NOYjwXJ4d0+c+ZZaBUlM6FQmRJ48KaquacxRWWkR809X0BVMk0OjxRp5DypLNLvPri7TftF2okSzE0maok0lLA6GTdtcpzycroMzz1zyP2jbEiFFst8ybMxlM1sWdbbeztloTFlkJP23/wAN/wCY8IobYi7xk4+8vP3G2q6ju0+XhppnMW3EbNryZ56kcP4go+o7HS6f9Xx77JvPw7d48j1dzLXIVrluy2S5UvGUzXwpN1t7M+ehMWeYIUWy3zJszGUzWxZ1tt7O2WhMWWQa5N8HFqTi/YcH6t/Jcfa+rvqMmlzceoSpi1TtVz7DOw7LsjxMi06i3uzIV/tv/hv/ADHhFDbEXeK1yLarJkqZgqZT4U626x2fLQ3LLMZrfMbvXF889VYCRCt2q+XNl4KmU2LJuusd2z0NyzyFYuXaLNMSpYVOq6ZcfJypl20x5m7QkUGXf1DbEs/pyX3/AAEdL+zMKlzvXgTfPaxRZE9rO2Z5jO1b3jWAAFJZPQeEH8/GXdh4cH4u/qYawkqiLjGnzUuJh4jb1rsxkencJOP0kjk6hFsqmHnyWOO3szImPJj7xG5jeV6uU4awDJ462r9kp9ut8pv4VnZzizfP7hlfSXbv7XxXZ/8ALxsR+7Jm73C/ExhPh5V6sB5TFV1Hk5KnjhMXl5OGSdv5czz1J8uz1hxFtXI8T7Dd/aNpxbOvmvm+neM67e0V/bk71q/SWkel/Lj/AEEi6BXUbNr4P4mG9v1wiZ2fT2EK9gq/99/5WD9Q+jVI9E+ZH+oyzLLv5+5Ljj28/Z59PN4uqCyXtPE72cjh7Q+Xb3v3+ocksyTNUQ04pHGsqB9mO85DOV0X/Zn1esegWJpNMUU6fBBhIUmLiROZ2Xkxes3Mx1UfVeECPB3dtvx+u+yDd10b1COi+ef4dOuefT9f1ZVnFH176P4OF/HtlzPlpn2jqlWTliiGQn4R3zY3aHYSJ2J+v2D0w4qk0lYnikKIL5UbPC5k7G/V7B06LO18/Bz65e88/Fn8QJJ/KVCHalMXPnOcF3ZkRsWTF3DqlolORqIZ6dPZNgdor4jZybrP1jl9GqR6J8yP9RIujV06za+EGHiPb9TI3Zn09pDNTHmw3cuJWyu6JH3eJCgeeOrr1tPxpVK5GPSPaIeo20Z9SEvGCSfydQrm1JoufJ2Q4LuzMics2PuG34kZPh1VDUklO4QVTa52HiYVu6Zu0GeheshXtFXVcjsWw3f2jFgm2dfN6307xlUlRgVBfxIi2pNFhtytluR/zZnm/wBw1eK1c/k6hUdqTRc+TgFBd2Zkblmx9wnG2zzz8lZSS8+fh/LkqpNOlJ4ldXPHmk2JP3oXzYt2E/YWQ68dbV+yU+3W+U38Kzs5xZvn9w6paJTkaiGenT2TYHaK+I2cm6z9Y0Rcxv3IuU+9k7PV1XLbbsN39nwoJtnVzut9e8Z6OkyVlYqMFTPa5srCaZnLd4eyE/UX3D0wyeC/7vpff/OYy4zclbMrq2NBUpko08U9RHZKgZ4mM2c26vaJKCmnI6PIkKILJsFzwuRs8Rn1e0cuFH7vqvc/OQ1hX/JP/EAAFJB+UD9XH5QA9CoQKVtDp2zS77MW7eImeL1+wc0aWfSiimLCw4Yv4cjub1k/aQ+p0U2ZwaQRSiYzxHLL+cfzg/CsjnTolGaQ7X09fZnqMampaROpkKJk8mKC1os8nM+wTnJSqJslOgk4Z7zneZ3dfX3iinWxol0BZkWG5d5iakqIUtSlTo+bC7/cZDWLVcNKRTYk8xNjHDrHfFD69O8R1iny0s/DI7pUWnV1F6xuVdfWEqmIpMx5ZtabQdhOIk5TqjWpEqp53XZZfy/+n2EAlkcUQxlBCiZ9YsWPwHCdST482WXDacWkx3bdfRxtwqqoa/Z0pYUBdW6fU/WPidNhk8KoJkZ7pO5+4M03aGdHTJczBgS4nbNxIi9en4DpwmjlkrlQQxO7tl6iEi2jTYqjFBFJeI2/iLs9oo4Vy44J8uWcGIWbk7NlCAcF/wB4Evv/AJDH6CPzDg5DOjriaSnU7NNO5two7d0z69f/AHHueOtl/ayfYbvJ7+Lf280smy+8Z1Sd29NvZrAACkgzlVJkzVEStOeAuNmn5xNk3NM20yGiAyyXu2Wzs88u2uRZEr3dme2p5Hbcz8kWvVD+I7JatOlJ4ZqgsdCTuvyhfNvJkT67v4jbGcqp06JRFPQq9kmzWxosMpl7E0Op5Nnp2iLjZzPPPz+q5lLxfPPy+itKpkrE8M9PHfKjdomMnY26/YOw8yqmSZSiJWukcVLo2wZ95z3Ymi3Sy0Ys+31DQ462X9rJ9hu8nv4t/bzSybL7xsznqy4X08/loKk0lYnikKIL5UbPC5k7G/V7Bn4qulcpUFO1JoufOwygwezInOJzMi9TDWAVZ6pl1w4pVMlYnhnp475UbtExk7G3X7B8oeiQd/iYmVU6dEoinoVeyTZrY0WGUy9iaHU8mz07RypVVTxlKRTTw1hu8nM21PnM2mYzeuK3W+Y1gABSQZ1YpMmqpygjOybB5OZmdrmT5OTuw0QGWSzVbLZdxiUerTolB06plYug0PI73I4v4SYmJusbYzqxSZNVTlBGdk2DyczM7XMnycndhLR6tOiUHTqmVi6DQ8jvcji/hJiYm6xEtxuquyZTcbYzqkmnRKEy1PBizUtzSXKG+4iLnHo2o0QF2bRLpkrvtGnwLqXyimW+zx6M5kUWUWWhHqNBKpkrE8M9PHfKjdomMnY26/YM+d9lVBQum7yZTbix6YNpMWWZxOZ9WgSfsqoJ0MreTKbsKDTBtJzzzOJzPr0ES6vK7NzhrDJq3IVBAum7qZNiYsettxERZann2DWHFUmkrE8UhRBfKjZ4XMnY36vYLym4jG6rP4O8hTyQzd1Sm8rBrbcZmWeh5dg1h5mkqZ0SimTzjeavxdpiYt+wjKH2N6mHphOF3FfEmqAAC0AwYv2pRP6/5RvDBoH7Uqn9L8picvSKx9a3gABSQ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B+fcKP3gVe5+Qh+gjxPC5FMl1CJXbuTet+woSAQUmoQJb5M+G+RMa4nbRzLQn1HSJFTYjeBaxdmFEMkAGtVlMibs8EmO4pdzmxlq3aPiqq5cxeU6RFcRdbN1EXWMwAG0q2CoTTURKMGOLnQ2RRaZf6DlUVkgkUpElO6CB3izJ3Mj0MZQAPQK56FakTyop1kUu7OyI9Tf8A0E0+emS0+NMmmYsUxrorTh0Ny1GQADaOalW06RKmz8KOVdlYcWpv/oCpQjgo8SWRMuj/ANkyfefrGKADSVqZUdKTSoY3jguuJjyeJxmgNHb0f93/ADjAT0ibBJVyo5h2wk7m3qMVpFkuTVsU4uTPU2/9LCJQokz4YMFPgs775xP944ANWsLZShdDDIP6vK5mvWRPrnqKV1SkFwiJXKivll1sZfwN2DBABtKZdOmKYp8Sq+E23cOIuptR/KkskqK7JVS5m5Bd/CfXCRDGAB3qaqWoqcyOXFdBG1kTNc0JPl1DvUFUqBChKRG0UnEc2Pccy7dXGZNlu5wk786F+d39Q+NwpfbIP4f9TzGNbS5VIURQKpcVs/PElseXUWemg7roUFVI5sajAmRc4rIotG9nYPPQHjO0TxQaRt2+odIYjhiKCYbmekX8wC2bs8qZBGmm4hZudpl4iqvxpFU86hBP3+uCw+wodRj8xR24n4MQ+psGJLOB2frAbPBf94Evv/kMemrCaTKUFPnQMhndOic82Iil+vX+XvGDwMSzFCyBbY0Et837SiIe5CzcbL01k8Vq5HJ0+o7Kmh5knAKO3tzM3PNz7xn1hXUYU5K46Xs01P5OftEMdlxkR7vW+g0KX9mYVLnevAm+e1iiyJ7WdszzHWvKZyOjz56eOybBa0TEbPERdftHOydPsuW9Undy4L/u+l9/85jQVJpKxPFIUQXyo2eFzJ2N+r2Dz8uiU6VWJ0hUnaVOt2SG+LNoXj0Px7hobPV0vLbbt1v9nwoJV/Vzupte4bjbrVhlJvcrjLpESdTOgpSnYYd28rMS7LLnHk2f3jFQpFdRvXK6ZxhjtbHjlKZnI8i9hfcNBfXIk0hXCZ7LUTsaVz7cy62bm59426Wi4up8pLiYmG+9azuZnp3ienHK6jerLGbryihbxVUEcWHbs1/1K58G4vOZ3O93q0HoOOtl/ayfYbvJ7+Lf280smy+8Kj+8FI/rfkISVSmpKRT5q6nycFTKayO44mcyI8jMy0MxkmWO9Ntxy1LPPPvdpimTXFEmQljx0JXbXCxw9TwasepdXeJEqmcj4EQz08dk2B2iYjZ5jdftEiqgzqGniqKdc82SzFgl1nb1mfb2CWZMqNKTyUlTkXoY7mkXwlcxvzoXMmMyMTcrL805VMZZrG8PVTJkmlJ5KRHIvmx3YEi8yuY3i3jdmczzHZCi2W+ZNmYyma2LOttvZ2y0JiyyGIlrdOUKIVq5RZNgfBk2RHguTRbxFvPkeeg21y3ZbJcqXjKZr4Um629mfPQmLPMdZZeXLKWcONYq0mlJyjjK+bH5OXmVzGT5sbM4z0O1x3yYeTqUxtsUZHhM5wbvNN4cstOsclVOnLFESKUrvmxtxhOwyJ2J5e6/qbd7x1xbKfiU9TxfTZHMnYeLiueeR7xNE5etxNtt3VSSTUFy3YbKNRJf1nNiu8npF/FkbkZ9eQ7JU0moJ4ZCeCykQO0Lme0Ob9e9DbEXf7BJR+C8mFOcdTl3zY9JdxlYxn1wnm+Q21y3ZbJcqXjKZr4Um629mfPQmLPMbJe+RlZOMXmVVJnJqxFHQTebJa+XlyLw5ZxnvPn7BLMqNOlJ5KKNJt8pPdhzsSKU9xue63d3D0v7M/8ArKkq/p41v3wwtCfewcQJJ/KVCHalMXPnOcF3ZkRsWTF3CLhf+Kp8Sf8AJIh2uReuSfa22NdHlItsciyPXr+71jtM4RyZqiTIpkrbZsy54bjlsxP/ABF7fuGTUKTOUKFcEB8YrtzEmZSsHImydonL7mHZDv0+NCk+2ExNdB0fCzMyzPM3N/Y3rCZZTjzz8y443nzz8noEKLZb5k2ZjKZrYs6229nbLQmLLIScZcZ8jSZ3+8UW+R6y3YiK52MvUMRLTpKxPCSdXxnKRuybDOS95/zmfqfuYegS1aTNUQpFBYC43eRnE2T84ibTMXMt8dkXHXPdyQ0yXBUJilTFjrIG5drXcjLmkbaZDWEMxTJRzFc9RHZKgseJjNny6vaJ8JXVeTqCbZU0PPk4hR43ZmTHCxkR+txfE4iOcua6qqjOhURSEKTa5spsaHEKXY5PDqWb56dgz+JVaWocabRtymH/AMqwpV+VursTFnp1DbSppKNPDITwWSoHaFzNnN+v2jsMuO+7Zlrs4pVMlYnhnp475UbtExk7G3X7B2GcqTTk6iJahgvmxtjSXIsZiaHePmtmeWorSqZKxPDPTx3yo3aJjJ2Nuv2CpfSps9Y5LkW1WTJUzBUynwp1t1js+WhuWWYkpf2ZhUud68Cb57WKLIntZ2zPMawkqiLjGnzUuJh4jb1rsxkencMs9Z3bL6XsrAeeQ1pXIvk1RPbszbQovI7bnOHdhLPqLIehDHKZdjLG49wZKH7OqEaGLk00xtjg1diM489dT6+4aw4qk0lYnikKIL5UbPC5k7G/V7BtnrGS+lcqoi4xp81LiYeI29a7MZHp3DJXLdq4PwVmVLwVMp8I7rrHjKE/Ubl2kNBKpnJ1EKJdHfNjfBnMRYzE8W6XNbIs9RlRJp0VHXUNPBizUuG0blDfdFfoeje0c8rvs6YzXd6YZNUoCSo4sy3DUzG5ZzNmbqdtCYaCVTJWJ4Z6eO+VG7RMZOxt1+wdh0smU5c5bjeHjqahp02sKUi5HgTTtwZGLFE26Zxbxdx5hMp0lNwokyKYrwJp3PDhnFg7j/xHvPn7BrU1NJqqdStUQPKX2vJc92wzLnEzuz9QxFm1oahUFHSFMjD+t5QYdxNzNDcjb1ajz2SSXT0S22zbamIaqSmSR1h4juY9mhyyGVMmTk/CiTBBI2tdKuxJl5S8Z4MstIWL72Ho5amSsmJJ6eO+VHe0TGTtl1+wYSP61wgp9U5u24nJa2WQW69b66C85ONIwt5261hXUYU5K46Xs01P5OftEMdlxkR7vW+g0PpLSPS/lx/oHCj931XufnIaCpTJRp4p6iOyVAzxMZs5t1e0Vqy3lm5ZOHn6xW6cvTkigUNKneUnWRcmxkZbrZuzeoKbMkzVCnhAukYEo7cGO84myOCLIu7Uglppy9PORToGXTrdunOXJsby93Q3Im3dOsZ8mmpJ/B9PhSbqkpuwt4yutjz67S3e0c7ct7dJMZNeef4eloKacjo8iQogsmwXPC5GzxGfV7R2XLdlslypeMpmvhSbrb2Z89CYs8xkrqPSEtkuUgxlM18KTjRw3sz5uxMWeY7S6PUZSidPgrDTZ1uJFs0ObExdY6bsmpHOzG3qtcUKL6NXzJszGTTWxZ1tuEztlmcTnE2Wgr6dwg/k4t78TEg/Bm9biSqQ1enU+aq43xMNt3ZoCdzIte8ZWyK0NP8AtambQmkeT5coMO48+bmbmZewRb08a4VJ1c75eg/bf/Df+Y8IobYi7xoKlMlGninqI7JUDPExmzm3V7Rn7fV/7k/zUH6DPmVunKaxJnxqMKUkuw4rIjxr4WPq3W/EX1Sfenpt+5qpU05QohWroLJsD4MlyPBcmi3i5z5HnoOX7b/4b/zHhFDbEXeJF3CVJHZJSK8PEe5RhmeEzGW6ZZvmXqGt9UpFP8ymle2JnPvPUwll7XhllnNnPorAZP0lpHpfy4/0Gel4VzliiGQnpt82N2hxyJ2J+svUNvxMZ6snw8r6NWpJp0ShMtTwYs1Lc0lyhvuIi5x6NqK0qmSsTwz08d8qN2iYydjbr9g8+qmcJ5qiKNPIwJRs0u+VE2XaYkrFBnQqCVrF18qPy8/BIrGIih3SPN8iyE3OzdkXMJdS1v1RcmQq0kaqZhwnfnaZ9RdntGXWK3Tpqcp6NQ66T5CKyLJzIotSbR9R8puC6ZMrlwKpm0wzHyY4GYvUf/bDXS0SnI1EM9OnsmwO0V8Rs5N1n6wvXl9GTox+rF+lm1cjbsN39ofFs6+a2b6d4f8Ai3/vCGqu+zqhAuh5NNMfbI9XYiKDLXU+rvGsExt71tyk7R5T6Nbd/ZOK7P8A5mNiP35M3e4cS8UdJUY1Nm9K3LWbmaGcXOPq7x6scVSaSsTxSFEF8qNnhcydjfq9gf2p6d2f3cvXsz/o1SPRPmR/qNYZ1HUzpqc5CyN10ny8LFk5mcOmWjaDRF4ya3IjK3erQAAUkAAASVRFxjT5qXEw8Rt612YyPTuGSuW7VwfgrMqXgqZT4R3XWPGUJ+o3LtIaCqt05GoikKFFk2BnhsiNnJ+ovWPKpZlRqdHhpyGQ8qS+Md8O+8V0OujMehjjnlN6jthjdbr3YyeOtq/ZKfbrfKb+FZ2c4s3z+4YiWkzuECeFWoPAmm7z8osfNuaRlazN6xt8QJJ/KVCHalMXPnOcF3ZkRsWTF3DerLLtGdOOPesrj3auW442G7+z7Ni2dXObN9e8VIUiuRfJSUzi3Ga5RjlOtZzLdPXrLvHoQGzC+t889mXOek8892GrpEU1NHHU1O2xQNhHZh2OefNPN8tewayVNJRp4ZCeCyVA7QuZs5v1+0fK7okfd4kKBcxkRcrXnoaakqPCCqbXJxMPCt3jJngz0P1EK+K1cjk6fUdlTQ8yTgFHb25mbnm594U794Kv/R/IY1hGOMvK8srLr7mT9rof8Uv/ANiTht4u/cwcdbL+1k+w3eT38W/t5pZNl941gFdNnap6pe8ZyWt05YohkJ1F82N2hsiJ2J+svUOXBf8Ad9L7/wCcw4Ufu+q9z85BxAkkcpT4dlUw8yc5x29uRmx5OXeJ+bqV8vT556lW5eoIEM3eTKcTFg0utIjLPUs+waw8zLl1GKsTo45+3Tadbhy7IZd+JDnn1N36DQ2+r/3J/moP0CZd7TLHtI1gGT9JaR6X8uP9BrC5ZeyLjZ3B+SK4TKE5RlvxaF+I/Wx4mqUONfW1JIoLTTWOTvddCXaeWhhaSMfjlekSWJ1FkMOhWQm2frIf1RUlamG2dNuLstIvAh9QUGpz10yVCm30zXliQ/xE5dYKqDUynSUsSa2NRdZykP8ADmfWG/U16IkSibBIitibFa/Is2PIf0a30aq/onzIP1D6NVf0T5kH6jWI5VVWpZNkmdbCXVbCfiQ4zJ82bMxI4nj7WIXTuDtVglRRRJWIv/mQfqOn0aq/onzIP1ASzaotnS8OZOeHstL9BNNnTJ0d8yJ4u1hp/Rqr+ifMg/UPo1V/RPmQfqAl41W4OFjbnZbD+g4TlE2eZHNiubTIiGj9Gqv6J8yD9R/YeDNWOIiiS2l24kB/6gONASS1tWkyZ8F8k7ricy/hMy09ZD2HEuy/slRsN3lNzFv7OceTZ/eOdBocNNgOZNO6dF3Nr620MbQy4ytmVjynFvFG9g4OF/8AxO65n/8AlOfbb+IqQ1pXPvkpE/GWC1yi8pNzuZbpll1l3D0IkXU1JUbNrk4mG9u8ZM7PofqIR0WfZdOuX7UENSSVG/ZJ2JhtdumTO7al6jFY88uoqufZOVqOMsF7U9hSbnYj3iPLqPuEvGXFG7jYOF//AAy25n/+ax9t34B12faOiX7NerAZPH6SRydQi2VTDz5LHHb2ZkTHkx941hcsvZzss7gyeJdl/ZKjYbvKbmLf2c48mz+8awBZKS2dnmUsM6nKIST0/ZJs12TYxTNpYv5z5lrv63YaqWrSZqiFIoLAXG7yM4myfnETaZitUmkrE8UhRBfKjZ4XMnY36vYMpVSZ0pPFKTnjoSZkGUL5v5QzfXe/ARq49vPPI6bxy7+eeVtiGWmkrKYUhRBfKj1hcydon6vYMdLUZ1PUQ09OkvmxuyLEItnYrueZb1zv6tBq0ZemWJjgTzb4pXPK0yZzNtfYNmUy4Tcbjy5YqulcpUFO1JoufOwygwezInOJzMi9TDQSqZKxPDPTx3yo3aJjJ2Nuv2DsM5UmnJ1ES1DBfNjbGkuRYzE0O8fNbM8tRvMZxfvaICRCt2q+XNl4KmU2LJuusd2z0NyzyFY2XbLNAzqxSZNVTlBGdk2DyczM7XMnycndhogFks1SWy7jOo6mdNTnIWRuuk+XhYsnMzh0y0bQaIkXItqsmSpmCplPhTrbrHZ8tDcsswQrdqvlzZeCplNiybrrHds9Dcs8hk44rbzzHVUmkrE8UhRBfKjZ4XMnY36vYM9P9e2yl1D6xgWXzeZiXbxZFozEWuY1hnVhNOmpyno4HXSfIROWTmRRa5aPqGU9TG+hR1M6anOQsjddJ8vCxZOZnDplo2g0RiKlMlOniriGO+VG2NAxljMdkOZ81s9CzG2GN9DKerzNeTToVE+QngxptUtaFyhswyI+vV+7vHoEqmSsTwz08d8qN2iYydjbr9gkryacso8+Qngvmx2tC5E7REfX7BLwZUyYk8xEnjxZSVmnMcN9xmfNPRtBM4z17rvzYb9m2AAOjkDBoH7Uqn9L8pjeGDQP2pVP6X5TE5d4r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D4myoJ0s5cwnhPUnH2ADKi4OUmOI4okjmf/AMyP9R/Po1SPRPmR/qNYAGT9GqR6J8yP9Q+jVI9E+ZH+o1gAZP0apHonzI/1D6NUj0T5kf6jWABk/RqkeifMj/UPo1SPRPmR/qNYAGT9GqR6J8yP9Q+jVI9E+ZH+o1gAZP0apHonzI/1D6NUj0T5kf6jWABho+DtKjTQRRJXM3/8yPt9o7fRqkeifMj/AFFyHokHf4mKAGT9GqR6J8yP9Q+jVI9E+ZH+o1gAZP0apHonzI/1D6NUj0T5kf6jWABk/RqkeifMj/UZyig0ymTops5Ncgi1PEiLZ+rteK4z7h6cBlm2y6eWrHBJNFLKfTJNk+DWC4zvdi1iNiYnH1SadQawliMkVscPlJeLMO3M2zcn0Gih+zqhGhi5NNMbY4NXYjOPPXU+vuElcRYFQkVOTM2W27HU2325FDDunr2ZF1jnbZ80/F0kl+W/gzllBkSksaA02ItjbZ52IZY7G8W67QsWWeo2EdFoimTApSp7pcT2xXxl1seRmOm0bd9RqyLZ8fycGLfiW5nnDozF7RJtvENQ2WdLw6bM8hFc9jE8WRPEbxH1jd6u/Q1ua9VVHIk69egk7qVNh4UGttxGZ56nn2jXGTVuQqCBdN3UybExY9bbiIiy1PPsGsKx9kZelSLkW1WTJUzBUynwp1t1js+WhuWWYyaot4x4ITVWHh4jbtzs0wi17h6EeZ4WJp0pPMnpYGlTm2uJyzY4Sg1/07xPxOJar4fNkrQ4RchTzXSt1Sm8lHrbcZEeWh5do1gGTQ/quPS+dsVvK6X3vFp1NpqK7Zfenvj9zPqUCZfwoTI5xYkJXYkGZfwEZZ9w0OIEkjlKfDsqmHmTnOO3tyM2PJy7xw4Oz5i1WvXxScKBRh2lddzSMj8BuicZMvmqssrj8seZqUyooFCZWokbTKQ3PPvhgxLyIuaWjO3W7DqhqSSo8II7p2Jhtse6ZM8B39Xq6+4OGC3Ap8KXDu2l965rbThPTrG2qTSVieKQogvlRs8LmTsb9XsGavVZKrc6ZbGfwi5enmhlbylT5KDS60yM89Cy7RypqmTVawpnlHiyktuzRMcNt0JlF2O7dYxFCLjGoI0qaZh02ZfssVrsxPHke9zi6+4dUtenIE8KtQhxZqt3n4xFiWG3NIsmdvWI6/m3e3n8q6Pl1O/n8NasIadEoKONHtK5R5OXixQX2kT56ExDET0uynrJnGOHTZlnLYD4rH2PcTRZesaEuXJnJ5ytZPvQx248+wy2pjaHdLOC02LLUclyJXXahBLmzMHCfFk2lFszkTZ5X3M+WgZSXnTcbZxtkyVGxU9Piorkym7F5VtotPL1w2mfVqNujxTqnWDnx1DaZSHycWCUF98JkfsZvXoK5kucjUSU0E91y+7EWWFlYTluaaG3V2jquptIkU+Da5NqZM9u9Gdtxk+huebBjhZ+Hn+2ZZy/j5/poKlMlGninqI7JUDPExmzm3V7RlJZk5AnhjUSMWrq3eXeRYlh9pbpNCff7RkzKTORqJKlGeyLpt2AjymMxNFvmbaGZ59rDtxorovKVCnXKVPPnY5FiW6ZERkTEZEKufPPDJhxxy9AhRbLfMmzMZTNbFnW23s7ZaExZZDJXVpXPsk0tPdtL7OovIrrWOLdiLLrLMZ6qtyaynikKFHF0rJ4bDm4ub9REzN3uPTIaakp1+yScPEa7eM3Z21P1mNl6uMeybOnnLuz0tJnTU8MpQeAhN3QZRNm/lCN9d78BVMpMmFPJgRns01PdgTM47Lj3sjPN89RoiRdUklOs2udh4j27pm7M+heshXTjJynqyt4ZK6VzIa2m2hNId1uJZzm/wDLhz1aH8RLOmq6nT1CVIp40vtuiwyk4LG5ZG1zsfsYauxK6jvVCZhppnPRWkbNpyhZ6kUX4DqqpMmaoiVpzwFxs0/OJsm5pm2mQi429vPPquZSd/8AXn3PO0VBLlq41lNUbdGmZpVmFfcRlqZ5NmfcN3jrZf2sn2G7ye/i39vNLJsvvGeqJFLUxyuEEWLFA2FOaKHEcs92DRsizGh9rof8Uv8A9iTht4u/cwYzp7ef5blerv5/hrAPMpZcmUohSIZ/FS6N8aRYc92J4d48tHPLt9Q0OOtl/ayfYbvJ7+Lf280smy+8XM56udwvo1hnKk05OoiWoYL5sbY0lyLGYmh3j5rZnlqNEBVm0y6cUqmSsTwz08d8qN2iYydjbr9g7DOVJpydREtQwXzY2xpLkWMxNDvHzWzPLUVpVMlYnhnp475UbtExk7G3X7Al9KWesSVJNOiUJlqeDFmpbmkuUN9xEXOPRtRKlmTkyeGOkSNtQzHw5d5S8Fjzzizic310YbYyf2J/w3/l/GKK6I+4TZq7VjdzTQSqZKxPDPTx3yo3aJjJ2Nuv2DsM5UmnJ1ES1DBfNjbGkuRYzE0O8fNbM8tR2QrdqvlzZeCplNiybrrHds9Dcs8hsvpWWesKoi4xp81LiYeI29a7MZHp3DJQrcPhBHLmy7VK1sWTc+BZAbZ6RXFnloPQjE4TS50pPLqKefhTUjsVhG95lD1/oJzmvmVhd/LXXgv+76X3/wA5jWGJwfmToVC1JHI2aUnsw5F5R2XEZnvdb6jbFYfZjM/tVk8F/wB30vv/AJzDg7y9PJdN3lKnysel1pmRZaFl2BwX/d9L7/5zDgv+76X3/wA5icf+P3fwrL/l9/8ALz9sykoCiTTNnXyOkw23O57mZuWh9XeNCoTJMPBdWkgkbNNT2Yki847LoyMt7rfUcv8A4/8A+/NDV4RU3jGnnhScRTL8lvMzmT9baF1jnJdXX3Ltm5v7zhR+76r3PzkJK0txNtlzZdyZFZiybmx72bPWG088tRLVKlicH5smdOxsVsBRbbjtGRxbpFu26Z6jrR5clGnNWqn4qFL0SfYcLXGZR7pZ6m2fcNuW7qeeed2THpx3fO3n/jrWkWy8H1sybMxlM2zFnW23tGTZaExZZDtUlMmGsJp5xtKQXbTEx7l8JFD7X9TiSpVunLFCaQai9DHdtMNkROxEcPU+pdQkpqucvrCmop6XjzStYtoKHD3Th69XbsyC5Tep56tmN1u+ej0CVNOUKIVq6CybA+DJcjwXJot4uc+R56CtUpko08U9RHZKgZ4mM2c26vaPP1Ko1yJQmkJ0myTZtzQ4kEy9iI+ssm/1ElSp1RWJ0xLld66O7BTYcJOxldvkbaER5+wV16l1E9G7OqtajzJ1VUHUVUiyVB0QryO1yOGPRndusvYOv0lpHpfy4/0D6NUj0T5kf6gu+zqfAhpfJqZj7PBq7GRxZxZaGeofNjPP9M+XK8efu8+sW30+oJafLxKbLw7IrmwnNzyPeN4n9g1dtq9RqGyyZfF+B5eK6Cazk8OR+zq7RWu+zqfAhpfJqZj7PBq7GRxZxZaGeofsT/hv/L+MUV0R9wnpsvNV1SziM+ZwUnTU8mRHUnlSbsOHALJzc+sVpeC9OlJ4YFEvHmk7zLooXz7CMbYDpPh4z0c78TK+rJ4gSSOUp8OyqYeZOc47e3IzY8nLvDYKv/ff+Vg/UawDeiM66ydnq6Xltt263+z4UEq/q53U2vcG31f+5P8ANQfoNYA6fanV7x5RGrnUYqemqabZ5UGI028o3fPSF+0iGr9JaR6X8uP9B3qKaSsnJ5CiC+VHc8LmTsRH1ewfNHUzpqc5CyN10ny8LFk5mcOmWjaCZLjxtVuOXNglrdOWKIZCdRfNjdobIidifrL1DlS/szCpc714E3z2sUWRPaztmeY0FSaSsTxSFEF8qNnhcydjfq9gylXBenTU8UCeXgTTZpl0UTZ9hmFmXclx7NsB56l01Iqp8pdT5OwqYnsjuObZmZHkZsbk/wB4r2Cr/wB9/wCVg/UbMrrsy4zeti77OqEC6Hk00x9sj1diIoMtdT6u8aw8pVFey4qeoVPbrWvSYGFfoZb5aNkfcwIa1V6jT45KRPiKZbXKL4CZzMy3TJtCMhMzkti78O2SvViRdUklOs2udh4j27pm7M+hesh5/wC1/wD+P/s3/wA7me7zN7nNoKkNS4O06/ZJ2HiNduzDdnbUvWY3r39PvZ/b19fudlVRqKxPEdISXyo2w1OJCTsee5EXqMs/aOK7g8rqNm11XEw3t+rkTOz6H6iGshqSSo37JOxMNrt0yZ3bUvUYrDpmXe7Z1XHtNM5LRKcjUQz06eybA7RXxGzk3WfrHJR9V4QI8Hd22/H677IN3XRvUNYZPCLkKea6VuqU3ko9bbjIjy0PLtG5SScMxtt5KTyFQXoZW6mTYeFBrbcRmeep59o1hkqPqvCBHg7u234/XfZBu66N6hrDcfZmXuAACkp13RI+7xIUCdd0SPu8SFADJp37wVf+j+QxrDJUfVeECPB3dtvx+u+yDd10b1DWE4+sVl6UAAFJZPCj931XufnIawyaty9QQIZu8mU4mLBpdaRGWepZ9g1hM+1VX7MZNO/eCr/0fyGNYZPBf930vv8A5zGsGHYz+1oGT9GqR6J8yP8AUawDbJe7JlZ2ZPFauRydPqOypoeZJwCjt7czNzzc+8Z9HV1GJOauCl7TNUeUn7RDBfaZkW71NoNDhFy9PNDK3lKnyUGl1pkZ56Fl2hXPrWBS+btt3K62WNFp1vpqOdmrw6S7nPqz6PW6dKTnPWKGXTvLxWRZsZlDoTaNoK6KpkrKxVZ6eO+VHgtExk7QmXX7BVWFM6UnKQjjZdO8hCxZsZHFrlo+oTKJTpqeTIjTvKk3YcN8WTm59YSZb17FuOt+7RAZPEuy/slRsN3lNzFv7OceTZ/eGz1dLy227db/AGfCglX9XO6m17he76xHTPSrl3RI+7xIUDDV1FbAmjiW03ZpBNdNx4Y7c8siJzzYh2+ktI9L+XH+gdeJ0ZezWAAFJAAAAAAAAAAAAAGTxLsv7JUbDd5Tcxb+znHk2f3jK2JXRd2TM2VND5dbaUeJ/LyZuZMZ25drj1YCLhPRc+JfV55DX+fDNi2hNIbFWtZznbk2fXdy9o1kNSSVG/ZJ2JhtdumTO7al6jBdTUlRs2uTiYb27xkzs+h+ohkrqKrn2TlajjLBe1PYUm52I94jy6j7hnz4/Xzz3V8mX0889noQHlOP1dK5OoRbUpi58ligwezMiMonIyP1MNpLVpM1RCkUFgLjd5GcTZPziJtMxszlTfh5RWqTSVieKQogvlRs8LmTsb9XsHn46HFMTSZkJbTIk3YSLmannvu+uefYw9MJ0PRIO/xMbljMu7Mcrj2YyGsYd8yav25NC2LOwcLA1bJniuPLLRhtpVMlYnhnp475UbtExk7G3X7ByXU1JUbNrk4mG9u8ZM7PofqIYiqk1FMoiVpz21dMZp+7LwWJuaZtE5ZephPzY/Vfy5fSttdTUlRs2uTiYb27xkzs+h+ohJtqunbtQl4iaXz1txE76cmWeplD+IkQ8JUkF8lWrxMNrVGGZYruZ7pFk2ResehGzWXOKbvHjIAZPFvFnLUmT/vE93luot6IztZzP1itCt2q+XNl4KmU2LJuusd2z0NyzyGy+lZZ6xWJFyLarJkqZgqZT4U626x2fLQ3LLMVgNs2yXSRCt2q+XNl4KmU2LJuusd2z0NyzyFYya4iVz8BVT5lqlNdZDaR3XMR5nkWTjrR6tJqqc44CsmweUl5na5m2bE7sMmXOqq48dUcl32dUIF0PJppj7ZHq7ERQZa6n1d4Uv7MwqXO9eBN89rFFkT2s7ZnmNYeekotl2enxTMFTKu2NVbde+9HuaExZZ+0hNmrueefu2Xc1fPP2ehHlOg8IP5KbTe/DxIP/wBRvEfrYegpa3jGnylWHh4j7tzsxmWvcMnhgix6fCqxLdmfdte644S16gz5x6o3DjLpr0ICSlreMafKVYeHiPu3OzGZa9wrFy7m3OzV0DBoH7Uqn9L8pjeGDQP2pVP6X5TGZd43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DiqTSVieKQogvlRs8LmTsb9XsEiVTOTqIUS6O+bG+DOYixmJ4t0ua2RZ6jRElURcY0+alxMPEbetdmMj07hNnrFS+lZ6VNJTp4aGugvlRvgxuZYzHfFkXNbLU8xJWJdRp6clcc/a5sryc+yGXs7mRHu/xXO3qYaH7T/wDo6kl/qYN33QxPCXc4rQrdqvlzZeCplNiybrrHds9Dcs8hGpZr8l9Vl3+bEVJpyijxSKRBtKFQ2HC5QYNsTnzs4nN9dBt0tbxjT5SrDw8R9252YzLXuGJLTTqPWJxI4GlTrcBM5cu0O9vm9trmeeug5UncqC+dROUTS8Nk+mK5GXOizJjc/WJl1VWbj1YyeFH7vqvc/OQ0EqmSsTwz08d8qN2iYydjbr9gz+FH7vqvc/OQ65fZrnh9qFL+zMKlzvXgTfPaxRZE9rO2Z5jlwmlzpSeXUU8/CmpHYrCN7zKHr/QaC5FtVkyVMwVMp8KdbdY7PlobllmMmJbxvxXLmy7Uy3FxZNzvZpnkepPkIy4nT+Sseb1fmuoqLi6XMS4mJhtvWs7ueneLVSmSjTxT1EdkqBniYzZzbq9oy6BK2Ocrpz37NZyjNdc8WnVqOk77VqChDN3Uya3Fg1xrics8jhYy6tRUvy8Js+a7Z9QTTpXBdXPWQMunWY8Tlm0ZFDplo2g1VSmcoURIkMdk2BsacxHguTw7p858yy0EvCxTJlUeZIjjabObDhY82ihMxVMmSaUnkpEci+bHdgSLzK5jeLeN2ZzPMT2tiu8lefqCmTTFCuRJjwpqSzYYWM7LyI5ntd/4u4EqaTLTwyE8G0ylDtC5wbbab9fk7PiGftquD61UJe0Jl3PhuKHFsyLMsyY27HHoEKLjK+ZNmYyaa2LOtt2tnbLWC0ybLUcsfmvHnnn165fLOfPPPpi1CGcvTq6tHT2lTrMObjFybGUJ5dbs2mQ1ZaadwVTzp8EG2ypluJE5S8NjYu13u/AaHTuEH8nFvfiYkH4M3rcJP2rUE66Vupk12FHrjXEx5ZHCxl16i5hzud/NoufGr280kQ1JJTr+NJ2HUpjbRumbs9vNK3mmWg7TFMlSok1aOPCQpLsOaxnjXlaeWsLHlpmM+qVrbsXBT7RTZDY+/ZiXNbqVxNEXVqJPoxgU/aqgs2W3nw4V9ubFmR59X3jOq9pzG9M73iq061XHtlTw9jTK7PrNxTMK3d5upueWmTjqlpMmrqIVag8eUTvPzh2rJuaRlZazesEsNchUQz11P2ubKfBixoJdjk0Wmr5a9g20NSSVG/ZJ2JhtdumTO7al6jG4yXuzK2dnFVRKcsURT1Ce+bGzxXxE7E3UfqGLxArpXKU+HalMXMnOUGD25GZlE5GZeph6Bct2WyXKl4yma+FJutvZnz0JizzEnFvGfLVaT/u093keo96EyudiP1CssZbxOU45ZSc3h5qXwoqMKedBHMvmx24cy2ErGPPJs3G0hqSSnX8aTsOpTG2jdM3Z7eaVvNMtB6EZPECSRylPh2VTDzJznHb25GbHk5d4zoynO9t68LxrTQSqZKxPDPTx3yo3aJjJ2Nuv2DsPMqqXOiURGopPGM3J1O0FKvy/kI8m07nBLVJ0SiEk9W4xm5sm2cpV+X85lk2vcwrr1388+m09G+3nn103pPS1Hu+Ah4l2X9kqNhu8puYt/ZzjybP7xxl1NSnUzpq5Bs0grcSZjFHZkxZETm5sNFDUklRv2SdiYbXbpkzu2peoxu8cmayxZ6qoyYk8UivJNklTWshxDmXsbnzCybL7x12JXTt6nzMRNL5iK0id9eUPPUzi/AawyeLeLOWpMn/eJ7vLdRb0RnazmfrGWXv/AOtlnb/xnpZcmUohSIZ/FS6N8aRYc92J4d48tHPLt9Q0NtV07dqEvETS+etuInfTkyz1MofxDbUlR+zKhLw1MznprjNm3i3iy0Ij1DYldO3qfMxE0vmIrSJ315Q89TOL8Bkmu3n4Nt338/FoJVMlYnhnp475UbtExk7G3X7BIqpMmaoiVpzwFxs0/OJsm5pm2mQz/qiqoeg1uL2zbMv/ANJvB49or21XTt2oS8RNL5624id9OTLPUyh/EbuWc+fwzpsvHn8q0K3ar5c2XgqZTYsm66x3bPQ3LPIdVSaSsTxSFEF8qNnhcydjfq9gz8VJWuUp6m1Sm5k7DM8O7XI2I3IjIVoVu1Xy5svBUymxZN11ju2ehuWeQqXfFZZrmOKVTOTqIUS6O+bG+DOYixmJ4t0ua2RZ6jsuRbVZMlTMFTKfCnW3WOz5aG5ZZguRbVZMlTMFTKfCnW3WOz5aG5ZZiTj9JI5OoRbKph58ljjt7MyJjyY+8ZxOMjm84uqWrSZqiFIoLAXG7yM4myfnETaZjtVEXGNPmpcTDxG3rXZjI9O4Z6qoyaqnikIUnGMrLGhxDlW5vDqRO7Hp2DJS8MJ0pPDAoTY80neZeUL59hQibnjOMqqYZXnGO0lar4wT1BJLv4yuuS3EXkytLfPvPq7B6VKpkrE8M9PHfKjdomMnY26/YPCSeN5FQToZW6pTXYUG4dtxOeeh5dorqlFV8XzapUFH1nK+VYXaUJZkbaMegjHOyXh0ywls5dZimTK4ESZEcbTZ12HCx5tMcxt/SWkel/Lj/QeaS0mTNo8MZHirlb7NLzJrIt7N207RtVSmpKRT5q6nycFTKayO44mcyI8jMy0MwxuUm/oZTC3X1eaVVadNrEVRTlgTTZiyibdt6y/0HoFUzhPNURRp5GBKNml3yomy7TGnOpqTDTocH6tvblx+3V31GClUyVHBeFEcdkqB9pnMZ4LxvDu/xPploHTce97nVMu07MX62qp/8yZF7CsvP7zcx6D6J7Ly123W/wBnbCv6uc+Ta9wz5Cacjo9akKILJsGA8LkbPE/V7R6X9t/8N/5jwihtiLvE4Yy9+6s87O3ZlSVqTjBPMSS7KbTbrp1xn5Qssj3uc5dY0KfMnUqjpEkci9dHfhyLyK5ojM97MiYjcZNWTSVlYqcgoL10eFs0LmTtCRxerQusa1HmTk6g4KnIwlyrSZeUWNaR9UOULE3tF472jLWmghRbLfMmzMZTNbFnW23s7ZaExZZCRD9o1CNdFyiaW2xx6M5GUeWupdfcFc+tYFL5u23crrZY0WnW+mo1h01u69nLepv3cVSmSjTxT1EdkqBniYzZzbq9oyksycgTwxqJGLV1bvLvIsSw+0t0mhPv9o4yVu1bPUIpeMpm3bGlutsbdj39Dcs8/YQ1kKLZb5k2ZjKZrYs6229nbLQmLLIZvqvDddM1RCi2W+ZNmYyma2LOttvZ2y0JiyyFYALk0i3bJ/Yn/Df+X8Yoroj7hoJVMlYnhnp475UbtExk7G3X7B2GcqTTk6iJahgvmxtjSXIsZiaHePmtmeWozmduzeMu/dogOKVTJWJ4Z6eO+VG7RMZOxt1+wdhSQAEi6pJKdZtc7DxHt3TN2Z9C9ZDLZO7ZLez+z+nJff8AAcKwmnTU5T0cDrpPkInLJzIotctH1Ec6sQK1ac6VK22KC6+G7DZyy5xe37hzXK1ciycrqfFuM9qfAKdazEe8WvUfeIyyli8cbK1uMknF+3Y31b+e0+1tGfUScfpJ/J0+LalMXMkscF3bmZMWTn3DEmIZyNRJVwI+KJUm7En4pT2cmLd727/UNviXav2so263ye5hWdvNPN8vuGTLK8eefg244Tnzz8XmlXCOdEoinoZWyTZrY0VxTL2JodSybPTtGhxArqvKVCHZVMPPnOUeN2ZEZFCxERetx6sZNL+zMKlzvXgTfPaxRZE9rO2Z5jP7fPzXav7nHyzRS6Akp2FMtxFMt+Wcyd36nbQ2CufVcCqc7YruS0vvaHXqbXQawDp0zWo5dV3ugDJof1XHpfO2K3ldL73i06m01GsNl3GWauki6mpKjZtcnEw3t3jJnZ9D9RCT6NUj0T5kf6jWAZccb3jZllO1ZPEuy/slRsN3lNzFv7OceTZ/eGwVf++/8rB+o1gDoh114mTtaTg+nXSuUw7sKPItmeNjy/ju9eg9Bt9X/uT/ADUH6An+q8IFmNu7bZgdd9kG9po3rDgv+76X3/zmOeM1db8jpldzevKcdbL+1k+w3eT38W/t5pZNl94fSWkel/Lj/QawDprL3c94+zM4ySVFJP2SdiYdt26ZM55al6jGmM6soEyxMUaiVfFK5h3GTOZPp7By+jVI9E+ZH+ofMfKVH94KR/W/IQ1h5lZSZKOsU6CmHsk2bivMzmM0PZEfrP7xobBV/wC+/wDKwfqJlu7wqyanLWAZO0VdLyOxbdb/AGjFglX9fN6m07g2+r/3J/moP0FdUT00qP7wUj+t+QhXVFvF1PmqsPEw23bmdzIte8YkurSYaxOjrJbNNT27PLzjsuh3s4SzfLUK9W6cso8+QnUXzY7WhsiJ2iI+svUI65q3bp0W2TTbpaLi6nykuJiYb71rO5meneKxxSqZKxPDPTx3yo3aJjJ2Nuv2DsOk1rhyu98gAOKpTJRp4p6iOyVAzxMZs5t1e0axn9O4QfycW9+JiQfgzetwQ/aNQjXRcomltscejORlHlrqXX3DklmTqHwXhjUSHmyXeXeXXH2k/aOv7vcH/SMD3Lro+9tRynvfvdb7T7jp3CD+Ti3vxMSD8Gb1uNYSUtFxdT5SXExMN961nczPTvFYvGccoyvPAAAKSnXdEj7vEhQJ13RI+7xIUAMn6NUj0T5kf6hsFX/vv/KwfqNYBPRFdeXqydvq/wDcn+ag/QOP0kjk6hFsqmHnyWOO3szImPJj7xrAGr7m57OKVTJWJ4Z6eO+VG7RMZOxt1+wdhnKqJTliiKeoT3zY2eK+InYm6j9Q5cS7L+yVGw3eU3MW/s5x5Nn94by9jWPu1gGT9rof8Uv/ANiTht4u/cwcaK5HKVCnbKmh587HKO3syInPNi7w6p6nTfRrAM5LW6csUQyE6i+bG7Q2RE7E/WXqGiNll7Mss7gAA1gAAADEVcHJMSeKQhm7JKmtjQ2nMvY3h1PJs9O0bYDLjL3bMrOzynFtXpnI0mT/ALxRdBy3WW7EZ2s5l6x3pXCLEkxHNS4aaR5WdiPY7tus5ueWQ9IMzi1JUUkja5OJh3W7xkznnofqIR0WfZrp1zL7UWpVMlYnhnp475UbtExk7G3X7B2HmVXBycjURLaRNsmwNhybSNnJj3oj9ZnmOXHVXpH7WT42L5PfghZteaR9pB12fah/bl+zXoFyLarJkqZgqZT4U626x2fLQ3LLMef2JXRd2TM2VND5dbaUeJ/LyZuZMZ25drjaS1unLFEMhOovmxu0NkROxP1l6hohcZlzGTLLHisml19JUcKXdhqZj8ixmzP1s2hOK11NSVGza5OJhvbvGTOz6H6iElUoCSo4sy3DUzG5ZzNmbqdtCYZX2vwe/wDqKbI/2ILrvviLeMZbZxlNxskvOF1WrxlxZyNWnf7tRb5brPdhI7Wci9Y1hIhW7VfLmy8FTKbFk3XWO7Z6G5Z5CTYldO3qfMxE0vmIrSJ315Q89TOL8BUtn1ibJfpWsMSsUmdEoKo0w7F0GpZHe5FD/EbExP1DQQ1JJUb9knYmG126ZM7tqXqMVjbJlGS3Gs6j1aTVU5xwFZNg8pLzO1zNs2J3YdlyLarJkqZgqZT4U626x2fLQ3LLMZ9YpM6JQVRph2LoNSyO9yKH+I2JifqFVHq0mqpzjgKybB5SXmdrmbZsTuwmX/jkqz/liz0K3DvrM2XamWtinc+BY8JeuK4+wshtqk0lYnikKIL5UbPC5k7G/V7BlV5NJTp5604L5Udu0yXMsZjIod7+FtctRVTVM6JQpRKI8WaltecxQ33EZ80tG0CcXpplzOqMrg+pnSqwtkVONl06xoWLNoTP+HLRh6YeUrn2RwgkVTy2LdyXNZoCh1z7X0Hqw+HxvH2Pic6ynqDBoH7Uqn9L8pjeGDQP2pVP6X5TFZd4n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AAAAkXItqsmSpmCplPhTrbrHZ8tDcssxk7bZT+P5MvDxPLyLnxWOyHePRtcizHoRnKk05OoiWoYL5sbY0lyLGYmh3j5rZnlqIynrF430pWE06anKejgddJ8hE5ZOZFFrlo+oz6tN2rYKmkU4KaViXKcO6x2hLdPM3Ny0HajqZMpQciTGyGd0GFjzYjOZ69f5u4cZyLpFGimbOmn27GVt/N3o/Xr2n7BN5m555/C5xdXyef5MLHqGJOTcW1Kd5CdiY1zFvZFulu5Z9oVpbtXB9bLmy8FTKsxZN11jxk2ehuWeQ0EsyTXKPDGokNKnO8u8+qLtJuwef4QJJ0KhFBU6pfKjvaZs5FYxF1Q6vkJy4x3PVuPOWr6PYjzMtTOlVidVoI2pE63EmsWbQ2llzudlp+ArVcI5KNPESiVYugZ01xmzn/ORNob/gNClouLqfKS4mJhvvWs7mZ6d4u/NePRE+Wc+rz3CJYopdQimopmFGobENiiutIm1dtT0G2qmSaHR4o08h5Ulml3n1xdpv2jy1I2DZS468j/Zud2ndzfW2ov4y2HlqtO2ipSPJp7bMO7I96ErTeEyP1DnMu99/08/V0uPae36+fo616XJQUefAon4q5Xa8ywyxLIi6iyJiPvGUqlyTURQVeey6c2JMsP6uxZZQ5R3E2mg41Tk8XjDlqlNa/wDhwGZtN2K6FvYNuoUmTSuC6uCA75sdmJMzK5oybJzZnE35rfp5+fndc+WT6+fl52Z/A9Fj1CJViW7M27a91xRFr1D1dUW8XU+aqw8TDbduZ3Mi17xkoakkkX1RXOwOMGtlWnFbhvCeZFn1HoQ5KlM5YoinqI+K5tNZ4mKe+ITdXs9eovGzHHU7+f4c8pcst3t5/kmKZ1MTyaHTI8dcVzxsUNmd+kWRuRn1iRVLnGniSHP2JDLbaZFhTNnc3h3tY7jzy0cdv3e4P+j1Kf791sffCW6Yqkyth2eKJN9Z3tjRYnk/5+U0NyO7PTQhmt8VW9czzzz6pOyUrZ51R+q23bMnzjweqPeJ7ncjz0fIaCVNOUKIVq6CybA+DJcjwXJot4uc+R56DshRbLfMmzMZTNbFnW23s7ZaExZZDiqq0mUoiSJyx1xM0jOF8n5xk2mY6SSTlyttvCtUpko08U9RHZKgZ4mM2c26vaMRci+ktkyVMwU0p8Kdbdiuz5ZHCxwtnqNBLTp0KiGeuV7XNlPgxYZS7HJotDzfLXsGiNs6u/ZkvT27sSXQZyNROjpi7ZJU215eCUxmLtiP1n9468dbL+1k+w3eT38W/t5pZNl941gG9OvsnVv7TilUyVieGenjvlRu0TGTsbdfsHYZyqiU5YoinqE982NniviJ2Juo/UOX2uh/xS//AGJOG3i79zBuzuzUvatYcVSaSsTxSFEF8qNnhcydjfq9gz+P0kjk6hFsqmHnyWOO3szImPJj7xrDZZWWXFhy6YpkqZ0qnL9kkQ22y8EpjOT6mb6v945LotqsmVukYKaU7ztpusduqHM3NiGnMUyUcxXPUR2SoLHiYzZ8ur2if6S0j0v5cf6CMpjONrxuV505JUk6anhjpFUwEJvhy9nKJs884s9X1HXaKul5HYtut/tGLBKv6+b1Np3DPVI5yxRFPUcHL5sbPFtxE7E3V7ByXK6vTqfBOV1PDUzHtT4EBuxkR7xZaGRiN68/let+fw1eMqRV/qONjYv8FscLtnqxdgbErp29T5mIml8xFaRO+vKHnqZxfgPNS63OUp5xVNRjyitZNYUONn/PCW62R+vQVTOD05YokwQU3i6VvYkzHKa+WWT+r8RnX1cyc+fe3o6eLePPuaHH9IqNPw6hFh4nPktGbMeWZF6iMS4SuDlODKbDTTNZ2IR4reqPMmO4vWFcotXVYH1jbrbv4IJVmnrzf/QZOEkpXJ1BNtSmLnycQ4MHszJyicjI/UwzK5b+b8/NqxmOvl/LzTQrCmTU1BSKnHxZNTaQsc6+4iP+HRmL7wmRVFeokz6ZUNvmp7niwYZWHcTfxaux+xh6CjqadNTnIpkbypOsLRZOZn/F3jlxLsv7JUbDd5Tcxb+znHk2f3iui3nz+EdcnGvP3efQ01JXr9kk8X4DXbxzb3dtTJmY/vGhL4OTkCecUE3bZUy3ETWlLxGPLffJnf1swViZJWJygrMji6b/AGeZec18yuyh9ha9o6oVtXl3y5svblMLYsm6CVgatnpFcWeWjDJMd8+fgq5ZWcefi7JaJQ1ieGenT3yo3aK+MnY26z9Q2x5lLVpNIUQpFBYEo3eRnFsuT84iO+539Q9MOuGtcOOe98vHV5NJoyefITwckvtaFz5KwyPrd3f1MPYjz3CpFtWyzJszBTSr8WdbdY9rZam55ZDklmSUFHhq6GRgSjfGT3nFib1sO8ejOZ5FmIl6cr7Ls6sZ7s+mzdh4mVK1P1bl7YcPyepHmWZuZl7B6BR9a4QI8He2K/H6rL4N3XV/UM/gzLkzVEyAp+0ykLbNMsOBryO7L9X0DgzMkylEyMpGzSlzbNLvON7CO7P9W1E4dpPf/H+1Z97fb/P+mxUFMlHMkz1EdkqC54mM2di6vaPL0Xa5/CBEuV72032x5FdbAZHkWnUNCpKZyzhQmRJ49mmp7mnMUb3QEfNP2MOVc+o4HFO5xbdideHiM3O1dz7WG53d36RmE1NetdVCacvrFWRQQNKnYOJOcuTaFy3et2b1DrS6krqdPlSZM76znjqLS5HMzh3TIiicibLQclkuTDWKdTqZP2aanxXOw47Lobv4tXz6xXQVMlHwXkT1EdkqC54mM2eMy6vaE+0X7LJ4NppM1QgnpYHmycTa4nPJyMoNf9O8erVJpKxPFIUQXyo2eFzJ2N+r2Dz/AALTTpSdRPjgaVOtw4nLNjiIxoVT7TxaXJ9WPN8zpFDkbXOzZHkNw4wZ8TnP7mfR1M5MnOrLI8WUr8vNYiwbDOGHIuc+RZFkK1SmTUE8U9RHZSIGeJjPaHNurehtiLv9g61SpYeLJkzsHCbHUW3YDscO6Zb12mWgz0tEnI1ENTTp7JsDshvI2crfKGfru09Qcz5Zy3i/NeGqlTTlCiFaugsmwPgyXI8FyaLeLnPkeeg0RIhW7VfLmy8FTKbFk3XWO7Z6G5Z5Csdcda4cct75AAZPH6SfydPi2pTFzJLHBd25mTFk59wWydyS3s1gGT9rrv8AC7P9idiP4M3e4cS7V+1lG3W+T3MKzt5p5vl9wzqt7RvTJ3qSqVJJTKhNnSZ31nLHT2ny2RFDvGRlCxG+Wo7JaxUVieGeno98qN2i2mEnY26y9QJatTpSeFJSCx5pPhyN6F83PeiL2nmOM5FV/rFQSTNnUz7bktsEfN3S3zy0c/wHPd7y/k6anaz83ZUknSk8UdXqmOhJsSXs5QvnlnDnq2g4oVCSRf8AR5FtVzY3KnBbrbz9f4tOwV0um0jkl1Pk9tkd0frI8jP2jWFTH1/2m5a4/wBMKdTFM5Wnk1FdtciO55eCUvQn1I31b7hpIaakp1+yScPEa7eM3Z21P1mP7P6cl9/wFQqYycpuVvAMlD9nVCNDFyaaY2xwauxGceeup9fcNYcVSaSsTxSFEF8qNnhcydjfq9g2z1jJfSuwkXItqsmSpmCplPhTrbrHZ8tDcssxxpqmdEoUolEeLNS2vOYob7iM+aWjaDRDjKHONSUtbxjT5SrDw8R9252YzLXuFYyZ32VUFC6bvJlNuLHpg2kxZZnE5n1aDWGY30rcp6xnVJNOiUJlqeDFmpbmkuUN9xEXOPRtRWlUyVieGenjvlRu0TGTsbdfsHYZKH7OqEaGLk00xtjg1diM489dT6+4O1+87z7msAAKSAAAMmrchUEC6bupk2Jix623ERFlqefYFO/eCr/0fyGK6oi4xp81LiYeI29a7MZHp3DJgW8Y1ChqsPDxMfdudmJte4c7xl59zrOcfPvehAAHRyTruiR93iQoE67okfd4kKAGTUf3gpH9b8hDWGTUf3gpH9b8hDWE496rLtPPUAAFJZNO/eCr/wBH8hhUf3gpH9b8hBQ/rWPVObttvJa2WPDr1vroCf61wgWY29sVmB1WXwb2mr+sc/SfW/7dfW/Sf6dVVEpyxRFPUJ75sbPFfETsTdR+ocvo1SPRPmR/qNYBXTj7I68vdk8Vq5HJ0+o7Kmh5knAKO3tzM3PNz7xn1JJUZqhNTlFUxZSu5z2eEmsIour9R6YZKf61wgWY29sVmB1WXwb2mr+sTljOyscr3Z6qZUVKiKnHI2+UnbaTvhlY1xXQ/wCy3qPNgVK6jU1ESQ6W8qS20yNoh33J4d7qZnyGhQ/rWPVObttvJa2WPDr1vroHB3l6eS6bvKVPlY9LrTMiy0LLsEyb9e/7Kt16dv3OP0kjk6hFsqmHnyWOO3szImPJj7w+ktI9L+XH+g1gHTWXu57x9gBk/RqkeifMj/UPo1SPRPmR/qG8vbz8jWPv5+a5d0SPu8SFAw1aGqwpozjrF8OTls0JPmO2wVf++/8AKwfqHVfY6Z7/ALtYBk7fV/7k/wA1B+gbfV/7k/zUH6B1TyHRfLGsAyfpLSPS/lx/oH0lpHpfy4/0Drx9zoy9msAAKSAAAOKpNJWJ4pCiC+VGzwuZOxv1ewZ/ECSRylPh2VTDzJznHb25GbHk5d41gGXGXu2ZWdmTsFX/AL7/AMrB+obfV/7k/wA1B+g1gGdPtW9XvGT9JaR6X8uP9BoJVMlYnhnp475UbtExk7G3X7B2GcqolOWKIp6hPfNjZ4r4idibqP1B8x8rRAZPFauRydPqOypoeZJwCjt7czNzzc+8Noq6Xkdi263+0YsEq/r5vU2ncHV7w6fatYToeiQd/iYh462X9rJ9hu8nv4t/bzSybL7x1oy9MsTHAnm3xSueVpkzmba+wJlLwXGzlogACksRVwXp01PFAnl4E02aZdFE2fYZjP2LhFTvqtPmYiaXzIrZZO+Z5HnqZj1YDnfhz04dJ8TL15eeQ8LEk+/a4dlta3M47tX0LLq+8ehEi6mpKjZtcnEw3t3jJnZ9D9RDEVcHJyNREtpE2ybA2HJtI2cmPeiP1meYbzx78msMu3Dqu4JpJ9myRbLa92Rx3aNqeXX94l46q9I/ayfGxfJ78ELNrzSPtIdZleqNKTyYKmhvmx3NMxoSuY+yEjZnIbaGpJKjfsk7Ew2u3TJndtS9RiZMbfluqu3KT5puOMyXJqqeSrRz7JsF2BPsM7XNot02d2Msxy4y4s5GrTv92ot8t1nuwkdrORescpnByTKUSZ9Mm7FNl3PFacx3Jv4j9v3iRLwjnI1EKKryrJsD4k64jZyct2EvWRZDbdd+P2TJvtz+70wxKxSZ0SgqjTDsXQalkd7kUP8AEbExP1DrsSunb1PmYiaXzEVpE768oeepnF+A0EqmSsTwz08d8qN2iYydjbr9gq6y4qZvHmJKPVpNVTnHAVk2DykvM7XM2zYndhlTE05BWJJSYHlSbthTOXKPDym/1M772uhDVVJpydREtQwXzY2xpLkWMxNDvHzWzPLUFUuTXKPFAnntKnM0yw+qLsNuwZZbNXuqWS7nauVU+1+D83i/lsVrP4XaMn1bsMcuCamTNo8uRBG82S+JCx5PFEZDjQ1uBUJ9MnS9lttwE119uRxRbxa9uZ9YIZXFHCCNLKTWplrYUWI7WQGZ5ZnqfWJl5mX4Ns4uP4vQjBoH7Uqn9L8pjeGDQP2pVP6X5THTLvHP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AAAAAAAMSoJpKZQrnrIMVCrsx4nMsGwiKHTOJzbTQcfraqn/zVtF7CsvP/APSbwf8Abj0I8zUk06jKEy1PBioUtzSXKHCuIi5xuZuZv6hyymufR1xu+PVXwfUyZqhbIRxuhk2YELHk5GcWuer6jrUf3gpH9b8hDEhUyUdYQzyjspEGJs0TGbPC0X/q5x9fgNuo/vBSP635CGS7x19W2ay39GfUk05GoTU9PBtKFRcyJyga0ii5556m/wCA5cZcb/YuNjYv9sttdt/mMXY2vrFUK3ZeNKzKl4yabhYR3W3tun6yY+0hi16XJJRPgUT3XSbXmWH9Yci6iygtL7xGV1zPJ5573jN8Xy+ee1VYqMManjBKowopfRorLsZyKGLUt1vXqMqXLnVVROVrJ9kqC3Hn2Edrk0O6TO7EWQJVMlZWIZ9XjvlRviRMZO0LFzfYWg0FmyS6fUOKeWTTcPE1hwGPLnZxXG/sEW9XLpJ08R6CdTaRTqeoxZOGmmW4u9GbseXW+p9Q8+urSufwfgkq0920vaovIrrYyM90iy6iG3QU0lYnkVZRBeujuea5k7GcOhZaE2gxIEXGNPoaXEw8TH3rXZjfTuHTLeuPVyx1v5vRty00ngzR50+CDHmlbiROcN+8xdrNcM9HyPF+zfWMDE2X+DarufrzLfXr1AuqV9QgURTsNNMfY1dr4TERR7jObnlnpqQz0qadX1EMhPBsyFO7QuUeFcT9bHE5l3DLZvWPnnnq2Y3W8vPPPRoUv/yqpO+uVJU+BK8nzXhizLd5ueZdQ2pcuTSk85Wsn3zY7cefYZXMbQ7pOzORZCWXDJpiidIo1Px5pW7RDjHDZk8PO1dz0FSWkyZSiFWoPHXE7z84XybmkbaZDpjLHPKyuWErqvJ1BNsqaHnycQo8bszJjhYyI/W40EqaSjTwyE8FkqB2hczZzfr9oz/pLSPS/lx/oHHW1fslPt1vlN/Cs7OcWb5/cNlxnrussyvpqNYBk7RV1XI7FsN39oxYJtnXzet9O8Ngq/8Aff8AlYP1FdXtE9PvWsM5VW6cjURSFCiybAzw2RGzk/UXrGL/AOEv+8UaCVXOlJ4YKRS8dCT4czaChfPPKLPV9RPXvza+jXmnXj9JP5OnxbUpi5kljgu7czJiyc+4Nvq/9yf5qD9A+113+F2f7E7EfwZu9w4l2r9rKNut8nuYVnbzTzfL7g+anyzzyOSqTUUaeKeortkqBni2SE2c26vaPPzElDiTyYIKpZNguxJmzxne55ZdTD1SWiU5Gohnp09k2B2iviNnJus/WNEZfh77/wCaT4mu3+I8hSEKunzij4mxlMr/AMzaihZ36tNDFyFWrrV85JU9lta5PgFHh6kW8bO7GfeNmT0tR7vgPhdTUlRs2uTiYb27xkzs+h+ohvRqann5HXu7vn5pOIEk/lKhDtSmLnznOC7syI2LJi7hWhpqSnX7JJw8Rrt4zdnbU/WYk2JXTt6nzMRNL5iK0id9eUPPUzi/AOOtl/ayfYbvJ7+Lf280smy+8J0zvNee7L1Xtd+ezWGTxAkkcpT4dlUw8yc5x29uRmx5OXeNBKpkrE8M9PHfKjdomMnY26/YOwuyVEtxZP2uh/xS/wD2JOG3i79zDqlrdOWKIZCdRfNjdobIidifrL1DRHFUmkrE8UhRBfKjZ4XMnY36vYM1Z2buXvGf9GqR6J8yP9RIum1ekWKpqnbk0L4sOHBKbQizzPU+rsFfEuy/slRsN3lNzFv7OceTZ/eHGiuRylQp2ypoefOxyjt7MiJzzYu8RZJ9PPO65bfr552ckvCOTEnhnrpWySpr4MVxzL2NotCybLXtEiWnU5Yohn0FXs01O98WHFG9xMXPP1GK5cunVVROV0yfYugtefZEdrk3NiYjciMhxXSuZDW020JpDutxLOc3/lw56tD+Iy7vflU1O3Hn6i6qcxLW6ds6ae7xY9/NY9ISfVhLS5qtFhS0ynak0T7LJwyg2jW/M84bTN89WyFXFfGNPw6fUcOmzOZJwHZjzzM7ucRmM+ZMnI1EmbU5GyLptzL7ymMxN5OHLQyh73E3e93zz6tmtannn0aFUW8Y0+bTMPDqUxvq1zsxlFzubzSfUZ8tTJm8CJ0iCN5sm3EhY8nmOQJeEclYnhRVeVfKjfEnXGTsbluwl6iLIZSOXOio9Rjgn2SoMLEl2Ed7xZZ9TCblu7nsvHDU1eOW3UuQqFZXSt1SmwMKPW24iI8tDy7Qqi1JI4PzaZh7Kphb6tccdu+UXO0PLPXrGfSatJlKKZAoLClJMV5mZveR9REKpkydWVElSqkXyo7tkR3kWKxNHvkzMz566EHVuXXqzp1Zv0EqZbTZECeSl2eozXw48SGPFY3PLSFoT7xoYXGNP4vp6bDpszmKsR2Y7j3D3ucRl+IhjS8Zzpcvam2t/rWH0m3/ANH8FrN69R6RCt2q+XNl4KmU2LJuusd2z0NyzyF4zfHojK659Xn6byFPoy6bupk2Pix623GZFlqefYH/AMAf9+dDhB9V41xt3bcHA677Gu00b1jJqP7v0j+t+chFvTufT/S5OrV+v+3q6X9kcH5XGHI4T3/xM8Zto/aQ5JZk5AnhjUSMWrq3eXeRYlh9pbpNCff7RxrlSScYSEKmd9W3tqgtPsI4MyJ9ezvGfLhqNTUTlsFPxUKu3Ek40JX2Exb2pMZOLuWrqeiJjubvq0KGix6hPqc6ZtV1uAptsuyOGLdLTszLqG2qUyUaeKeojslQM8TGbObdXtGfxWrn8nUKjtSaLnycAoLuzMjcs2PuHVLRKcjUQz06eybA7RXxGzk3WfrF4yyakRlZbu1nrlCStWbIi4ywXu5U5OG7Nqzux/cJdrq6X9rVPYbvJ8hBNv7ebo2X3j0C6pJKdZtc7DxHt3TN2Z9C9ZCTjRXP5Sn07ak0XMnY5QXduRk5ZuXcMsm+/Pn4qluu3Hn4HECSfylQh2pTFz5znBd2ZEbFkxdw6qq3TkaiKQoUWTYGeGyI2cn6i9Yz+JVaWn7PtG3Jof7JYUq/N+e7kx59zDWpeycXyuL+jZ2a9pvrnq42b9JpN13t2k2irquR2LYbv7RiwTbOvm9b6d4cQJJ/KVCHalMXPnOcF3ZkRsWTF3DWAV0z15T1X04AABSWcqTTk6iJahgvmxtjSXIsZiaHePmtmeWorSqZKxPDPTx3yo3aJjJ2Nuv2DsM5UmnJ1ES1DBfNjbGkuRYzE0O8fNbM8tRPbmK78V3n9OS+/wCAqGVIqSSorpGyTsTDuu3TJnLLUvUY1RssvZllncAAGsSLkW1WTJUzBUynwp1t1js+WhuWWYUtbxjT5SrDw8R9252YzLXuFYyap9mYtUk+rHlee0hhzN7Wd8izE3jlU54aCpNJWJ4pCiC+VGzwuZOxv1ewSU1TOiUKUSiPFmpbXnMUN9xGfNLRtBojOrCadNTlPRwOuk+QicsnMii1y0fULxzCc8VojOrCadNTlPRwOuk+QicsnMii1y0fUVpVMlYnhnp475UbtExk7G3X7B2G2SxktlcUqmSsTwz08d8qN2iYydjbr9g7DJQ/Z1QjQxcmmmNscGrsRnHnrqfX3DWDG7hlNUAAGsB5SpchT6yhlbqZNgYUGttxkZ56nn2j1YyVH1XhAjwd3bb8frvsg3ddG9QjObi8LqtYBk8F/wB30vv/AJzGsKl3NpymrpOu6JH3eJCgTruiR93iQoGsZNR/eCkf1vyENYZNR/eCkf1vyENYTj3qsu089QAElUW8XU+aqw8TDbduZ3Mi17xtuptkm7pJwX/d9L7/AOcwpPL1BeulbyZTh4Uel1pGR5aln2iulouLqfKS4mJhvvWs7mZ6d4k4L/u+l9/85iJO0q7ftWNYAAdHNxVKZKNPFPUR2SoGeJjNnNur2jz8xNOlcF5NJjgZdOuw5Tlm0dx56aZ6jQrn1rApfN227ldbLGi06301Dp3CD+Ti3vxMSD8Gb1uOeXN1+DrjxN/j/H6lc+tYFL5u23crrZY0WnW+mo1hk0nl6gvXSt5Mpw8KPS60jI8tSz7RrCseeUZccAAApIAAAnXdEj7vEhQJ13RI+7xIUAAAAAAAAyfo1SPRPmR/qH0apHonzI/1GsAnox9ldeXuydgq/wDff+Vg/UNnq6Xltt263+z4UEq/q53U2vcNYA6YdVZO31f+5P8ANQfoHGiuRylQp2ypoefOxyjt7MiJzzYu8awBq+51T2ZP0lpHpfy4/wBB1S1unLFEMhOovmxu0NkROxP1l6hojiqTSVieKQogvlRs8LmTsb9XsD5j5XYBk/RqkeifMj/UOIEkjlKfDsqmHmTnOO3tyM2PJy7w3l7GsfdrAMnYKv8A33/lYP1DZ6ul5bbdut/s+FBKv6ud1Nr3B1X2Ome7WGZxakqKSRtcnEw7rd4yZzz0P1EPjb6v/cn+ag/QcUlTUpk0Ea1BgJIXun4xRW55bpE+rEMuUvdsxynb93biBJI5Snw7Kph5k5zjt7cjNjycu8Nnq6Xltt263+z4UEq/q53U2vcH0lpHpfy4/wBBWhqSSo37JOxMNrt0yZ3bUvUYydF7Vt653iTb6v8A3J/moP0D6S0j0v5cf6DWAVq+6d4+sAGT9GqR6J8yP9Q2Cr/33/lYP1Dd9jWPpWsMRVwXp01PFAnl4E02aZdFE2fYZjrtFXS8jsW3W/2jFglX9fN6m07g4/SSOTqEWyqYefJY47ezMiY8mPvE2437SpMp9lJ/4iS1D05ND/u5V+X3kx+Acf0io0/DqEWHic+S0Zsx5ZkXqIxrIakkqN+yTsTDa7dMmd21L1GOqpNJWJ4pCiC+VGzwuZOxv1ewOm6+WnVN/NGJOoqunbROoijDxLWT2Ebtlzoj9ZmJZy1JxgomK5fFdSgttnXHO1LPIt3msXeNCXQZyNROjpi7ZJU215eCUxmLtiP1n94kmVGdKTyUXCJI0qdddOxCzY3LdgL/AGSEWa+n7f6XLv6/v/tqpajOiUQyFyTZJs18GHEKZexPFoWTZa9oKk05OoiWoYL5sbY0lyLGYmh3j5rZnlqMWSiV8Xp5aSZxpTY7rpNpSdDyzPe5zn3BS61h4Senp8bFexJfbgM5nvmW9dmfq0G9fpkzo9cfPPKqriLj6nyFVPmYmHdZDa17mRHmbMzGJV1S4xp8FUSTtnUoXulW3NeZQlmZNoRnoY1fKfalJ5bF8pK5uO26WcXNtzPTMZUmakpFQTqkim2mrbrocMzawmLM3i5xmMy779/JW49te3lj0qVTJWJ4Z6eO+VG7RMZOxt1+wY9A/alU/pflMffBmZOlJ5lOUSMKakZzvI3vM4ur9R14L/u+l9/85i5erSLOnbWAAHRzAAAAAAAAAAAAAAAAAAAAAAAATyelqPd8BQJ5PS1Hu+ACgAAAAAAAAAAAAAAAAAAAAAAAAAABPJ6Wo93wFAnk9LUe74AKAAAAAAAAAAAAAAAAAAAAAAAAAAAE87paf3vAUCed0tP73gAoAAAAAAAAAAAAAAAAAAAAAAAAAAATzulp/e8BQJ53S0/veACgAAAAAAAAAAAAAAAAAAAAAAAAAAAE+2p/OfCYban858JgKAE+2p/OfCYban858JgKAE+2p/OfCYban858JgKAE+2p/OfCYban858JgKAE+2p/OfCYban858JgKAE+2p/OfCYban858JgKBPO6Wn97wDbU/nPhMcZquQamREUeUNz5H2ALgE+2p/OfCYban858JgKAE+2p/OfCYban858JgKAE+2p/OfCYban858JgKAE+2p/OfCYban858JgKAE+2p/OfCYban858JgKAE+2p/OfCYban858JgKAE+2p/OfCYban858JgKAE+2p/OfCYban858JgKBOu6JH3eJBtqfznwmOKxXIjTRwwxuZt1H2gLgE+2p/OfCYban858JgKAE+2p/OfCYban858JgKAE+2p/OfCYban858JgKAE+2p/OfCYban858JgKAE+2p/OfCYban858JgKAE+2p/OfCYban858JgKAE+2p/OfCYban858JgKAE+2p/OfCYban858JgKAE+2p/OfCYban858JgCHokHf4mKBCjVyIE0EMUbGT9R9o7ban858JgKAE+2p/OfCYban858JgKAE+2p/OfCYban858JgKAE+2p/OfCYban858JgKAE+2p/OfCYban858JgKAE+2p/OfCYban858JgKAE+2p/OfCYban858JgKAE+2p/OfCYban858JgKAE+2p/OfCYban858JgCHokHf4mKBCjVyIE0EMUbGT9R9o7ban858JgKAE+2p/OfCYban858JgKAE+2p/OfCYban858JgKAE+2p/OfCYban858JgKAE+2p/OfCYban858JgKAE+2p/OfCYban858JgKBxVJpKxPFIUQXyo2eFzJ2N+r2D521P5z4TEy6rp0sm4or4z0hYyfMutgHl6ojnIJOwqYceVD0Wc5Q2aHHulq7tn3DnEvUmrJZdyhaGxdjD5nzpiucc6cbxH6i9nUP4JxxmPZWWdy7p5qs5KaTIkQ2RS7rpjviOblkejDVSp45SiGUom464ndBba+T+ULLTe/AQy00uM4r4X7MzyHwrlJ0yaOdg3WtlcZdbDhf6bDe9foi/D+DlzcJv7o9RTqbBNnKIlafC5tsi+7D1feI83yP1COWijpiicdTl46ErWU3W2ZfyQ5m5mRfiMNPChU3YJXWs/OLxHbY0/m/xMV/8f4f/AFn5InwPg/8ASflHRNUTp0xZClnbQU6y2fbZprumXrYRSps5JPgnyIrJsD2xMRs5MeRjmhM5iaCZGbxG/iKDIoiYx934H9L8OfBmMnFfP+L8fKfE3ONcMwyY2Mewl0morE85JGfFyHdw5G7NfNz3nfUn7xjU6ozaRPOOCG+CPnQuRXMRtmx9o0yqxtnwlY//AOx/9h8j439L/Yy57V9f4X9T/fnHeNFLQZ0pPCkULsdCTvIwShfN+cRvrmOK6m8HadZtcnDxHt3phuzPofrIS4vB2fylQU7Upi587DmQXdmRZFkxdwqQ1Lg7Tr9knYeI127MN2dtS9Zjj8v0/d0+b6/sr462r9kp9ut8pv4VnZzizfP7g2irquR2LYbv7RiwTbOvm9b6d4fSWkel/Lj/AED6S0j0v5cf6C9z1yTq+mJsFX/vv/KwfqH0apHonzI/1D6S0j0v5cf6B9JaR6X8uP8AQPk9z/7PSNYBk/SWkel/Lj/QPpLSPS/lx/oK68fdHRl7NYBk/SWkel/Lj/QPpLSPS/lx/oHXj7nRl7NYBk/SWkel/Lj/AED6S0j0v5cf6B14+50Zey6T0tR7vgKBhy+ENKhUzozVbsVrHhxZ5ewdvpLSPS/lx/oHXj7nRl7NYBk/SWkel/Lj/QPpLSPS/lx/oHXj7nRl7OqqkyZqiJWnPAXGzT84mybmmbaZDl9rof8AFL/9iTht4u/cwfSWkel/Lj/QPpLSPS/lx/oJ3h6VWs/WOqWrSZqiFIoLAXG7yM4myfnETaZjRGIqrdDWJ4pChRfKjZ4bIydjfqL1DP2ukJf2TU9hu8pyEc2/s52jZ/eHXr123o36aerAeZS8KJMpRCmUTMeUTustOF8n5hF3fiND6S0j0v5cf6DZ8TG+qb8PKeitdTUlRs2uTiYb27xkzs+h+ohJsSunb1PmYiaXzEVpE768oeepnF+AfSWkel/Lj/QPpLSPS/lx/oMtwvO2yZzjTPVKZydRFPUR8TTZ7PExKMa0m6ua34v6h146SLqf9rJ9nTT/ACe+ceJaefNJyYyL2iv6S0j0v5cf6DPUraJOURK0yvBXm1s/DjibJj3Ty0yE/dfPPuX9888+9zqUJojmkv5Y5rX/AMO2szaeTscv9oYs6CTFPjiTSsKWbNBcZtl2mPiVKsI4YYnI9TbUdiJiYheOPrUZZekc5C2JEjVyJcDmos335lpvp1u47pVSdSnhgUK9imy3eZhnMxnPsLmt+LjngwTJhXE5dZDpsafzf4mOeXwMcruoyx+HnznhLffhrxxpUs6Xxog2GCJ7eWObf/8Ap0bL7xnY6GXyPGWNi/2jAihwGz5v8V2nqGRAspmCUc4sI+uHeibP1DR2NP5v8TGX+nwvpPyc58H4E/8Axz8p/BWIoZk+CVEh2SOU90OLiO5EZf8AfrE8By4Jks1MnGlQvyd1rv6yH8KEoFU2CEmhgZi7HIdDIoiYx9v+l/pvhf2dSd3z/i/Fy+H8TWPEnbTXpdASKzlxnDenlu81zLaXfqd4LTy9Y9YPzxOuV08zJPPwii1OwotPb7RrlN4PTyxKgp2lVFz5tkyC7syLIsmLuHzvjfB/+PdTs+l8L439+bvdrcdbV+yU+3W+U38Kzs5xZvn9wbPV1XLbbsN39nwoJtnVzut9e8PpLSPS/lx/oH0lpHpfy4/0HHeN75O2sp2xVoaakp1+yScPEa7eM3Z21P1mKxk/SWkel/Lj/QPpLSPS/lx/oNmWE7VNxzveNYZyqkyZqiJWnPAXGzT84mybmmbaZDl9JaR6X8uP9A+ktI9L+XH+gXLC96THOdo6pajOiUQyFyTZJs18GHEKZexPFoWTZa9o0RiKq3Q1ieKQoUXyo2eGyMnY36i9QkS8IZKZRDAoqW2ypjvMwDl4LF2EW8/4MM65O9b0W9o9MAyfpLSPS/lx/oH0lpHpfy4/0FdePunoy9msAyfpLSPS/lx/oH0lpHpfy4/0Drx9zoy9nSqJo1CtIcmbgz4b7Jtt1rkT5HkeWQ7oVu1Xy5svBUymxZN11ju2ehuWeQzZ3CClxK08ZKnhguuPDiycvYOa6sUhVZMlL8FTKfCnYMcVjs+TMbllmJuWM5lVMcrxY9CAxEvCinTU8MaiZgTTd5dsUTZ9pEOv0lpHpfy4/wBBXXj7s6MvZrAMn6S0j0v5cf6B9JaR6X8uP9A68fdnRl7H7E/4b/y/jFFdEfcNYYiqt0NYnikKFF8qNnhsjJ2N+ovUOKHhKkgvkq1eJhtaowzLFdzPdIsmyL1iZljLrfCrhlZvXKud9lVBQum7yZTbix6YNpMWWZxOZ9Wg1hiKq3Q1ieKQoUXyo2eGyMnY36i9Q4oeEqSC+SrV4mG1qjDMsV3M90iybIvWEyxl7lwys7NaqIuMafNS4mHiNvWuzGR6dwUtbxjT5SrDw8R9252YzLXuEn0lpHpfy4/0GfLrdOTVidPgUYspXbiRWRFg2QsXVvP+AXLGXeyYZWa09MAyfpLSPS/lx/oH0lpHpfy4/wBBXXj7p6MvZrDJ4Ufu+q9z85B9JaR6X8uP9A+ktI9L+XH+gy5Y2a23HHKXehP9V4QLMbd22zA677IN7TRvWNYeJptSSSOJsWdbs2Pi7pnbc7dWfcPQfSWkel/Lj/QThnjrurPDLfZcu6JH3eJCgYavhDSpiaOCBU8RsxYcXb7B2+ktI9L+XH+gvrx90dGXscKP3fVe5+chrDzNerdOWUefITqL5sdrQ2RE7REfWXqGh9JaR6X8uP8AQTMseq8quGXTOGsMnhR+76r3PzkH0lpHpfy4/wBBn1it05enJFAoaVO8pOsi5NjIy3Wzdm9QZZY9N5MMMplLpq15TOR0efPTx2TYLWiYjZ4iLr9orSppKNPDITwWSoHaFzNnN+v2jz9YrdOXpyRQKGlTvKTrIuTYyMt1s3ZvUND6S0j0v5cf6B1Y9XcuGXTrTWAZP0lpHpfy4/0HJVwop0pPFGnmY80maXbFC+faZCuvH3Z0ZewjUyZSio1aONkM7Cw5rHmxWnlrrloOMna6dwfToZXJ1KZdhQZG7RuefN5p9Yz4V1OlJ0NONZjoSxNpPCihfO6H169hiuZW6cprEmfGowpSS7DisiPGvhY+rdb8Ry6p7+Xu63G+3k7PQJU0lGnhkJ4LJUDtC5mzm/X7R2GT9JaR6X8uP9A+ktI9L+XH+g69WPu5dGXs1gGT9JaR6X8uP9A+ktI9L+XH+gdePuzoy9msAyfpLSPS/lx/oH0lpHpfy4/0Drx9zoy9ly7okfd4kKBhq+ENKmJo4IFTxGzFhxdvsHb6S0j0v5cf6B14+50ZezWAZP0lpHpfy4/0D6S0j0v5cf6B14+50ZezWAZP0lpHpfy4/wBA+ktI9L+XH+gdePudGXs1gGT9JaR6X8uP9A+ktI9L+XH+gdePudGXs1gGT9JaR6X8uP8AQPpLSPS/lx/oHXj7nRl7NYBk/SWkel/Lj/QPpLSPS/lx/oHXj7nRl7NYBk/SWkel/Lj/AED6S0j0v5cf6B14+50ZezWAZP0lpHpfy4/0D6S0j0v5cf6B14+50ZezWAZP0lpHpfy4/wBA+ktI9L+XH+gdePudGXs1hOh6JB3+JiH6S0j0v5cf6Dik4Q0qWmggjVNETuWHF2+wOvH3OjL2bgkXU1JUbNrk4mG9u8ZM7PofqISfSWkel/Lj/QPpLSPS/lx/oMuWF71sxznaH0apHonzI/1DiXZf2So2G7ym5i39nOPJs/vD6S0j0v5cf6B9JaR6X8uP9Bn/ANf0V/8AZ9TYKv8A33/lYP1D7XQ/4pf/ALEnDbxd+5g+ktI9L+XH+gfSWkel/Lj/AEDePv8Aqaz9Z+ht9X/uT/NQfoHHWy/tZPsN3k9/Fv7eaWTZfeH0lpHpfy4/0D6S0j0v5cf6B1T/ALfsdN/6/ukXVLg7UbNrnYmG9u7MJnZ9C9RAhTpJ9/0eW7La2NyRx3a28/T+LTtFf0lpHpfy4/0Ei6pcHajZtc7Ew3t3ZhM7PoXqITbO+42S9tVX9rof8Uv/ANiTht4u/cwcaK5HKVCnbKmh587HKO3syInPNi7xlf8AhL/vFDa6Ql/ZNT2G7ynIRzb+znaNn94zq16/r5+7enfp+nn7OqqXQ64oigTz2XTmaZZH1F2GxaEOq6mq47Nrk8cM9u8SfC0fQ83y9jesZ6pZJWJ4pCjhHfKjZ4dhMnY36vYM/wCyEP8Ail/+3Jw28XfuYTcp5/HK5jfP54dkqmcoUQz08e01dQ7RMUGDaTde7E8P3e0aG2pKrvSZdylT5dFcZY1vN5Q2KFiK7LXQYiqt1FYnikKFF8qNnhshJ2N+ovUOM3BnqIpkiRgSja2XecTZdp+sb8LHL4mXRhz53Z8XLH4ePXnx52VoKjMRSIIUkGDGb40blFi5nbkZZM56ajtTKnNpk12eWfOhyz1629YlIjM7otR9GRRExj9B8H+kw+H8Po7vg/F/qsvifE63vUyiWqkwzZMV0EWhsZeodh4Km1KbSp7lvSoudDkT5H1sfaPZSaklnSimQTXhPTdP9B8743wb8K/R7/hfFnxJ9VYCfbU/nPhMNtT+c+ExwdlACfbU/nPhMNtT+c+EwFACfbU/nPhMNtT+c+EwFACfbU/nPhMNtT+c+EwFACfbU/nPhMNtT+c+EwFACfbU/nPhMNtT+c+EwFACfbU/nPhMNtT+c+EwFAnk9LUe74BtqfznwmOMpXIJTPiOPKK1sj7AFwCfbU/nPhMNtT+c+EwFACfbU/nPhMNtT+c+EwFACfbU/nPhMNtT+c+EwFACfbU/nPhMNtT+c+EwFACfbU/nPhMNtT+c+EwFACfbU/nPhMNtT+c+EwFACfbU/nPhMNtT+c+EwFACfbU/nPhMNtT+c+EwFAnk9LUe74BtqfznwmOMpXIJTPiOPKK1sj7AFwCfbU/nPhMNtT+c+EwFACfbU/nPhMNtT+c+EwFACfbU/nPhMNtT+c+EwFACfbU/nPhMNtT+c+EwFACfbU/nPhMNtT+c+EwFACfbU/nPhMNtT+c+EwFACfbU/nPhMNtT+c+EwFACfbU/nPhMNtT+c+EwFAnndLT+94BtqfznwmOM1XINTIiKPKG58j7AFwCfbU/nPhMNtT+c+EwFACfbU/nPhMNtT+c+EwFACfbU/nPhMNtT+c+EwFACfbU/nPhMNtT+c+EwFACfbU/nPhMNtT+c+EwFACfbU/nPhMNtT+c+EwFACfbU/nPhMNtT+c+EwFACfbU/nPhMNtT+c+EwFAnndLT+94BtqfznwmOM1XINTIiKPKG58j7AFwCfbU/nPhMNtT+c+EwFACfbU/nPhMNtT+c+EwFACfbU/nPhMNtT+c+EwFACfbU/nPhMNtT+c+EwFACfbU/nPhMNtT+c+EwFACfbU/nPhMNtT+c+EwFACfbU/nPhMNtT+c+EwFACfbU/nPhMNtT+c+EwFAAAAAAAAAAAAAAAAAAAAAnndLT+94CgTzulp/e8AFAAAAAAAAAAAAAAAAAAAAAAAAAAACdd0SPu8SFAnXdEj7vEgFAAAAAAAAAAAAAAAAAAAAAAAAAAAAAAJ0PRIO/xMUCdD0SDv8TFAAAAAAAAAAAAAAAAAAAAAAAAAAAAJ0PRIO/xMUCdD0SDv8TFAAAAAAAAAAAAAAACHjZD5/4Iv0FwCcplfs3z84jOZ37Nk/Df+Yh42Q+f+CL9BHU51OqEiyKe0Rc2KyLLMn8BtAI18X3n5f7R0/G/7T8r/L87c5UZwRDoPY1WmS6jIti3Yy5sWZtmT5P6h406es2rY7OU7HLsftHSb1y6zeuXPjBPIiMp0dhHzcjN/uIcVdQQKU0cnabbmzw4j637B7yk0uVTZFsO9GfOizJ8zbJ/WLxrX5hKnUWVOgnS4mmQPabR5OTCrjhB5/4Iv0HvZPS1Hu+AoAfmiMopUiGVMJoifLvHeKIoSc9B6Gq8GpOBdT5dkcP8NxndmXWZ5dYw6dS1FTn2GdkEPOiyNnI2yf1D6/wv6jH+39z5fxfgZf3PvKZTptWUMW7Kh50WRtkfU5dg90nkS00iGTKK2CF2J/W484mgr6WTDKkorYIdCxZZ+vrHXjaORydQqWyqYefJwL7ezMiY8mPvHx/jf1mXxLzjdfh/L1fCwz+HOMLb9+P8vRgMxLtCxPDPT1O+VG7RYBE7G3X7B12Zd/eHyYRz/uZf9b+n8un9zP8A6X9P5XAOCaVPl3Y6jGdm3Chb7h3HSXc3Zp0xts3ZoAAGqAAAAAAAAAATyelqPd8BQJ5PS1Hu+AoAAAAAAAAAAABIupqSo2bXJxMN7d4yZ2fQ/UQrAZZL3bLZ2ZOxK6dvU+ZiJpfMRWkTvryh56mcX4D+p6weLNl1BPsccDMV+Jc/sLLq+8aoCbjl/wAbr9U53Kz5db+7/cQ8bIfP/BF+g5z6hTlEmKVNmvBFqVsX6D+qqTJmqIlac8BcbNPzibJuaZtpkOX2uh/xS/8A2JOG3i79zDn/APbO9n5f7R0fFvbKflf/AO55VXLgTTzKVMxJfVEzPkP5CZRE5D1hLkq6IqctgwlcfOTucTNvFvFloRGPMVOmKKbPth3pcXNiyJ8ifJ/WOuNtnNXJlJrLv596eNVKTxlFNithLU2PIfzjhB5/4Iv0Hp6DQySEShSTz+ov5dS6jY8hvCmvyqAqLglBOmYp9cVscL5+oaHHCDz/AMEX6D166mS46hLUposBZG/LtczERc0zbTINtV07dqEvETS+etuInfTkyz1MofxE9Wu6unfZ4yXOlzlE2bLiugja02Z2LMdYoihJz0G5UEyOuFMUUuZiTpbXlaZO7EXOYtCMZNNpaipqLIt2XDzosjZyNsn9Q+v/AE/x8J8Li9ny/j/BzvxeZ3TpJMK1QRTZmHKLWJnbL/2HtE6+mppEMmVNtghditi7X7BMmT1GjySlSIOMYItCeGTh9fW7u/cwqS1aTNUQpFBYC43eRnE2T84ibTMfL+P8f4nxcu+p9Z/t6sP6b4nw58ln5f7n7PvjZD5/4Iv0DjZD5/4Iv0FwDjr4vvPy/wBq6fjf9p+V/kAAHV2AAAAAABnKk05OoiWoYL5sbY0lyLGYmh3j5rZnlqOyFbtV8ubLwVMpsWTddY7tnoblnkKxIupqSo2bXJxMN7d4yZ2fQ/UQnVnZW5e6sBk8ZcWcjVp3+7UW+W6z3YSO1nIvWNYbLKyyxLP6cl9/wFQln9OS+/4CoaxIuRbVZMlTMFTKfCnW3WOz5aG5ZZghW7VfLmy8FTKbFk3XWO7Z6G5Z5CsSLkW1WTJUzBUynwp1t1js+WhuWWYmzXMVLviqwEiFbtV8ubLwVMpsWTddY7tnoblnkKxsu2WaBIuRbVZMlTMFTKfCnW3WOz5aG5ZZisAs2S6SIVu1Xy5svBUymxZN11ju2ehuWeQ41hNOmpyno4HXSfIROWTmRRa5aPqCpNOTqIlqGC+bG2NJcixmJod4+a2Z5aitKpkrE8M9PHfKjdomMnY26/YM78VXb5oJVMlYnhnp475UbtExk7G3X7ByqiLjGnzUuJh4jb1rsxkencJJ32VUFC6bvJlNuLHpg2kxZZnE5n1aDWCczVZeLuJKWt4xp8pVh4eI+7c7MZlr3CsZK77OqEC6Hk00x9sj1diIoMtdT6u8awS+lMp6wAAFJeZqyadEoqcgoHmr8LZoXLfsIji9jeth6BKpkrE8M9PHfKjdomMnY26/YM+ufVcCqc7YruS0vvaHXqbXQODvIU8kM3dUpvKwa23GZlnoeXYOc4y1553dbzjvzzsuXdEj7vEhQJ13RI+7xIUDo5MnhR+76r3PzkNYZPCj931XufnIawmfavnuq/ZnnsDJqP7wUj+t+QhrDJ6dwg/k4t78TEg/Bm9bhkY+5Uf3gpH9b8hDWGTTv3gq/wDR/IY1gx9aZekBk1bl6ggQzd5MpxMWDS60iMs9Sz7BrDzKhTOlJ6tVkcbSp2DgTWLNjtiyPvLMhmd4bhN11TrcCnrK/h3bTZyFzW2nZzuvt0GtS0XF1PlJcTEw33rWdzM9O8Z8xNJmqJNJSwOhk3bXKc8nK6DM89c8j9o2xmM8/dud8/YAAHRzAAAAAABOu6JH3eJCgTruiR93iQoAAAAAAAAAAAAAAAAAAAAAAAAAAAAE6HokHf4mKBOh6JB3+JgKAAAAAAAAAAAAAAAAAAAABwVLJCOEolEywj0yM/D2juPzOprZi9XFOjid2bL1EX+gD230lpHpfy4/0GJXVlJWPPTquW6yw497QuvIsiHmRy8v/u/zfoKwzuF3inPCZzVXQVFOZNFM+E/0H0dQSl/5vwn+gzZ8i/eh53iJ5UqKbE3UWpj3T+tz16PHf6THbZTT0ytQRTp+FK64rDibL1D2SevUVNIhkylVsELsWHH2v2DwUMJQQsWg/o8nxfjZfEvL0/D+Fj8OcP0pJVUS2IoU068z/wDTEXiXqFo/KoI4pcZRQG0RaGP0ikKoltNkqIjc43z9hmX+g5Oq0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B4Ku1qcsUnBAdsmHQmI+ovV2kPej8oAAAAAAAAAAAAAAAAAB8lz4u4fQ+S58XcPoAAAAAAAHOKRLjiOKKFzP1j+YUcOUuZbD1Fa7DqAaNuV06HKy9v4nIn7gxrfKw2Ppm7jqAxqim1aakmlGmmc3UrS9faQ/SESmFYlgnwkxRvl7Db/QflkcuCY15O2mY9nwepkwqKnm09Vsccy7FPDKZe0RkWp5Nnp2hdwklenAZOz1dLy227db/Z8KCVf1c7qbXuDjRXI5SoU7ZU0PPnY5R29mRE55sXeM6vdvT7NYBnJa3TliiGQnUXzY3aGyInYn6y9Q0RssvZllncAAGsTyelqPd8BQJ5PS1Hu+AoAAAAAAAAHgq7WpyxScEB2yYdCYj6i9XaQ96PygAAAAAAAAAAB/IoSjhOGInIxzwbfJRWPrk7jqADlfHL8oTwlrH/AOw+oJkEx7Ddtch9j4jlwTGvJ20zGNf0+fD3j6HA4ZsEUJ34n/pYiH1jW+VhsfTN3DZp9Ry4JjXk7aZj55aD/wCa/shYdQGsc4ZpHEUEW7H/AC6j7ihKOE4YicjCKEo4ThiJyMc8KOHKXMth6itdhjSyOX5M3hLSD/3H9hmkcRQRbsf8uo/mNb5WGx9M3cdIoSjhOGInIwH9AcrI5fkzeEtIP/cf2GaRxFBFux/y6jWOsMRwRFFCbGQ9bwWrE2fM2Oedx/wHkTamehDyI1uC/wC8CX3/AMhgP0EAAAAAABk7Erp29T5mIml8xFaRO+vKHnqZxfgNYBlm2y6QQKZKycinp475Ud7RMZOxN1+wXjHqFNgjqcpQmi2dZMflmuZoSLmmbaZDulqM6JRDIXJNkmzXwYcQpl7E8WhZNlr2jN64rdb5jRAAFJSLkW1WTJUzBUynwp1t1js+WhuWWY4patJmqIUigsBcbvIzibJ+cRNpmNEcVSaSsTxSFEF8qNnhcydjfq9gmy94qWdq7AM5KpnJ1EKJdHfNjfBnMRYzE8W6XNbIs9RojZdss0DJ/Yn/AA3/AJfxiiuiPuGsAWbJdOKpNJWJ4pCiC+VGzwuZOxv1ewSU1TOiUKUSiPFmpbXnMUN9xGfNLRtBypf2ZhUud68Cb57WKLIntZ2zPMdawmnTU5T0cDrpPkInLJzIotctH1E79Va9FapNJWJ4pCiC+VGzwuZOxv1ewSUdTOmpzkLI3XSfLwsWTmZw6ZaNoK0qmSsTwz08d8qN2iYydjbr9gz132dUIF0PJppj7ZHq7ERQZa6n1d42/wDYnPytYAAUhJVEXGNPmpcTDxG3rXZjI9O4ZNDW49Qnqp0vA4wtwIbrrsMjKLMtO9h6EeU6Dwg/kptN78PEg/8A1G8R+thzz4svnnd1w5lnnnZ6Nd0SPu8SFAnXdEj7vEhQOjkyeFH7vqvc/OQ1hk8KP3fVe5+chrCZ9q+e6r9meewMmnfvBV/6P5DGsMRGpkylFRq0cbIZ2FhzWPNitPLXXLQMu8bj2rrQ/rWPVObttvJa2WPDr1vroNYZ1BTTkdHkSFEFk2C54XI2eIz6vaNEMe0Zn9qpKot4up81Vh4mG27czuZFr3jJpaKyoSkuI/FT71vlcUjPTqbvf1DtUlMmGsJp5xtKQXbTEx7l8JFD7X9TiSYmnTU8lEsgw11Tux5zkbYZvDulloxZMIyu7553/Z0xmp552/docHeXp5Lpu8pU+Vj0utMyLLQsuwawAOkmppyt3dgAA1gAAAAAAJ13RI+7xIUCdd0SPu8SFAAAAAAAAAAAAAAAAAAAAAAAAAAAAAnQ9Eg7/ExQJ0PRIO/xMBQAAAAAAAAAAAAAAAAAAAAPygfq4/I/L/7v836AHl/93+b9B1HoJcimJqUnUKkeNHMuzxYodIm6hCuUUyZIOFIiwZnVFixRdfYYDNHzL5hCgkk+K1oOc7ZlmPiNNOTwkU2C0/aRgPgB0kyJk+K2XDcftIhr0lLFLlqinQMZWNn7ewBiD9B4L/u+l9/85j8+H6DwX/d9L7/5zAaw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ABMUCdD0SDv8TFAAAAAAAAAAAAAAAAAAAAAAAAAAAAJ0PRIO/wATFAnQ9Eg7/ExQAAAAAAAAPygfq4/KAGvJQo4KfLUKY2vfJj6jbqEyuFCUr6vE8fsi/wBRqS0spVRJBTVGCRXMdhxPvDLXIZCaCE5SvGM+rDOFtAEID0CKKsRSYdlk7hP/ABQf6j4rafAqUuI4bYo3cnfQiAYQD0NYqEaGqTYU27Hlcer7pNqXrH0vUwyUkhdLgtnzrnN30Mi9mgDzg7nMk7KUGHyv81x9vYNWbPiqNImTZ+cyUzRe2Jur2DlH+wIe/wDOA5Tk8qGkSpxQcobubn/MwzRrz/2DJ978w/tW+tJJCssziuu+8iIBilz4u4fQ2KhHslMkpIdY7sTuiIyGOA0aIglr1Ry5sVsJdbGfUf6CZemNGsmSD1gb8SI/9RdQTabMb1f6jrVyJZTk66HnndifeRF4AOVCpUFRmR4sVsMLdT9vr9QzZ8BS5sUBaEPT0+HYo0aX/wAyK/E/Ey8Rn0pHCrq0ZRw3lC267PumAxAHr08qsRqChVJfq56w4kHZ6s9RhT5MSOsxS5EN5waE7aw+v2gM0aVDTSlKyydBdD2OZdR9g3EEuqz58MC2Q6aJ7t+DLI20z1YZlDgKXVjhLQv/AOkwGLETRGP0Dgv+76X3/wA5j8/j5xj9A4L/ALvpff8AzmA1gAAHFUmkrE8UhRBfKjZ4XMnY36vYM/6NUj0T5kf6jWAZcZe8bMrO1ZOwVf8Avv8AysH6ht9X/uT/ADUH6DWAZ0+1b1e8YcvhDSoVM6M1W7Fax4cWeXsG4J5PS1Hu+Ah+jVI9E+ZH+ofMfK1gGTxWrkcnT6jsqaHmScAo7e3Mzc83PvDaKul5HYtut/tGLBKv6+b1Np3B1e8On2rWAZPH6SRydQi2VTDz5LHHb2ZkTHkx94rQ1JJUb9knYmG126ZM7tqXqMJlLxsuNnOlY/KB+rj8oFJXVRFCjmQ2G8Ebsfsb9RYkosM+k7VFE0cXNJtd5j6x9qpZrqGmnFzpN13fE3+gpmqiT1NMl/hk3fjC4DDpyXbFkEnQjfwM/wDQc1cEEtRHBLN4CZj7hs06Rsi1VMi/8iz4iMZiCOftVyeC6Psci6j7QEYokpY5yebOI2hlM/ebD0kpPUlCebDUZXJ5Md0OWfq7hDSVk6RR1Ry42OCy3IsniMBggN2iy46qvimqSxTgbLmu5GXU3YNJNJq8xQUCxL9WPnFiQZZerPVgHkAHpKPIgkVVRJ1gK38pmMpZU5qmWckspXVDl7eztAZx8+HvGhTEcKuKMoza1v8AUZ58+HvGzQPKTe7/AFAYZp4ITeXuxFoeoctB/wDNf2QsN2k9CW+54mOFA/bMj3vymM03aFAqSEphxocSHPdcyfI+sh8xMZ5ExD0FJ/eX/v8AkMRUOnyZtQjmRlycDXQ55uRt1jWMscsG3yUVj65O41o+Ei0jO6DDle2E2/DtF9DSxzabMVpJWNPNrN61szI9ctBjXmr45flCeEtY/wD2H1uTpfbCY9hCjXqUs6CqSG5tkV8OWeeUPcIqTLvppmgL67/H68zbXLRxrHmsG3yUVj65O40eDy2WkrSear5GArs84v4TLq7gqayomWCrhxIi9cJNofUO3BSfLj4RJYYYnM7+r/0RDGv0UBk8S7L+yVGw3eU3MW/s5x5Nn94cdbL+1k+w3eT38W/t5pZNl94zq13b077NYAAUkAAASz+nJff8B0VJpKxPFIUQXyo2eFzJ2N+r2DnP6cl9/wABUAycVXSuUqCnak0XPnYZQYPZkTnE5mRephoJVMlYnhnp475UbtExk7G3X7B2GcqTTk6iJahgvmxtjSXIsZiaHePmtmeWonmK4v3tEBIhW7VfLmy8FTKbFk3XWO7Z6G5Z5CsbLtlmnFUmkrE8UhRBfKjZ4XMnY36vYJEqmcnUQol0d82N8GcxFjMTxbpc1siz1GiOKpNJWJ4pCiC+VGzwuZOxv1ewLPWEvpXYBnJVM5OohRLo75sb4M5iLGYni3S5rZFnqNEJdlmklURcY0+alxMPEbetdmMj07gQrdqvlzZeCplNiybrrHds9Dcs8hWM6pJp0ShMtTwYs1Lc0lyhvuIi5x6NqMvHMbOeK5TvsqoKF03eTKbcWPTBtJiyzOJzPq0GgqTSVieKQogvlRs8LmTsb9XsHL6pV6f55NN9sLsfcepDjTVM6JQpRKI8WaltecxQ33EZ80tG0GcdvStu+/rCmqZ0ShSiUR4s1La85ihvuIz5paNoNEZNc+q4FU52xXclpfe0OvU2ug1huPszL3B5nhMmnRKJchDA81e+NC5b9hEcOujZ6MPTDJ4Ufu+q9z85DPiTeNb8O6yiiapkrKYc9PHfKj0iYydom6/YLhgofqqRVS+dsVnK6X3ndp1NpqN4VjdxOU1WdXk05ZR58hPBfNjtaFyJ2iI+v2CtKpkrE8M9PHfKjdomMnY26/YOwyeC/wC76X3/AM5jP+Tf+LWHlP8A4A/786PSqlMlGninqI7JUDPExmzm3V7R59OmnSk9JpKyBpU7Gx5Tlmx3Q5l3HkYnNeHn4PTAAzq8pnI6PPnp47JsFrRMRs8RF1+0Xbqbc5N3TF/af/yuOfewcL7rnb1N6xq0nl6gvXSt5Mpw8KPS60jI8tSz7Rlf8N//AMX/AP7ud387uHpUqaSjTwyE8FkqB2hczZzfr9o5YTd889/0dc7qa887fq7AADs4gAAAAAAAAAJ13RI+7xIUCdd0SPu8SFAAAAAAAAAAAAAAAAAAAAAAAAAAAAAnQ9Eg7/ExQJ0PRIO/xMBQAAAAAAAAAAAAAAAAADiqUyUaeKeojslQM8TGbObdXtGfhK6rydQTbKmh58nEKPG7MyY4WMiP1uMt9Gyb5P23/wAN/wCY8IobYi7x+fD9XH5QEmi3b0kcmROoSMp8/BIr2Ow4n3vUMhYmSyYCOQqxT7MM4fEaX1VXR00mJRhxy7nKwz1icZytFIkSTjlqcSLssMhrGtVVcxLSEMMo7TmYjmxHpEQkSz5iyhqCnxXYdtuTM8WensHzWFMmfT0EEuO6KXiXExkzmTDjTp8qXSVMuKJo47GJjzaIwFUM2JFQJMySdsc+649dI/X7R3o62bPRKZc2K62xsiLrMSJZydVTIUk+ZhnLe07TPWJz0FKKJEhTz4Me6OO3Owy0P/3AefH6DwX/AHfS+/8AnMfnw/QeC/7vpff/ADmA1g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H5QP1cflk+VFInRS4tYQGmqiI6GnJ8978wzU8UME+GKPQn8ByAB6SoopixSc8p31Y/wCK3TIi011Ica5HLiVJzlRXQ72bGXUQwQAaXCKIoq1PMsy3fykO9TiI6KgIjzLE/MQxgAaySIioqknzOz8wRRFxDCT55/mGSADWnxFxHJJ8978w7cHzgVS5qCabFMa0+xnMxhjbJUhpyePYZuNOjbetihtY+w8jyMwGfVVG0VGbEXNyb7iEg+0scqBVdPl4kstYbjJ8u0hobTS/7v8AnRAP7Q4ihmTHPs/1FHB6ZKmRTUqg+Tjbt6nPqGQpilRz4opEvDlmzQ3GbZdpjkA3EKvauERT4sii/wD6GHKnLZaSqRHONpcTOeeW6YyAAbsdDnXmcqfdK/nsIvwftH9occuSqUSTnNMjtsjt7CMzyGCAD0tMR7DUZc9bOaMntht1yMjzL2kJqRFCVYiMzyy/KYwwAf2PnGP0Dgv+76X3/wA5j8+H6LwelRSKKnlxaw3fmMBpAAAAAAAAAAnk9LUe74CgTyelqPd8BQAAAAAkXU1JUbNrk4mG9u8ZM7PofqIVgMsl7tls7MniXZf2So2G7ym5i39nOPJs/vH5zy0H/wA1/ZCw/XB+WT5UUidFLi1hCYydi5W92zwXUlFJUplUFkEdjZvo59QyFS+CfUIpkEbxGzZeocR/IoSjhOGInIxrHqavPlQ0yOfKPfVM+v8ADERCKhxFGlUyII7J0dtuTuxmZ+rQef2eCHOXuxdR6sFs6HO+9v4WIn7xjXq6clJCcw1M1p0TNDb7esvUYhoxwTkyhIcVsU21sn0MzGFiTvMfGQbTJ/n/AAMNmnoKZGVJXnKWbsuPnHqzEZlo/aQ/sdEnXHFBPeV/PYXg4wwGsblBtlK5xHE5bubeoxhgOqaKVBPhiny8SWTvDcZPl2kA4Hz4e8bNA583u/1HI1VKuh+zvnxD6iqsmVIjko0uCUTPFiHF1v1l7QH3RZkoznJ5kdmLaxsZ6OYspVM2CoS5qqZaz2kzvkb6H6x5wAG/So4S4SXGeX/QYmo62UkXxFPNpUfOPPJiNtPWMkAGzMoEZRHFBNeV/Pb/AKP2j6p0adVT5tOnzLIjayK0z6ziPT9RiAA0p1GWJpZzZyl4S6sMs/uMfKGmzlKaCdKiaYbvAxZZmWrjPAB6CpzMOklIVTb1H8JWtbvEZ6ZaDPoKaSsrEiQogvlR3PC5k7QmfV7BlbPBDnL3Yuo9WGpwchWS6tKnSJO1nA+7cUGsJlqf/eQy/Vs+j2WxK6dvU+ZiJpfMRWkTvryh56mcX4Bx+kkcnUItlUw8+Sxx29mZEx5MfeOqWt05YohkJ1F82N2hsiJ2J+svUNETJ/1qrf8AtGTxLsv7JUbDd5Tcxb+znHk2f3hxorkcpUKdsqaHnzsco7ezIic82LvDiXZf2So2G7ym5i39nOPJs/vDjRXI5SoU7ZU0PPnY5R29mRE55sXeM7fT9vPyV3+v7+fm0EqmSsTwz08d8qN2iYydjbr9g7DJ2JJUftOnzMNTM5im0zZt0908tCMtA21XTt2oS8RNL5624id9OTLPUyh/EV1e6enfZZP6cl9/wFQggUyVk5FPTx3yo72iYydibr9gvFIAAAEi6mpKjZtcnEw3t3jJnZ9D9RCTjLizkatO/wB2ot8t1nuwkdrOResawCbPWKl9KAMnYldO3qfMxE0vmIrSJ315Q89TOL8BoJVMlYnhnp475UbtExk7G3X7BsvpWWesFSaSsTxSFEF8qNnhcydjfq9gkSqZydRCiXR3zY3wZzEWMxPFulzWyLPUaI4qk0lYnikKIL5UbPC5k7G/V7As9YS+ldgGTxlxZyNWnf7tRb5brPdhI7Wci9Y1gllLLGSu+zqhAuh5NNMfbI9XYiKDLXU+rvHWsJp01OU9HA66T5CJyycyKLXLR9RojJQ/Z1QjQxcmmmNscGrsRnHnrqfX3CbPT388+qpd8+3nn0aCVTJWJ4Z6eO+VG7RMZOxt1+wZ9D+q49L52xW8rpfe8WnU2modB4Qfz8Zd2Hhwfi7+ph1qSadEoTLU8GLNS3NJcob7iIucejahu9/Y1O3v5/pogOKVTJWJ4Z6eO+VG7RMZOxt1+wdhaHjKX9lTIkM3eUqWxYNMG1zLPMonI+rQezHkK3K2KtT6jONntwJbeV3ShizLms/XqPXjn8PjePs6/E51l7gyeC/7vpff/OY1hk8F/wB30vv/AJzFX7U89kT7N89zhR+76r3PzkCj61wgR4O9sV+P1WXwbuur+oOEXL080MreUqfJQaXWmRnnoWXaFO/eCr/0fyGJv2vy/wA1c+z+f+I1h56uLcCoSFUmXj8X3Y8N1tuIRFDmevc49CPE7bfUOP5MvEw/LyLmwnKyHePV9ciyD4l1NHw5u7atLRWVCUlxH4qfet8rikZ6dTd7+oehElLRcXU+UlxMTDfetZ3Mz07xWKxmojO7oAAKSAAAAAAAAAAnXdEj7vEhQJ13RI+7xIUAAAAAAAAAAAAAAAAAAAAAAAAAAAACdD0SDv8AExQJ0PRIO/xMBQAAAAAAAAAAAAADiqUyUaeKeojslQM8TGbObdXtBUpko08U9RHZKgZ4mM2c26vaJEqacoUQrV0Fk2B8GS5HguTRbxc58jz0GW+kbJ60SppyhRCtXQWTYHwZLkeC5NFvFznyPPQaIAEmi3YPzOpopiBXFJjhZmbP1Ef+o/TBwVI5CyEoVEu8i0zMvD2DWPy8B+g/RqkeifMj/UPo1SPRPmR/qA/Ph8y+YQ/Q/o1SPRPmR/qOKPg7So00EUSVzN//ADI+32gPCAP0H6NUj0T5kf6h9GqR6J8yP9QHgIIIpkZQwE8R6EP0ikJYkVNkp4iY4Hy9pmf+oJKUiRRFEmk2GX/qiPxP1i0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ZNVoKepRlMM8OZ1xZm+nU/qGsADyf0L/xD5P8A1B9C/wDEPk/9Q9YADyf0L/xD5P8A1B9C/wDEPk/9Q9YADyf0L/xD5P8A1B9C/wDEPk/9Q9YADyf0L/xD5P8A1B9C/wDEPk/9Q9YADyf0L/xD5P8A1B9C/wDEPk/9Q9YADx0vgddPmwbfzWzwdXL/AGh1+hf+IfJ/6h6ST0tR7vgKAHk/oX/iHyf+oPoX/iHyf+oesAB5P6F/4h8n/qD6F/4h8n/qHrAAeT+hf+IfJ/6g+hf+IfJ/6h6wAHk/oX/iHyf+oPoX/iHyf+oesAB55BwUTppsMc6bjt1WnD29hj0IAAAAAAAAAAAAnk9LUe74CgTyelqPd8BQAAAAAAAAMmq0FPUoymGeHM64szfTqf1DWAB5P6F/4h8n/qD6F/4h8n/qHrAAeT+hf+IfJ/6g+hf+IfJ/6h6wAHk/oX/iHyf+oPoX/iHyf+oesAB476BSfTflH/8A1B9B5397f5Yv/wCoexAZpu3glHBWpSZ0UuTBtMBaTXhgu7ny7Bz4qSSOTqFR2VTDz5OAcdvZmRseTH3j9BAZq+lbueseJk8F5Kok8xPUb5U25osAy09RmKvoX/iHyf8AqGsuo6BVUJc2fIujmved8ROxE2hhxLsv7JUbDd5Tcxb+znHk2f3hvL2NY+7J+hf+IfJ/6g+hf+IfJ/6hrfa6H/FL/wDYk4beLv3MHHWy/tZPsN3k9/Fv7eaWTZfeHVPU6b6Mn6F/4h8n/qD6F/4h8n/qHoUNSSVG/ZJ2JhtdumTO7al6jFY2WXsyyzu8n9C/8Q+T/wBQfQv/ABD5P/UPWANY8n9C/wDEPk/9QfQv/EPk/wDUPWAA8pDwMIoiOJdcXZgt/wDuG/TadIpsjDklmfOPPPM+0/WLAAcVSaSsTxSFEF8qNnhcydjfq9gz+K1cjk6fUdlTQ8yTgFHb25mbnm5941gGXGVsysZPGiuRylQp2ypoefOxyjt7MiJzzYu8aCVTJWJ4Z6eO+VG7RMZOxt1+wdhnKqJTliiKeoT3zY2eK+InYm6j9QzWU+rd436CqkyZqiJWnPAXGzT84mybmmbaZDl9rof8Uv8A9iTht4u/cwbPV0vLbbt1v9nwoJV/Vzupte4OP0kjk6hFsqmHnyWOO3szImPJj7xPH3efkrn058/NGew1OpwqKWosWZ3TrIjt3WLdiy0IyFm2q6du1CXiJpfPW3ETvpyZZ6mUP4jpVEKZcrSQKpeJCV+Vxl1F2ewc9nq6Xltt263+z4UEq/q53U2vcGrPP8G5fP8ALQSqZKxPDPTx3yo3aJjJ2Nuv2DsPPYVIqNQw6gmw6lM58nEjNmLLMt3mkRiv7XQ/4pf/ALEnDbxd+5hsyZcWsAkQ1JJUb9knYmG126ZM7tqXqMVipZeybLO4M5VSZM1RErTngLjZp+cTZNzTNtMhogFkvcls7M5LUZ0SiGQuSbJNmvgw4hTL2J4tCybLXtGiOKpNJWJ4pCiC+VGzwuZOxv1ewZ+KrpXKVBTtSaLnzsMoMHsyJziczIvUwzdndupezWGT+xP+G/8AL+MUV0R9w0EqmSsTwz08d8qN2iYydjbr9g7DbN8xkuuKDiqTSVieKQogvlRs8LmTsb9XsGf+xP8Ahv8Ay/jFFdEfcNYJd8Us1zGSh+0afGhqnKKZbbRBozmZw5w5aEWg60dTOmpzkLI3XSfLwsWTmZw6ZaNoFYTTpqcp6OB10nyETlk5kUWuWj6jko+vbHVKf9YwL7JXMxLt08z0ZjPTMRzL5559V8WeeefQQ/Z1QjQxcmmmNscGrsRnHnrqfX3DWGSu+0afAupfKKZb7PHozmRRZRZaEeo0EqmSsTwz08d8qN2iYydjbr9grH2ZlzyxOGCLHp8KrEt2Z9217rjhLXqGtS1vGNPlKsPDxH3bnZjMte4c62n2ukz5F1l1ubOzREYzeB63Hp8SXDt2Zt657rjiPTqE9s/vV3+H9z0IyeC/7vpff/OY1hk8F/3fS+/+cxV+1PPZE+zfPcqP7wUj+t+Qg4O8vTyXTd5Sp8rHpdaZkWWhZdgkri3AqEhVJl4/F92PDdbbiERQ5nr3ONalouLqfKS4mJhvvWs7mZ6d4mc5Xzz1XeMJ57/6cawpnSk5SEcbLp3kIWLNjI4tctH1Hn6Omkr1BklgZDO6Wmc+TYjs3zzNzJ8tNDHbhF9q1A0MrdUpvJQa41xEZ55FCxF16jV4O8vTyXTd5Sp8rHpdaZkWWhZdgj7WelfYw21gAB3cAAAAAAAAAAAAABOu6JH3eJCgTruiR93iQoAAAAAAAAAAAAAAAAAAAAAAAAAAAAE6HokHf4mKBOh6JB3+JgKAAAAAAAAAABxVKZKNPFPUR2SoGeJjNnNur2gqUyUaeKeojslQM8TGbObdXtEiVNOUKIVq6CybA+DJcjwXJot4uc+R56DLfSNk9aJU05QohWroLJsD4MlyPBcmi3i5z5HnoNEACTRbsAAGs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SLqakqNm1ycTDe3eMmdn0P1EJOIEkjlKfDsqmHmTnOO3tyM2PJy7xrAJuMvOlTKzjbJ2erpeW23brf7PhQSr+rndTa9wcaK5HKVCnbKmh587HKO3syInPNi7xrAHT7U6veMn6S0j0v5cf6DWAZP0apHonzI/wBQ+Y+VrAMnYKv/AH3/AJWD9Q2+r/3J/moP0Dq94dPtWsAyeP0kjk6hFsqmHnyWOO3szImPJj7xoJVMlYnhnp475UbtExk7G3X7Bsyl7MuNnd2AAGsAAAGFOoiZMrTnTvqs87mm5xtl2GbaOXeO+0VdLyOxbdb/AGjFglX9fN6m07hZP6cl9/wFQnpnpwrqvryyeMqRV/qONjYv8FscLtnqxdgcS7L+yVGw3eU3MW/s5x5Nn940FSaSsTxSFEF8qNnhcydjfq9gz+K1cjk6fUdlTQ8yTgFHb25mbnm594my+s2qWel0kXKEk+z6QotltfB5U47tLuZp/Dr2jslU1GFPDPTx8bypztE0Mixjbr1f/T1jrxorkcpUKdsqaHnzsco7ezIic82LvDYklR+06fMw1MzmKbTNm3T3Ty0Iy0GevH+2+nP8xWhqSSo37JOxMNrt0yZ3bUvUYrHnl0rmQ1tNtCaQ7rcSznN/5cOerQ/iCGpK479knccM126SfC1bUs3z9jesbM/SsuHrPPPwehAZyWrSZqiFIoLAXG7yM4myfnETaZjRFyy9kWWd2cqTTk6iJahgvmxtjSXIsZiaHePmtmeWo7IVu1Xy5svBUymxZN11ju2ehuWeQrEi6mpKjZtcnEw3t3jJnZ9D9RDNWdm7l7qxk/sT/hv/AC/jFFdEfcHGXFnI1ad/u1Fvlus92EjtZyL1jWDi9u5zj37Ayap9mYtUk+rHlee0hhzN7Wd8izD9if8ADf8Al/GKK6I+4awd5r1Ps3foyZP2VUE6GVvJlN2FBpg2k555nE5n16Ah+zqhGhi5NNMbY4NXYjOPPXU+vuHKYmkplEmkxwYqFXdhynMsGwrjz1ic89cgSy5y9PDAon4VXSO8ywjw7z7C3TeEu72iPXz8l+nn5/z/ALaa7okfd4kMGmzJNM4UKacnkNKnWsd57jQHF16u/aNOUt4xohKsPDxP4bnZom17hj8Kvs6oJVyTk1My+6PV2KEiyPLQzDO8TKGE5uNerGTwX/d9L7/5zGsMmk8hUF6GVupk2HhQa23EZnnqefaLv2oifZrKq/8A8Q//AI3+g9WPKf8Ax/8A9+aGhwsUyZVHmSI42mzmw4WPNooTMc8bqZV0ym7ji8yh+2qhHJV7ylS1qjTDtIzPdJiNyIiH6CPM8C006UnUT44GlTrcOJyzY4iMemG/Cmsd31Z8a7y1PQAAHVyAAAAAAAAAAAAAE67okfd4kKBOu6JH3eJCgAAAAAAAAAAAAAAAAAAAAAAAAAAAAToeiQd/iYoE6HokHf4mAoAAAAAAASLluy2S5UvGUzXwpN1t7M+ehMWeYLluy2S5UvGUzXwpN1t7M+ehMWeYIUWy3zJszGUzWxZ1tt7O2WhMWWQm3fEVJrmuKVNOUKIVq6CybA+DJcjwXJot4uc+R56DRABsmmW7AABr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BnKqJTliiKeoT3zY2eK+InYm6j9Q0QGWS92y2dmTxWrkcnT6jsqaHmScAo7e3Mzc83PvDaKul5HYtut/tGLBKv6+b1Np3DWAZ0+zer3ZPHWy/tZPsN3k9/Fv7eaWTZfeK0NSSVG/ZJ2JhtdumTO7al6jFYkXU1JUbNrk4mG9u8ZM7PofqINZQ3jX9n9OS+/4CoYU6jwJFacqVN2KKO6+K3Ediy5x+37x32erpeW23brf7PhQSr+rndTa9wbvrDpnpWsAyeNFcjlKhTtlTQ8+djlHb2ZETnmxd46pa3TliiGQnUXzY3aGyInYn6y9QdUOmtEZyqiU5YoinqE982NniviJ2Juo/UNEBtkvdktnZk7PV0vLbbt1v8AZ8KCVf1c7qbXuEi5bSFVkuty8FTKd5N0cVjt1w5G5MY9CAm4+ypl7/wxFSaowp4pCiDjeVOZ4XhkWMb9Wr/6esSJVM5GohSp47JsDtS2I2cn8qftu/AaHEuy/slRsN3lNzFv7OceTZ/eOSqGoxJ4kSin8YysnnY0Mq/N+aWjadwiyznz+Vyy8efwqS1aTNUQpFBYC43eRnE2T84ibTMaI8zLSSaqnnJKZVLEMFryNnM7XN+dExm5kZjltqui706XsqaHyCK4o8T+blCcyYzuz7WGzOzv288/wy4S9u/nn+Xqxk7Erp29T5mIml8xFaRO+vKHnqZxfgOqWrSZqiFIoLAXG7yM4myfnETaZjRF8ZI5xcUqmSsTwz08d8qN2iYydjbr9gz/ANif8N/5fxiiuiPuHVVSZM1RErTngLjZp+cTZNzTNtMgS1GdEohkLkmyTZr4MOIUy9ieLQsmy17Rl+rZ9Hb6pV6f55NN9sLsfcepDJ+tzKh6Wppfsgx8QvuhtL2u3UNBUmnJ1ES1DBfNjbGkuRYzE0O8fNbM8tQmS5NVTyVaOfZNguwJ9hna5tFumzuxlmMs397ZdfczZimTCsOenjxpVU0iY4bMMm69X7u8W8KP3fVe5+chjT5vIxUZsDG/8h7tlbe538d2uuQ9JS1vGNPlKsPDxH3bnZjMte4ZjeqXFuU6bMnGgqZyyjyJ6iO+bHc8TETtEZdXsHKnfvBV/wCj+QxJwV2uRtSFXu7NZbBkdt1xnmWvUK6d+8FX/o/kMJdzEymrkyuC/wBe2X+Di2/14mI/3M3rcceE0ydU6xLpyeQ82S7HeW+8JRdejN2jtwV+zqeqXK+TTTLLY9XY4iPIs9TIceDMudU6xMqKie82SzlYW+8Jw9WjN2DnOcZj7ut4yuXs9WlTSUaeGQngslQO0LmbOb9ftHYAHpeUAAAAAAAAAAAAAAAAE67okfd4kKBOu6JH3eJCgAAAAAAAAAAAAAAAAAAAAAAAAAAAAToeiQd/iYoE6HokHf4mAoAAABIuW7LZLlS8ZTNfCk3W3sz56ExZ5guW7LZLlS8ZTNfCk3W3sz56ExZ5ghRbLfMmzMZTNbFnW23s7ZaExZZCbd8RUmuaIUWy3zJszGUzWxZ1tt7O2WhMWWQrABsmmW7AABr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gKgAcVSaSsTxSFEF8qNnhcydjfq9g7AAyfo1SPRPmR/qGwVf++/8AKwfqNYBPRFdeXqydvq/9yf5qD9A+ktI9L+XH+g1gDV9zePrABk/RqkeifMj/AFDitXI5On1HZU0PMk4BR29uZm55ufeG8vY1j7q11NSVGza5OJhvbvGTOz6H6iEnFauRydPqOypoeZJwCjt7czNzzc+8Noq6Xkdi263+0YsEq/r5vU2ncHH6SRydQi2VTDz5LHHb2ZkTHkx94m3H14VJl6c/qxFSaSnTxSFEHE0qezwuajGtN+rmt+L+oEsucgTwzUM/AQm+MvsKLEzaHkzzJjM4ctdR6ZDUklRv2SdiYbXbpkzu2peoxxVUSnLFEU9Qnvmxs8V8ROxN1H6hPR64r/uemSVLwjkxJ4Z66Vskqa+DFccy9jaLQsmy17Rqqk0lYnikKIL5UbPC5k7G/V7B59VRJ0KiKeoT8bzZzPFeUixibqPN/wDT1jExVdB5OSpw1Mzy8nDI7G5uZuRuRvkM67j9qHRMvs16vFV0rlKgp2pNFz52GUGD2ZE5xOZkXqYPKfalJ5bF8pK5uO26WcXNtzPTMSIeFiSfftcOy2tbmcd2r6Fl1feNBUmnJ1ES1DBfNjbGkuRYzE0O8fNbM8tRUss4qbLLzP4Q1GRJWoZi9CeLKntjS84ce0yKHM+bax6aiOh1LDx1ymdjYtu1R224DOUGRFvXerTrFU+KZMJQokS8JZDbtaW66/qg3zyJizy9hjPqSaTCnTLU8G10iVc0lzl2OZFzj3jeLPu7BOXHzTzz18q8eflvnnp5GtMlzkfCiTHBPeUvuxJdhZWQZZ9/qGfV/wD4h/8Axv8AQcZi6cso8mowLGXILsQsIs74rS9WhdhjtV//AIh//G/0GWyzjzitkss35zEihbgcEEaXDu2m/eua22Y+nWPV0tFxdT5SXExMN961nczPTvHn+Ldq4QbDg3U1F/Bc1l8D6vcbxD1Yv4cu937kfEs1qfeAADq4gAAAAAAAAAAAAAAAAnXdEj7vEhQJ13RI+7xIUAAAAAAAAAAAAAAAAAAAAAAAAAAAACdD0SDv8TFAnQ9Eg7/EwFAkXLdlslypeMpmvhSbrb2Z89CYs8xxVVGdCoikIUm1zZTY0OIUuxyeHUs3z07B2QotlvmTZmMpmtizrbb2dstCYsshO98RWtc0QotlvmTZmMpmtizrbb2dstCYsshWADZNMt2AADW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AAAAAAAAJ5PS1Hu+AoE8npaj3fAUAAAAAAAAAAAAAAAAAAAAAAAAAAAAnndLT+94CgTzulp/e8BQAAAAAAAAAAAAAAAAAAAAAAAAAAACWf05L7/AICoSz+nJff8BUAAAAAAAAAAAAAAAAACRdTUlRs2uTiYb27xkzs+h+ohJxLsv7JUbDd5Tcxb+znHk2f3jWATcZeVTKzhkmdWQE5/al/+xJw28XfuYYtRrs9dLKSUnAL+KG4on0Mur1DtW6waiI0yc+T6z/m0PrLIY8MNpDZNMt36P6nK4piSJRs8qe2Kdl9zZl+PYNiUgqdLnzoaYmvlRtyl8JXMXZEZszmMaOAoy9YpTQQpFEKiQVk2F2i1ZybrHPP4Uyu/86ZlJnNZW/nZ+1jgoqxVSbKhqBbkDtF/K/qIifQhbUJ8BJ1c+OdiyldmHFa20WGRH/sW/iOC5fBUVMCdXNxJst7YbWZyIz0L1EP6llwI1EM9OVk2B2i1Zybr9o4//Hvv+tP7fwv/ANv/AOrL+X9I5CIjggk49OVfx3HDi2+rUmiPvECqZNVTIp0+K+OJnNiJ+rqH3PlQSpkqGAmKJ3zH9H2/6D+n+HPh3199+dnzv6nPLDPUt1372/u9JwShSwIDwi+sH5Y8884rfVp2DfH51KmzUU4p8iJoi9RdjdftHtqTU5dTTnHAVscPOhzNszbNvUOHx/6f+19ns9Pwf6j+79ruvAAHmegAAAAAAAAAAAAAAAAE67okfd4kKBOu6JH3eJCgAAAAAAAAAAAAAAAAAAAAAAAAAAAAY8tTOUSyRIY7JsHlpzEeC+cO6fOfMstB3VKZyhREiQx2TYGxpzEeC5PDunznzLLQdaVJlyKfKlSobYIXYnfrMT34iu3NdkqaSjTwyE8FkqB2hczZzfr9o7AApIAAAAAAAAAAAAAAAAAAAAAAACdD0SDv8TFAnQ9Eg7/EwFAAAAAAAAAAAAAAAAAAAAAAAAAAACeT0tR7vgKBPJ6Wo93wAUAAAAAAAAAAAAAAAAAAAAAAAAAAAJ5PS1Hu+AoE8npaj3fABQAAAAAAAAAAAAAAAAAAAAAAAAAAAnndLT+94CgTzulp/e8AFAAAAAAAAAAAAAAAAAAAAAAAAAAACed0tP73gKBPO6Wn97wAUAAAAAAAAAAAAAAAAAAAAAAAAAACfYk/m/iMNiT+b+IxQACfYk/m/iMNiT+b+IxQACfYk/m/iMNiT+b+IxQACfYk/m/iMNiT+b+IxQACfYk/m/iMNiT+b+IxQACfYk/m/iMNiT+b+IxQACfYk/m/iMcZqSQSmRCUGUVz5n2C4Tzulp/e8ADYk/m/iMNiT+b+IxQACfYk/m/iMNiT+b+IxQACfYk/m/iMNiT+b+IxQACfYk/m/iMNiT+b+IxQACfYk/m/iMNiT+b+IxQACfYk/m/iMNiT+b+IxQACfYk/m/iMNiT+b+IxQACfYk/m/iMNiT+b+IxQACfYk/m/iMcViSRAmjihgYybrPtFwnXdEj7vEgDYk/m/iMNiT+b+IxQACfYk/m/iMNiT+b+IxQACfYk/m/iMNiT+b+IxQACfYk/m/iMNiT+b+IxQACfYk/m/iMNiT+b+IxQACfYk/m/iMNiT+b+IxQACfYk/m/iMNiT+b+IxQACfYk/m/iMNiT+b+IxQACfYk/m/iMNiT+b+IxQACFGkkRpoIooHM36z7R22JP5v4jBD0SDv8TFACfYk/m/iMNiT+b+IxQACfYk/m/iMNiT+b+IxQACfYk/m/iMNiT+b+IxQACfYk/m/iMNiT+b+IxQACfYk/m/iMNiT+b+IxQACfYk/m/iMNiT+b+IxQACfYk/m/iMNiT+b+IxQACfYk/m/iMNiT+b+IxQACFGkkRpoIooHM36z7R22JP5v4jBD0SDv8TFACfYk/m/iMNiT+b+IxQACfYk/m/iMNiT+b+IxQACfYk/m/iMNiT+b+IxQACfYk/m/iMNiT+b+IxQACfYk/m/iMNiT+b+IxQACfYk/m/iMNiT+b+IxQACfYk/m/iMNiT+b+IxQACfYk/m/iMNiT+b+IxQACGUkkGpnwnBlDa2Z9g7bEn838RhJ6Wo93wFACfYk/m/iMNiT+b+IxQACfYk/m/iMNiT+b+IxQACfYk/m/iMNiT+b+IxQACfYk/m/iMNiT+b+IxQACfYk/m/iMNiT+b+IxQACfYk/m/iMNiT+b+IxQACfYk/m/iMNiT+b+IxQACfYk/m/iMNiT+b+IxQACGUkkGpnwnBlDa2Z9g7bEn838RhJ6Wo93wFACfYk/m/iMNiT+b+IxQACfYk/m/iMNiT+b+IxQACfYk/m/iMNiT+b+IxQACfYk/m/iMNiT+b+IxQACfYk/m/iMNiT+b+IxQACfYk/m/iMNiT+b+IxQACfYk/m/iMNiT+b+IxQACfYk/m/iMNiT+b+IxQACGakkEpkQlBlFc+Z9g7bEn838RhO6Wn97wFACfYk/m/iMNiT+b+IxQACfYk/m/iMNiT+b+IxQACfYk/m/iMNiT+b+IxQACfYk/m/iMNiT+b+IxQACfYk/m/iMNiT+b+IxQACfYk/m/iMNiT+b+IxQACfYk/m/iMNiT+b+IxQACfYk/m/iMNiT+b+IxQADPnJZMKtPAUG7Fc5OeeQo2JP5v4jHzP6cl9/wFQCfYk/m/iMNiT+b+IxQACfYk/m/iMNiT+b+IxQM5VW6cjURSFCiybAzw2RGzk/UXrGWyd2yW9lOxJ/N/EYbEn838RiHj9JP5OnxbUpi5kljgu7czJiyc+4Nvq/9yf5qD9BnXG9FXbEn838RhsSfzfxGIdnq6rltt2G7+z4UE2zq53W+veHEu1ftZRt1vk9zCs7eaeb5fcG76Q6Z61dsSfzfxGMnjegef8AgmfoKPo1SPRPmR/qL1KSQqtx4L7XbMyb7hl69caZlqT5eb+X8sjbU6r9ko9ut8pypyrOznavn9wYK5VyPF2w3f2jHhm2dfN6307xocUofMfHF+ocUofMfHF+o5//AG+sn5/6cuv4vphPzv8ADzdSoc9BKKdDOxyLnRWlC2hF1+sZ8EZRl6x7TihD5j44v1Hnq3RDRntCQuS64X5uhdZ56mOmPV/yn67/AMNxud+3JPuv+oy5kwpZOeorchRRKGa2LaVZcl1QvztS6jyzIh68iYmIWt+arqUaqfHNhU4ZxN/A7MXtFiZImSxRxSILDmNdmZu2mo9uu6JH3eJCgB+eLIiKdIMz/m8AHs6rS5VSklDHuzIebFnlo+T+oeMOnLNq2KzlOxy7H7R9L+j+JjjhZXz/AOq+HllnK+JcuaunlITw3RH6yLqfr9g9nTqKmRJ7DhvjPnROZPmbZP6xzQ8H0aaQUMyDEmdcTmT5n1OKeKUPmPji/UeL+p/qPifEy1jJr7/9L+F8L4nw+0n5/wCnbYk/m/iMNiT+b+Ixx4pQ+Y+OL9Q4pQ+Y+OL9R5d/F9p+f+nfq+N/1n53+HbYk/m/iMNiT+b+IxQA6uyfYk/m/iMNiT+b+IxQACfYk/m/iMNiT+b+IxQACfYk/m/iMNiT+b+IxQACfYk/m/iMNiT+b+IxQACFYkkQJo4oYGMm6z7R22JP5v4jBd0SPu8SFACfYk/m/iMNiT+b+IxQACfYk/m/iMNiT+b+IxQACfYk/m/iMNiT+b+IxQACfYk/m/iMNiT+b+IxQACfYk/m/iMNiT+b+IxQACfYk/m/iMNiT+b+IxQACfYk/m/iMNiT+b+IxQACfYk/m/iMZ6qXAoURIkJWTYGxp2uC5PDunznzLLQd1SmcoURIkMdk2BsacxHguTw7p858yy0FaVNJRp4ZCeCyVA7QuZs5v1+0T34iu3NcZNMRyJUMqVJtgh0K4z/1HyjSSI00EUUDmb9Z9ouE6HokHf4mKSbEn838RhsSfzfxGKAAT7En838RhsSfzfxGKAAT7En838RhsSfzfxGKAAT7En838RhsSfzfxGKAAT7En838RhsSfzfxGKAAT7En838RhsSfzfxGKAAT7En838RhsSfzfxGKAAT7En838RhsSfzfxGKAAT7En838RjijSSI00EUUDmb9Z9ouE6HokHf4mAbEn838RhsSfzfxGKAAT7En838RhsSfzfxGKAAT7En838RhsSfzfxGKAAT7En838RhsSfzfxGKAAT7En838RhsSfzfxGKAAT7En838RhsSfzfxGKAAT7En838RhsSfzfxGKAAT7En838RhsSfzfxGKAAT7En838RjjKSSDUz4TgyhtbM+wXCeT0tR7vgAbEn838RhsSfzfxGKAAT7En838RhsSfzfxGKAAT7En838RhsSfzfxGKAAT7En838RhsSfzfxGKAAT7En838RhsSfzfxGKAAT7En838RhsSfzfxGKAAT7En838RhsSfzfxGKAAT7En838RhsSfzfxGKAAT7En838RjjKSSDUz4TgyhtbM+wXCeT0tR7vgAbEn838RhsSfzfxGKAAT7En838RhsSfzfxGKAAT7En838RhsSfzfxGKAAT7En838RhsSfzfxGKAAT7En838RhsSfzfxGKAAT7En838RhsSfzfxGKAAT7En838RhsSfzfxGKAAT7En838RhsSfzfxGKAAT7En838RjjNSSCUyISgyiufM+wXCed0tP73gAbEn838RhsSfzfxGKAAT7En838RhsSfzfxGKAAT7En838RhsSfzfxGKAAT7En838RhsSfzfxGKAAT7En838RhsSfzfxGKAAT7En838RhsSfzfxGKAAT7En838RhsSfzfxGKAAT7En838RhsSfzfxGKAAT7En838RjjNSSCUyISgyiufM+wXCed0tP73gAbEn838RhsSfzfxGKAAT7En838RhsSfzfxGKAAT7En838RhsSfzfxGKAAT7En838RhsSfzfxGKAAT7En838RhsSfzfxGKAAT7En838RhsSfzfxGKAAT7En838RhsSfzfxGKAAT7En838RhsSfzfxGK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BxVKZKNPFPUR2SoGeJjNnNur2gOwDJ+ktI9L+XH+gcaK5/KU+nbUmi5k7HKC7tyMnLNy7hPXiroy9msAydoq6rkdi2G7+0YsE2zr5vW+neGwVf++/8rB+odXtDp961hIuqSSnWbXOw8R7d0zdmfQvWQk+jVI9E+ZH+orQ01JTr9kk4eI128ZuztqfrMPmPlZs7hBS4laeMlTwwXXHhxZOXsHfb6v/AHJ/moP0Fk/pyX3/AAFQavubx9Iyftdd/hdn+xOxH8GbvcOK1c/k6hUdqTRc+TgFBd2Zkblmx9w1gDpnqdV9GT9GqR6J8yP9RoJU0lGnhkJ4LJUDtC5mzm/X7R2AbMZO0Zcre9AABrAAAAAAAB5bhTWJsiZscg7T/jPI30MtSHqR+fcKP3gVe5+QgGVFEccRxRG5mP4AAAAAD5mcwx9D5mcwx9AAAAANqhVqcjUlBGd0mLUmIuo/V2mMUAH6uAAAAAAAAAAAAAAAAAAACdd0SPu8SFAnXdEj7vEhQAAAAAAAAAAAAAAAAAAAAADJ21XUd2ny8NNM5i24jZteTPPUjh/EP23/AMN/5jwihtiLvGsJ+19yvs/e4pU0lGnhkJ4LJUDtC5mzm/X7R2ABSQ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DJXVhAlqEuVPn2xynvKyI2cibQg4/ST+Tp8W1KYuZJY4Lu3MyYsnPuE9WPuroy9msAydvq/9yf5qD9A2erquW23Ybv7PhQTbOrndb694dXtDp961gGTxWrn8nUKjtSaLnycAoLuzMjcs2PuD6NUj0T5kf6hvL2NY+59JaR6X8uP9A462r9kp9ut8pv4VnZzizfP7hrAGsvc3j7Mnb6v/AHJ/moP0DYKv/ff+Vg/UawB0+9Or2jJ4l2r9rKNut8nuYVnbzTzfL7h1S0SnI1EM9OnsmwO0V8Rs5N1n6xogHTPY68vcAAFJAAAAAABLP6cl9/wFQln9OS+/4CoAAAAAAAAAAAAAAAAAAfn3Cj94FXufkIfoI/PuFH7wKvc/IQD4RU5GoTwzJ1RwIzd4MA4mz7SMWqODyNMZFOqtr6fVzP8A1HnxucJvKSPe/wBAGQqlQSVEUuVNxYCZo7bXy7ByG1R5KeNComKSeCG18z6zPsEC5YSuKC2VhlC7Fc/YAimcwx9DclLJsRlai5L+XFLxHSXJkJa5Elih5KY3WeTQv4gPPgNBIhOKqwpovW//AOlxoI5chStWToZd0cNmHBcZO5MeYDz4DUVr5mHFKnp2M9Dv0+4ZYD9XAAAAAAAAAAAAAAAAAAABOu6JH3eJCgTruiR93iQoAAAAAAAAAAAAAAAAAAGT+2/+G/8AMeEUNsRd4ftv/hv/ADHhFDbEXeNYT9r7lfZ+8AAFJ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GT9JaR6X8uP8AQZbJ3bMbezWAZPGiufylPp21JouZOxygu7cjJyzcu4Noq6rkdi2G7+0YsE2zr5vW+neM6o3orWAZOwVf++/8rB+ocQJJ/KVCHalMXPnOcF3ZkRsWTF3Bu+xqe7QVKZKNPFPUR2SoGeJjNnNur2jP+ktI9L+XH+g6paJTkaiGenT2TYHaK+I2cm6z9Y0Q+Y+Vk7fV/wC5P81B+gfa67/C7P8AYnYj+DN3uNYA6fqdXtGTsFX/AL7/AMrB+ofRqkeifMj/AFGsAdEOvL0Qy00lHMSSE8FkqC9oXM2fPr9ouE87paf3vAUCkgAAAAAAAAAAAAAAAAAAAAAAAAAAln9OS+/4CoSz+nJff8BUAAAAAAAAAAAAAAAAAAPz7hR+8Cr3PyEP0EeC4VyooK1OmHpMZu6GEBijc4TeUke9/oMMf2KI4tTcBrIf2It9z8xjhQsA6tJ2jye8+v8AKfYICiMiMiPIx/AHoVKeozFcRxx2S/5mhNshLX47atFHD6vykMmbNjOWZHFl7B1kwypsR48/C7DsM3+4B6SbHLko59SI9+ZbYXsO0/8AthgIUqhQccScnigZ9Ot+0d6orlTZclOniulSrmNjJ3Y+sZ8McUHNNgHoYNpNFOhqRPAVtmmWefN7h5wfUUyOPnG4+pEqKfOhlw6xAP1MAAAAAAAAAAAAAAAAAAAE67okfd4kKBOu6JH3eJCgAAAAAAAAAAAABxVKZKNPFPUR2SoGeJjNnNur2gOwyf23/wAN/wCY8IobYi7wwldV5OoJtlTQ8+TiFHjdmZMcLGRH63GsJ+19yvs/eAACkg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JF1SSU6za52HiPbumbsz6F6yGWyd2yW9lYDJ+ktI9L+XH+gbfV/7k/zUH6DOuN6MvVrAMnZ6uq5bbdhu/s+FBNs6ud1vr3hxWrn8nUKjtSaLnycAoLuzMjcs2PuDqvsdM910npaj3fATKq3TkaiKQoUWTYGeGyI2cn6i9Ykl8HqVEpnQGl3YbWLEiyy9o1kqaSjTwyE8FkqB2hczZzfr9ofMfKz+P0k/k6fFtSmLmSWOC7tzMmLJz7g2+r/ANyf5qD9BrAGr7m57MnYKv8A33/lYP1DiXav2so263ye5hWdvNPN8vuGsAdEOusn6NUj0T5kf6jWABsknZlyt7gAA1gAAAAAAAAAAAAAnndLT+94CgTzulp/e8BQAAAAAAAAAAAAAAAAAAAAAAAAAAACWf05L7/gKhLP6cl9/wABUAAAAAAAAAAAAAAAAAAI6lTpFSkYc4sy5p55Zl2H6hYADykXAwjiM4V1pdmC/wD+4fz6F/4h8n/qHrAAeT+hf+IfJ/6g+hf+IfJ/6h6wAHjlPA7CkRR7e7Nlg+v/AGh1+hf+IfJ/6h6Rd0SPu8SFADyf0L/xD5P/AFB9C/8AEPk/9Q9YADyf0L/xD5P/AFDWpVBT02M5hHiTOqLMm16n9Y1gAAAAAAAAAAAAAAAAAAAAATruiR93iQoE67okfd4kKAAAAAAAAAAcVSmSjTxT1EdkqBniYzZzbq9oAqUyUaeKeojslQM8TGbObdXtEiVNOUKIVq6CybA+DJcjwXJot4uc+R56AlTTlCiFaugsmwPgyXI8FyaLeLnPkeeg0RPfmq7cQAAFJ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ZP0lpHpfy4/0Djrav2Sn263ym/hWdnOLN8/uE9ePuroy9msAydvq/9yf5qD9A2Cr/AN9/5WD9Q6vaHT71rDiqUyUaeKeojslQM8TGbObdXtGfxAkn8pUIdqUxc+c5wXdmRGxZMXcOqWiU5Gohnp09k2B2iviNnJus/WG8vY1j7uX0lpHpfy4/0DjRXP5Sn07ak0XMnY5QXduRk5ZuXcNYA1l7m8fZk/a67/C7P9idiP4M3e4bBV/77/ysH6jWAOk6vZk/RqkeifMj/UVoaakp1+yScPEa7eM3Z21P1mKwCY4ztC5ZXvQAAUkAAATyelqPd8BQJ5PS1Hu+AoAAAAAAAAAAAAAAAAAAAAAAAAAAABPO6Wn97wFAnndLT+94CgAAAAAAAAAAAAAAAAAAAAAAAAAAAEs/pyX3/AVCWf05L7/gKgAAAAAAAAAAAAAAAAAAAAAAAAAAATruiR93iQoE67okfd4kKAAAAAAAAAAAAAAAAAAAAAAAAAAAATruiR93iQoE67okfd4kKAAAAAABxVKZKNPFPUR2SoGeJjNnNur2gCpTJRp4p6iOyVAzxMZs5t1e0SJU05QohWroLJsD4MlyPBcmi3i5z5HnoCVNOUKIVq6CybA+DJcjwXJot4uc+R56DRE9+artxAAAUk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Ei6pJKdZtc7DxHt3TN2Z9C9ZCT6S0j0v5cf6CbljO9VMcr2jWAZO31f+5P81B+gfa67/C7P9idiP4M3e4dR0+7WAZPFaufydQqO1JoufJwCgu7MyNyzY+4Po1SPRPmR/qG8vY1j7uqqt05GoikKFFk2BnhsiNnJ+ovWOXH6SfydPi2pTFzJLHBd25mTFk59w0EqaSjTwyE8FkqB2hczZzfr9o7BrL3N4+zJ2+r/ANyf5qD9A2erquW23Ybv7PhQTbOrndb6941gDp96dXtGHLo8KpTOKqzdtigtsO3Dtcs+afs+4dvo1SPRPmR/qLpPS1Hu+AoDox9jry9wAAUkAAAAAAAAAAAAAAAAAAAAAAATyelqPd8BQJ5PS1Hu+AoAAAAAAAAAAAAAAAAAAAAAAAAAAABPO6Wn97wFAnndLT+94CgAAAAAAAAAAAAAAAAAAAAAAAAAAAEs/pyX3/AVCWf05L7/AICoAAAAAAAAAAAAAAAAAAAAAAAAAAAE67okfd4kKBOu6JH3eJCgAAAAAAAAAAAAAAAAAAAAAAAAAAAE67okfd4kKBOu6JH3eJCgAABIuW7LZLlS8ZTNfCk3W3sz56ExZ5jLdNk2Lluy2S5UvGUzXwpN1t7M+ehMWeY4pU05QohWroLJsD4MlyPBcmi3i5z5HnoOyFFst8ybMxlM1sWdbbeztloTFlkKxmt81u9cQAAFJ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Bk/SWkel/Lj/QZbJ3bMbezWAZPHW1fslPt1vlN/Cs7OcWb5/cG31f+5P8ANQfoM643oq5D0SDv8TFAw0iGqxJoDgrFkObFs0JtmO3Eu1ftZRt1vk9zCs7eaeb5fcG77Gp7tBUpko08U9RHZKgZ4mM2c26vaM/6S0j0v5cf6DqlolORqIZ6dPZNgdor4jZybrP1jRD5j5WTxorn8pT6dtSaLmTscoLu3Iycs3LuDaKuq5HYthu/tGLBNs6+b1vp3jWAOm+51T2ZOwVf++/8rB+ocQJJ/KVCHalMXPnOcF3ZkRsWTF3DWAOiHXUiGmpKdfsknDxGu3jN2dtT9ZisAGySdmW29wAAawAAAAAAAAABPJ6Wo93wFAnk9LUe74CgAAAAAAAAAAAAAAAAAAAAAAAAAAAE8npaj3fAUCeT0tR7vgKAAAAAAAAAAAAAAAAAAAAAAAAAAAATzulp/e8BQJ53S0/veAoAAAAAAAAAAAAAAAAAAAAAAAAAAABLP6cl9/wFQln9OS+/4CoAAAAAAAAAAAAAAAAAAAAAAAAAAAE67okfd4kKBOu6JH3eJCgAAAAAAAAAAAAAAAAAAAAAAAAAAAE67okfd4kKBOu6JH3eJD4XLdlslypeMpmvhSbrb2Z89CYs8xlumybFy3ZbJcqXjKZr4Um629mfPQmLPMEKLZb5k2ZjKZrYs6229nbLQmLLIEKLZb5k2ZjKZrYs6229nbLQmLLIVjJN81tuuIAACkgAAAAAAAAAAAAAAAAAAAAnQ9Eg7/ExQJ0PRIO/xMBQAAAAAAAAAAAAAAAAAAAAAAAAAAAnQ9Eg7/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iq8ydKps6NPNwppNbHaUTZl1GPNcY1j+8vkQfoA9Uh6JB3+JjjU6lLp8m6LOM+bDnnmT5t6x5mWuq0uAoIKi0JaFgQCJRFOnT4olM3Fj64rShfLsIej+n+FPiZ6rh8f4l+HhuNmm8I5hz7FsTwRaRNzcj6iL2D05G5OQ/O44CiIatEruxHs6s2k9UTc3U+os8zIen+p/ptfNg8/wDT/wBRv5cnsAGT9JKR6X8uP9A2+r/3J/moP0HzOuPo9FawDJ+113+F2f7E7EfwZu9w2Cr/AN9/5WD9Q6vodPvWsJF1SSU6za52HiPbumbsz6F6yEn0apHonzI/1FaGmpKdfsknDxGu3jN2dtT9Zh8x8qTj9JP5OnxbUpi5kljgu7czJiyc+4Nvq/8Acn+ag/QawBq+5uezJ2erquW23Ybv7PhQTbOrndb694cVq5/J1Co7Umi58nAKC7szI3LNj7hrAHTDrrJ+jVI9E+ZH+o1gAbJJ2Zcre4AANYnQ9Eg7/ExQJ0PRIO/xMUAAAAAAAAAAAAAAAAAAAAAAAAAAAAnk9LUe74CgTyelqPd8BQAAAAAAAAAAAAAAAAAAAAAAAAAAACeT0tR7vgKBPJ6Wo93wFAAAAAAAAAAAAAAAAAAAAAAAAAAAAJ53S0/veAoE87paf3vAUAAAAAAAAAAAAAAAAAAAAAAAAAAAAln9OS+/4CoSz+nJff8AAVAAAAAAAAAAAAAAAAAAAAAAAAAAAAnXdEj7vEhQJ13RI+7xIUAAAAAAAAAAAAAAAAAAAAAAAAAADOVVGdCoikIUm1zZTY0OIUuxyeHUs3z07BlumybKyshTpilQlfPneSlu1zGRnnoTF2jshRbLfMmzMZTNbFnW23s7ZaExZZCfYtlST5k2ZjKZtuLOttvY8stCYsshpjJN81tuuIAACkgAAAAAAAAAAAAAAAAAAAAAAAJ0PRIO/wATFAnQ9Eg7/EwFAAAAAAAAAAAAAAAAAAAAAAAAAAACdD0SDv8AExQJ0PRIO/xMBQAAAAAAAAAAAAAAAAAAAAAAAAAAAnk9LUe74CgTyelqPd8AFAAAAAAAAAAAAAAAAAAAAAAIanUZdPk3RZxnzYc89Hzb1gFTqMunybos4z5sOeej5t6xj03hFGc+xbE8EWkTc3I+oi9gxp86YrnHOnG8R+ovZ1D4jgKIgH6CRuTkOEnpaj3fAeKplYWRSTkpltmHzoMIjtdz1MsxWS+pwxxRku3omc8KHP8AAB7IB5qkrqhOqUmXPV4ks7rocOEnyPrIelAAAAAAAAAAAAAAAAAAAAAAAAATzulp/e8BQJ53S0/veACgAAAAAAAAAAAAAAAAAAAAAAAAAABPO6Wn97wFAnndLT+94AKAAAAAAAAAAAAAAAAAAAAAAAAAABPsSfzfxGGxJ/N/EYoABPsSfzfxGGxJ/N/EYoABPsSfzfxGGxJ/N/EYoABPsSfzfxGGxJ/N/EYoABPsSfzfxGGxJ/N/EYoABPsSfzfxGGxJ/N/EYoABPsSfzfxGOM1JIJTIhKDKK58z7BcJ53S0/veABsSfzfxGGxJ/N/EYoABPsSfzfxGGxJ/N/EYoABPsSfzfxGGxJ/N/EYoABPsSfzfxGGxJ/N/EYoABPsSfzfxGGxJ/N/EYoABPsSfzfxGGxJ/N/EYoABPsSfzfxGGxJ/N/EYoABPsSfzfxGGxJ/N/EYoABPsSfzfxGOKxJIgTRxQwMZN1n2i4TruiR93iQBsSfzfxGGxJ/N/EYoABPsSfzfxGGxJ/N/EYoABPsSfzfxGGxJ/N/EYoABPsSfzfxGGxJ/N/EYoABPsSfzfxGGxJ/N/EYoABPsSfzfxGGxJ/N/EYoABPsSfzfxGGxJ/N/EYoABPsSfzfxGGxJ/N/EYoABl1ZLJl06bHBA0RMxufaQ8uok40LXW9zj2qxJIXJo0ymC+VG10LmTsb6l6yGZ9E6J6F82P9QHm9n+tY9/c3qYfM0yxYi6yHoEnBejTE0EcaN4jdzxY+32jNrNBKnw4yKFpBawvzdC1M3NzMx6v6TOYfE5eb+qwuWHDOHOCTMXKIZEiG6I3bNup+v2BJgnLp0MiRC8UXU5e3r9g9gh4Po00goZkGJM64nMnzPqcez+q/qOjHWPNeL4XwMsuYoRUuSmSwSoyvihd4syfN+0d9iT+b+Ixx4pQ+Y+OL9Q4pQ+Y+OL9R8W5fFt3ZPz/wBPfL8WTXTPzv8ADtsSfzfxGGxJ/N/EY48UofMfHF+oqkyYJEopcqG2CHQncbjc9/NJ+f8ApeN+Jb80k/Hf+I57En838RhsSfzfxGKAFuifYk/m/iMNiT+b+IxQACfYk/m/iMNiT+b+IxQACfYk/m/iMNiT+b+IxQACfYk/m/iMNiT+b+IxQACFGkkRpoIooHM36z7R22JP5v4jBD0SDv8AExQAn2JP5v4jDYk/m/iMUAAn2JP5v4jDYk/m/iMUAAn2JP5v4jDYk/m/iMUAAn2JP5v4jDYk/m/iMUAAn2JP5v4jDYk/m/iMUAAn2JP5v4jDYk/m/iMUAAn2JP5v4jDYk/m/iMUAAn2JP5v4jDYk/m/iMUAAhlJJBqZ8JwZQ2tmfYO2xJ/N/EYSelqPd8BQAn2JP5v4jDYk/m/iMUAAn2JP5v4jDYk/m/iMUAAn2JP5v4jDYk/m/iMUAAn2JP5v4jDYk/m/iMUAAn2JP5v4jDYk/m/iMUAAn2JP5v4jDYk/m/iMUAAn2JP5v4jDYk/m/iMUAAn2JP5v4jDYk/m/iMUAAhlJJBqZ8JwZQ2tmfYO2xJ/N/EYSelqPd8BQAn2JP5v4jDYk/m/iMUAAn2JP5v4jDYk/m/iMUAAn2JP5v4jDYk/m/iMUAAn2JP5v4jDYk/m/iMUAAn2JP5v4jDYk/m/iMUAAn2JP5v4jDYk/m/iMUAAn2JP5v4jDYk/m/iMUAAn2JP5v4jDYk/m/iMUAAhmpJBKZEJQZRXPmfYO2xJ/N/EYTulp/e8BQAn2JP5v4jDYk/m/iMUAAn2JP5v4jDYk/m/iMUAAn2JP5v4jDYk/m/iMUAAn2JP5v4jDYk/m/iMUAAn2JP5v4jDYk/m/iMUAAn2JP5v4jDYk/m/iMUAAn2JP5v4jDYk/m/iMUAAn2JP5v4jDYk/m/iMUAAz5yWTCrTwFBuxXOTnnkKNiT+b+Ix8z+nJff8BUAn2JP5v4jDYk/m/iMUAAn2JP5v4jDYk/m/iMUAAn2JP5v4jDYk/m/iMUAAn2JP5v4jDYk/m/iMUAAn2JP5v4jDYk/m/iMUAAn2JP5v4jDYk/m/iMUAAn2JP5v4jDYk/m/iMUAAn2JP5v4jDYk/m/iMUAAhWJJECaOKGBjJus+0dtiT+b+IwXdEj7vEhQAn2JP5v4jDYk/m/iMUAAn2JP5v4jDYk/m/iMUAAn2JP5v4jDYk/m/iMUAAn2JP5v4jDYk/m/iMUAAn2JP5v4jDYk/m/iMUAAn2JP5v4jDYk/m/iMUAAn2JP5v4jDYk/m/iMUDOVKZyhREiQx2TYGxpzEeC5PDunznzLLQZbpsm3BVLgUKIkSErJsDY07XBcnh3T5z5lloLJNMRyJUMqVJtgh0K4z/1HZKmko08MhPBZKgdoXM2c36/aOwSetLfSIViSRAmjihgYybrPtHbYk/m/iMF3RI+7xIUDWJ9iT+b+Iw2JP5v4jFAAJ9iT+b+Iw2JP5v4jFAAJ9iT+b+Iw2JP5v4jFAAJ9iT+b+Iw2JP5v4jFAAJ9iT+b+Iw2JP5v4jFAAJ9iT+b+Iw2JP5v4jFAAJ9iT+b+Iw2JP5v4jFAAJ9iT+b+Iw2JP5v4jFAAJ9iT+b+IxxRpJEaaCKKBzN+s+0XCdD0SDv8TANiT+b+Iw2JP5v4jFAAJ9iT+b+Iw2JP5v4jFAAJ9iT+b+Iw2JP5v4jFAAJ9iT+b+Iw2JP5v4jFAAJ9iT+b+Iw2JP5v4jFAAJ9iT+b+Iw2JP5v4jFAAJ9iT+b+Iw2JP5v4jFAAJ9iT+b+Iw2JP5v4jFAAJ9iT+b+IxxRpJEaaCKKBzN+s+0XCdD0SDv8TANiT+b+Iw2JP5v4jFAAJ9iT+b+Iw2JP5v4jFAAJ9iT+b+Iw2JP5v4jFAAJ9iT+b+Iw2JP5v4jFAAJ9iT+b+Iw2JP5v4jFAAJ9iT+b+Iw2JP5v4jFAAJ9iT+b+Iw2JP5v4jFAAJ9iT+b+Iw2JP5v4jFAAJ9iT+b+IxxlJJBqZ8JwZQ2tmfYLhPJ6Wo93wANiT+b+Iw2JP5v4jFAAJ9iT+b+Iw2JP5v4jFAAJ9iT+b+Iw2JP5v4jFAAJ9iT+b+Iw2JP5v4jFAyfpLSPS/lx/oMtk7tmNvZdsSfzfxGGxJ/N/EYh2+r/3J/moP0DZ6uq5bbdhu/s+FBNs6ud1vr3jOr2jen3q7Yk/m/iMSLptMp1m1xYeI9uURuzPp7SHJDQYJF+1z9qua3cst1fQ8+r7hVxSh8x8cX6jn1fFs+zPz/04b+LL9mfnf/7WfxlTJ/J0+HalMXMkvFBd25mTFk59wyaojXRRxqZiHZ5ZNljQxtoQ9NxSh8x8cX6hxQh8x8cX6jJ/e9ZPz/025fF9MZ+d/wD7Xi4IyiIfQ0q5RTRmahKXJdcP8uhdZ55mMiTBOXTYZEiF4oupy9vX7B3dENOQTJkc6bEdkEdth6uzkYun07GXy1OLbY+7bq5Nq49Um4MU6CSRKJOLM647ooX7iMfyXwepUSmdAaXdhtYsSLLL2gM+lQQzKlJgjJ4Tucu4x6TYk/m/iMTJaHTkaiCenT2TYHtiviNnJus/WNEBPsSfzfxGGxJ/N/EYoABPsSfzfxGGxJ/N/EYoABPsSfzfxGGxJ/N/EYoABPsSfzfxGGxJ/N/EYoABPsSfzfxGGxJ/N/EYoABPsSfzfxGGxJ/N/EYoABPsSfzfxGGxJ/N/EYoABPsSfzfxGOM1JIJTIhKDKK58z7BcJ53S0/veABsSfzfxGGxJ/N/EYoABPsSfzfxGGxJ/N/EYoABPsSfzfxGGxJ/N/EYoABPsSfzfxGGxJ/N/EYoABPsSfzfxGGxJ/N/EYoABPsSfzfxGGxJ/N/EYoABPsSfzfxGGxJ/N/EYoABPsSfzfxGGxJ/N/EYoABPsSfzfxGOM1JIJTIhKDKK58z7BcJ53S0/veABsSfzfxGGxJ/N/EYoABPsSfzfxGGxJ/N/EYoABPsSfzfxGGxJ/N/EYoABPsSfzfxGGxJ/N/EYoABPsSfzfxGGxJ/N/EYoABPsSfzfxGGxJ/N/EYoABPsSfzfxGGxJ/N/EYoABPsSfzfxGGxJ/N/EYoAAAAAAAAAAAAAAAAAAAAAAE87paf3vAUCed0tP73gAoAAAAAAAAAAAAAAAAAAAAAAAAAAATruiR93iQoE67okfd4kAoAAAAAAAAAAAAAAAAGLXq5DTYClyiunRdzaeptDHmYuE1WOIzhVWl2YcB/6BwpiM68ohM8itb/9JDIAa30lq/pfy4P0D6S1f0v5cH6DJABrfSWr+l/Lg/QPpLV/S/lwfoMkAGt9Jav6X8uD9A+ktX9L+XB+gyQAaUnhFVYJUMMKpiL/AOXB+g+z4SVYyY1fy4P0GRL5hD6AWpasuRnEaefYcTPuQm7e0vWKfpLV/S/lwfoMkBttvNZJJ2a30lq/pfy4P0D6S1f0v5cH6DJAY1tSeFFTgiebOxC7LYS/0HsaZUJVSTFOl5H1w55ZmXZ6h+aD1nAeIzhWQmeRWN8QD1YAAAAAAAAAAAAAAAAnQ9Eg7/ExQJ0PRIO/xMUAAAAAAAAAAAAAAAAAAAAAAAAAAAAnk9LUe74CgTyelqPd8BQAAAAAAAAAAAAAAAAAAAAAAAAAAACeT0tR7vgKBPJ6Wo93wFAAAAAAAAAAAAAAAAAAAAAAAAAAAAJ53S0/veAoE87paf3vAUAAAAAAAAAAAAAAAAAAAAAAAAAAAAln9OS+/wCAqEs/pyX3/AVAAAAAAAAAAAAAAAAAAAAAAAAAAAAnXdEj7vEhQJ13RI+7xIUAAAAAAAAAAAAAAAAAAAAzlSmcoURIkMdk2BsacxHguTw7p858yy0GW6bJsVKZyhREiQx2TYGxpzEeC5PDunznzLLQVpU0lGnhkJ4LJUDtC5mzm/X7QSppKNPDITwWSoHaFzNnN+v2jsEnrS30gAANYnXdEj7vEhQJ13RI+7xIUAAAAAAAAAAAAAAAAAAAAAAAAAAAACdD0SDv8TFAnQ9Eg7/EwFAAAAAAAAAAAAAAAAAAAAAAAAAAACdD0SDv8TFAnQ9Eg7/EwFAAAAAAAAAAAAAAAAAAAAAAAAACRdUklOs2udh4j27pm7M+heshlsndslvZWJ5PS1Hu+Ah462r9kp9ut8pv4VnZzizfP7hxlzqqpUzpRJNiijtediQzMNi/l6309TjOqejei+rcAZOwVf8Avv8AysH6h9GqR6J8yP8AUN32NY+tdVVbpyNRFIUKLJsDPDZEbOT9RescuNFc/lKfTtqTRcydjlBd25GTlm5dw0EqaSjTwyE8FkqB2hczZzfr9o7BrK+pvGejJ+113+F2f7E7EfwZu9w4rVz+TqFR2pNFz5OAUF3ZmRuWbH3DWAOmep1X0ZP0apHonzI/1GsADZJOzLlb3AABrAAAB5atcJo5E85KLWHWPtyI9DL2jH+ktX9L+XB+gyoojjiOKI3Mx/AGqfCSrGTGr+XB+gnS1dcjOI08+w4mfchN29pesRAA1vpLV/S/lwfoOcHCKqlNmREqziZ+Tg/QZo+S58XcA2PpLV/S/lwfoH0lq/pfy4P0GSADW+ktX9L+XB+g/sPCarFERxKri7MOAv8AQZAAPe0GuQ1KA5c0rZ0Pe+vqbQhtD8/4LRGVeTwkeR3P/wDpMfoAAAAAAAAAAAAAAAAAAAnndLT+94CgTzulp/e8AFAAAAAAAAAAAAAAAAAAAAAAAAAAACed0tP73gKBPO6Wn97wAUAAAAAAAAAAAAAAAAAAAAAAAAAAAAAAAAAAAAAAAAAAAAAAAJ53S0/veAoE87paf3vABQAAAAAAAAAAAAAAAAAAAAAAAAAAAnXdEj7vEhQJ13RI+7xIBQAAAAAAAAAAAAAAAAPz7hR+8Cr3PyEIEiOcrjtkwuftIX8KP3gVe5+Qh90eOGYknpSjtmTLbcn0MzATzKKqggOK1yL1l+ozharRK0flYWLtcv8AvrHWmoZMyRMVKomky2cmPNzMurPUBmgNyRJpdRj2dPI2abFzYr4o36+v2DlSKfJnT50tTLuOC1szLUj7DAZADskghmKYIIyeE3cu4aUCBPFXTTYfJfyuf8rgMWXzCH0NJbLp6aRGnlS755M014ibN9NNMhTCiRU9NLmr4MWOY7S3OFmPtL2kAxAF8+BMrUS5aCRhHE7w3nF1evvFs6XSUM0006RjRw6zL44fXoXtAYYshpimJFGrs5KBnNy6zbtH3U0ZU9VbDFdAehs3UX6jUgWzFtGqEceRcmxdm9/7APOD1fAb+3f0/wD9w8oPV8Bv7d/T/wD3APWAAAAAAAAAAAAAAAACdD0SDv8AExQJ0PRIO/xMUAAAAAAAAAAAAAAAAAAAAAAAAAAAAnk9LUe74CgTyelqPd8BQAAAAAAAAAAAAAAAAAAAAAAAAAAACeT0tR7vgKBPJ6Wo93wFAAAAAAAAAAAAAAAAAAAAAAAAAAAAJ53S0/veAoE87paf3vAUAAAAAAAAAAAAAAAAAAAAAAAAAAAAln9OS+/4CoSz+nJff8BUAAAAAAAAAAAAAAAAAAAAAAAAAAACdd0SPu8SFAnXdEj7vEhQAAAAAAAAAAAAAAAAMn9t/wDDf+Y8IobYi7xlumybNtV1Hdp8vDTTOYtuI2bXkzz1I4fxGglTSUaeGQngslQO0LmbOb9ftHYAk9aW+kAABrAAABOu6JH3eJCgTruiR93iQoAAAAAAAAAAAAAAAAAAAAAAAAAAAAE6HokHf4mKBOh6JB3+JgKAAAAAAAAAAAAAAAAAAAAAAAAAAAE6HokHf4mKBOh6JB3+JgKAAAAAAAAAAAGT9JaR6X8uP9A40Vz+Up9O2pNFzJ2OUF3bkZOWbl3CevFXRl7NYBk7PV1XLbbsN39nwoJtnVzut9e8OJdq/ayjbrfJ7mFZ28083y+4N30h0z1rQVKZKNPFPUR2SoGeJjNnNur2jP8ApLSPS/lx/oOqWiU5Gohnp09k2B2iviNnJus/WNEPmPlZO31f+5P81B+gbBV/77/ysH6jWAOn3p1e0ZPECSfylQh2pTFz5znBd2ZEbFkxdwrQ01JTr9kk4eI128ZuztqfrMVgExk50XK3jYJ5PS1Hu+AoE8npaj3fAUlQAAAAAAAAAAAAAAAAAAAD8oFqalKVMvEgg3e1y/URD0SmVHVECfZInOXddA2jn2m3YYDIV06ekgKKbC0J9bl+o+Z6aCUnlTYZ15zHeG1rWPt6x8KIJ0mLDnExl1ZC6pI5Eimo50qC2OZfebmbsZEQDLHyXPi7h6JQjpqNNInzZV19zwXRE7G2veJVaVHORxK0UvCta6C44utizPvASTUOEhlKcR8R923RjbUSDciTzFVJSSpULxHexP8A+oR1KUlTQwyJUN02F743Mn0MsvYA5o6apWkZyYHIuty/1P1CMyY2HoqGumKFkqUeUEDsXtIzHno+cYDV4L/vAl9/8hj9BH59wX/eBL7/AOQx+ggAAAAAAAAAAAAAAAAACed0tP73gKBPO6Wn97wAUAAAAAAAAAAAAAAAAAAAAAAAAAAAJ53S0/veAoE87paf3vABQAAAAAAAAAAAAAAAAAAAAAAAAAAAAAAAAAAAAAAAAAAAAAAAnndLT+94CgTzulp/e8AFAAAAAAAAAAAAAAAAAAAAAAAAAAACdd0SPu8SFAnXdEj7vEgFAAAAAAAAAAAAAAAAA/PuFH7wKvc/IQz5SadNgOOXA8Jam5DR4UwmVeURGWR2t/8ApIRI6iqQvs02x9d0j8S9YDaoGOZRy1RfVMriy9fZnqJkUBq6LPTyd6YVrFo+84gV1RYthtUzry/2SLwL1CaTNjkTCmS4rYi0NnAalCRTjqMuZFC0ED3G5ZORiukzoZ9VnlAecy23uhMZSqrrlcvDUT74OyyEvAhJLmRSoyjgNoi0MBoU1BPiXwQ2MzvmXYYvlfvOf/f8AzZ1aqE+AoZqi4i6rIS/0HCFaohU7QUxpv8ANaXY3gA5TvKxDdrkqNbIkK5BXSzufqbMi6/YPPFEcZXRG5mKkdQVITM002wz13SPxL1gO9MM0VSkTp5Ww73W/UZdXtGzVahVkqyKGXHyeVptB2E/UPPK1yhbGUamZfEWh2kXh7B2TVlekl4cifZAXVZCfiQD+VNSrUziiWG8Zaaers7hbTv2DUP6f5jGTPnzVMw5k6K6I+tiIfUtXPlJ5kiCNpcxroWLNjcgHEer4Df27+n/APuHlB6zgPCZQrIjLI7G+IB6sAAAAAAAAAAAAAAAAToeiQd/iYoE6HokHf4mKAAAAAAAAAAAAAAAAAAAAAAAAAAAATyelqPd8BQJ5PS1Hu+AoAAAAAAAAAAAAAAAAAAAAAAAAAAABPJ6Wo93wFAnk9LUe74CgAAAAAAAAAAAAAAAAAAAAAAAAAAAE87paf3vAUCed0tP73gKAAAAAAAAAAAAAAAAAAAAAAAAAAAASz+nJff8BUJZ/Tkvv+AqAAAAAAAAAAAAAAAAAAAAAAAAAAABOu6JH3eJCgTruiR93iQoAAAAAAAAAAAAAZP7b/4b/wAx4RQ2xF3jLdNk2ftv/hv/ADHhFDbEXeNYACTRbsAAGsAAAAAABOu6JH3eJCgTruiR93iQoAAAAAAAAAAAAAAAAAAAAAAAAAAAAE6HokHf4mKBOh6JB3+JgKAAAAAAAAAAAAAAAAAAAAAAAABIuqSSnWbXOw8R7d0zdmfQvWQk4/ST+Tp8W1KYuZJY4Lu3MyYsnPuE3KTjapjbzprCdD0SDv8AExDt9X/uT/NQfoOKRDVYk0BwViyHNi2aE2zDq9odPvW4M5VW6cjURSFCiybAzw2RGzk/UXrHL6NUj0T5kf6jQSppKNPDITwWSoHaFzNnN+v2h8x8rP462r9kp9ut8pv4VnZzizfP7g+113+F2f7E7EfwZu9xrAHTb3p1SdoyeK1c/k6hUdqTRc+TgFBd2Zkblmx9wfRqkeifMj/UawB0YnXl7gAApIAAAAAAAAAAAAACeT0tR7vgKBPJ6Wo93wAUAAAAAAAAAAAAAAAAAAAA/KBSSVVKMoigY/aQnihOCI4YiYyGhJrtSkSyglKbYS6rIT/0AaNQinTOD8ES0uWJ7Dyz3yfTLRhwrH7Hp39T8xDJUqZyqZiT47ou1iLwH1OWT58mXJmx3QS3sJiJnzMBp17oiH+p4kOSX9hqvc/MIVCuepglwTo7oZb2kxEz6j4lqp0EqZIhjaXEzwsWfWA9ClqUdNpSaOCF3ufP/wBXs9YyqqjhkTSmSc5Mzm9zP69RLGqnRyIZMUby4HYmLJzcf01k802znHyX8rF2v4gNDg1+0Yf++oxkx84x1TKpySZiSI7I+1iPxHEzc3MBrcF/3gS+/wDkMfoI/P8AgtCZ15PERZFc/wD+kx+gAAAAAAAAAAAAAAAAAACed0tP73gKBPO6Wn97wAUAAAAAAAAAAAAAAAAAAAAAAAAAAAJ53S0/veAoE87paf3vABQAAAAAAAAAAAAAAAAAAAAAAAAAAAAAAAAAAAAAAAAAAAAAAAnndLT+94CgTzulp/e8AFAAAAAAAAAAAAAAAAAAAAAAAAAAACdd0SPu8SFAnXdEj7vEgFAAAAAAAAAAAAAAAAAxa9Q4alAUyUds6HvfT1toQ8zFwZqxRGUKW4u3EgL/AFH6AAD8++jVX9E+ZB+ofRqr+ifMg/UfoIAPz76NVf0T5kH6h9Gqv6J8yD9R+ggA/Pvo1V/RPmQfqH0aq/onzIP1H6CAD86k8HarHKhihSuR/wDzIP1HT6NVf0T5kH6j3KHokHf4mKAH599Gqv6J8yD9Q+jVX9E+ZB+o/QQAfn30aq/onzIP1D6NVf0T5kH6j9BAB4KTwXqccTTZOGXbdCf+o9jTKfKpqYpMvM+uLPPMz7fWLAAAAAAAAAAAAAAAAAABOh6JB3+JigToeiQd/iYoAAAAAAAAAAAAAAAAAAAAAAAAAAABPJ6Wo93wFAnk9LUe74CgAAAAAAAAAAAAAAAAAAAAAAAAAAAE8npaj3fAUCeT0tR7vgKAAAAAAAAAAAAAAAAAAAAAAAAAAAATzulp/e8BQJ53S0/veAoAAAAAAAAAAAAAAAAAAAAAAAAAAABLP6cl9/wFQln9OS+/4CoAAAAAAAAAAAAAAAAAAAAAAAAAAAE67okfd4kKBOu6JH3eJCgAAAAAAAABxVKZKNPFPUR2SoGeJjNnNur2jPwldV5OoJtlTQ8+TiFHjdmZMcLGRH63GW+jZN8n7b/4b/zHhFDbEXeNYACTRbsAAGsAAAAAAAAAATruiR93iQoE67okfd4kKAAAAAAAAAAAAAAAAAAAAAAAAAAAABOh6JB3+JigToeiQd/iYCgAAAAAAAAZP0lpHpfy4/0GWyd2zG3s1gGTxorn8pT6dtSaLmTscoLu3Iycs3LuD7XXf4XZ/sTsR/Bm73GdU9G9N9WsOKpTJRp4p6iOyVAzxMZs5t1e0Z/Eu1ftZRt1vk9zCs7eaeb5fcOqWiU5Gohnp09k2B2iviNnJus/WG8vY1j7uX0lpHpfy4/0Db6v/cn+ag/QawBq+5vH0jJ2erquW23Ybv7PhQTbOrndb694cQJJ/KVCHalMXPnOcF3ZkRsWTF3DWAOmep130SIaakp1+yScPEa7eM3Z21P1mKwAbJJ2Zbb3BOh6JB3+JigToeiQd/iY1igAAAAAAAAAAAAAAAAAAAAAAAAAABPJ6Wo93wFAnk9LUe74AKAAAAAAAAAAAAAAAAAAAAeWrXBmOfPOci1i1g7MiLUz9ox/o1V/RPmQfqP0EAH599Gqv6J8yD9Q+jVX9E+ZB+o/QQAfn30aq/onzIP1HODg7VTmzISS5ws/KQfqP0UTyelqPd8AHhvo1V/RPmQfqH0aq/onzIP1H6CAD8++jVX9E+ZB+o/sPBmrHERRJbS7cSA/9R+gAAxaDQ4abAcyad06LubX1toY2g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ABUJZ/Tkvv+AqAAAAAAAAAAAAAAAAAAAAAAAAAAABOu6JH3eJCgTruiR93iQoAAAAAcVSmSjTxT1EdkqBniYzZzbq9oKlMlGninqI7JUDPExmzm3V7RIlTTlCiFaugsmwPgyXI8FyaLeLnPkeegy30jZPWiVNOUKIVq6CybA+DJcjwXJot4uc+R56DRAAk0W7AABrAAAAAAAAAAAAABOu6JH3eJCgTruiR93iQoAAAAAAAAAAAAAAAAAAAAAAAcVSmSjTxT1EdkqBniYzZzbq9oDsAyeP0k/k6fFtSmLmSWOC7tzMmLJz7g2+r/wByf5qD9BPXFdFawnQ9Eg7/ABMQ7BV/77/ysH6jikoKJSmgmrZePPie6ZdFDdmxZEbaMG77Gp7q1VbpyNRFIUKLJsDPDZEbOT9RescuOtq/ZKfbrfKb+FZ2c4s3z+4aCVNJRp4ZCeCyVA7QuZs5v1+0dg1l7m8fZk7RV1XI7FsN39oxYJtnXzet9O8Ngq/99/5WD9RrAHT706vaMn6NUj0T5kf6jWABsknZlyt7gAA1gAAAAAAAAAAAAACdD0SDv8TFAnQ9Eg7/AB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ABMUCdD0SDv8TFAAAAAAAAAAAAAAAAAAAAAAAAAAAAJ0PRIO/wATFAnQ9Eg7/ExQAAAAAAAAAAAAAAAAAAAAAAAAAAACeT0tR7vgKBPJ6Wo93wFAAAAAAAAAAAAAAAAAAAAAAAAAAAAJ5PS1Hu+AoE8npaj3fAUAAAAAAAAAAAAAAAAAAAAAAAAAAAAnndLT+94CgTzulp/e8BQAAAAAAAAAAAAAAAAAAAAAAAAAAACWf05L7/gKhLP6cl9/wFQAAAAAAAAAAAAAAAAAAAAAAAAAAAJ13RI+7xIUCdd0SPu8SFAAOKpTJRp4p6iOyVAzxMZs5t1e0FSmSjTxT1EdkqBniYzZzbq9okSppyhRCtXQWTYHwZLkeC5NFvFznyPPQZb6RsnrRKmnKFEK1dBZNgfBkuR4Lk0W8XOfI89BogASaLdgAA1gAAAAAAAAAAAAAAAAJ13RI+7xIUCdd0SPu8SFAAAAAAAAADOVVunI1EUhQosmwM8NkRs5P1F6xy40Vz+Up9O2pNFzJ2OUF3bkZOWbl3CeqK6a1gGT9rrv8Ls/2J2I/gzd7hxWrn8nUKjtSaLnycAoLuzMjcs2PuDqvpDpnrWsMn6S0j0v5cf6B9GqR6J8yP8AUawfMfKydvq/9yf5qD9A2erquW23Ybv7PhQTbOrndb6941gDp96dXtGTxLtX7WUbdb5PcwrO3mnm+X3DqlolORqIZ6dPZNgdor4jZybrP1jRAOmex15e4AAKS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ABMUAAAAAAAAAAAAAAAAAAAAAAAAAAAAnQ9Eg7/ExQJ0PRIO/wATFAAAAAAAAAAAAAAAAAAAAAAAAAAAAJ5PS1Hu+AoE8npaj3fAUAAAAAAAAAAAAAAAAAAAAAAAAAAAAnk9LUe74CgTyelqPd8BQAAAAAAAAAAAAAAAAAAAAAAAAAAACed0tP73gKBPO6Wn97wFAAAAAAAAAAAAAAAAAAAAAAAAAAAAJZ/Tkvv+AqEs/pyX3/AVAAAAAAAAAAAAAAAAAAAAAAAAAAAAnXdEj7vEh8Lluy2S5UvGUzXwpN1t7M+ehMWeY41lZCnTFKhK+fO8lLdrmMjPPQmLtHZCi2W+ZNmYyma2LOttvZ2y0JiyyE274ipNc1xSppyhRCtXQWTYHwZLkeC5NFvFznyPPQaIANk0y3YAANYAAAAAAAAAAAAAADiqUyUaeKeojslQM8TGbObdXtGf9JaR6X8uP9Blyk71sxt7RrAMnb6v/cn+ag/QNgq/99/5WD9RnV7RvT71cu6JH3eJD4XVJJTrNrnYeI9u6ZuzPoXrIZyuhpo00c9aW0qza6dnBdmxbpGxZMQ0UNNSU6/ZJOHiNdvGbs7an6zD5j5UnH6SfydPi2pTFzJLHBd25mTFk59wbRV1XI7FsN39oxYJtnXzet9O8awBq+tNydoydgq/99/5WD9Q+jVI9E+ZH+o1gDoh15ejilTSUaeGQngslQO0LmbOb9ftHYAFJ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AICoAAAAAAAAAAAAAAAAAAAAAGLWqzsjyU58t1n/AC6H1lnkFbrJJSORIPlus/5dD6yzyHl4SMzui1AeootaJWeCoNp3Uf8ANqfUWWQ7zKkolKJMiNC02ddhw4pZsTn1Dx0cBvdDzhuoapspzJkyRiqJrYs2+25nbJmJiyyEZ429rr8kZY3LtlZ92v8AMqmCUsTpp0c9LfPnW40/EIrmPd3SyJiyyGhtK7+7/nQjNn13GkxS9mZ+u/8A9h0+kP8A9L8z/wBhM+HlP+V/T+EX4ed/539P4WxL50kr1STBlFzo8Qom7i9YwvpNP2u+3kP5HLs7WfUR1lfNWKJZRZQG9sOW7kXX3CO0mbqH1P6T+mxuFuV6vPweT43xfifDy6d39P8AD36ZRLVSYZsqK6CLQ2Mh1HgqbUptKnuW9Ki50ORPkfqPtHqD4R0qE2iVMfZhxfoPN8f4X9m89ns+D8T+7OO7VAZPHW1fslPt1vlN/Cs7OcWb5/cG0VdVyOxbDd/aMWCbZ183rfTvHn6p6O/RfVrAMnitXP5OoVHak0XPk4BQXdmZG5ZsfcH0apHonzI/1DeXsax9z6S0j0v5cf6Bxorn8pT6dtSaLmTscoLu3Iycs3LuGsAay9zePsydnq6rltt2G7+z4UE2zq53W+veHEu1ftZRt1vk9zCs7eaeb5fcNYA6Z6nXfRnJaJTkaiGenT2TYHaK+I2cm6z9Y0QAbJJ2Zbb3AABrE67okfd4kKBOu6JH3eJCgAAAAAAAAAAAAAAAAAAAAAAAA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T4Sj0r5ZBhKPSvlkKAAT4Sj0r5ZBhKPSvlkKAAT4Sj0r5ZBhKPSvlkKAAT4Sj0r5ZBhKPSvlkKAAT4Sj0r5ZBhKPSvlkKAAT4Sj0r5ZBhKPSvlkKAAT4Sj0r5ZDjNlzyUyCNQ5ncx2FlkLhPO6Wn97wAMJR6V8sgwlHpXyyFAAJ8JR6V8sgwlHpXyyFAAJ8JR6V8sgwlHpXyyFAAJ8JR6V8sgwlHpXyyFAAJ8JR6V8sgwlHpXyyFAAJ8JR6V8sgwlHpXyyFAAJ8JR6V8sgwlHpXyyFAAJ8JR6V8sgwlHpXyyFAAJ8JR6V8shxWS55JoziUXFllYRdYuE67okfd4kAYSj0r5ZBhKPSvlkKAAT4Sj0r5ZBhKPSvlkKAAT4Sj0r5ZBhKPSvlkKAAT4Sj0r5ZBhKPSvlkKAAT4Sj0r5ZBhKPSvlkKAAT4Sj0r5ZBhKPSvlkKAAT4Sj0r5ZBhKPSvlkKAAT4Sj0r5ZBhKPSvlkKAAT4Sj0r5ZBhKPSvlkKAAQo5c800BwqLSzysI+sdsJR6V8sgQ9Eg7/ExQAnwlHpXyyDCUelfLIUAAnwlHpXyyDCUelfLIUAAnwlHpXyyDCUelfLIUAAnwlHpXyyDCUelfLIUAAnwlHpXyyDCUelfLIUAAnwlHpXyyDCUelfLIUAAnwlHpXyyDCUelfLIUAAnwlHpXyyDCUelfLIUAAhRy55poDhUWlnlYR9Y7YSj0r5ZAh6JB3+JigBPhKPSvlkGEo9K+WQoABPhKPSvlkGEo9K+WQoABPhKPSvlkGEo9K+WQoABPhKPSvlkGEo9K+WQoABPhKPSvlkGEo9K+WQoABPhKPSvlkGEo9K+WQoABPhKPSvlkGEo9K+WQoABPhKPSvlkGEo9K+WQoABDKlzzUzyJQxla52FnkO2Eo9K+WQSelqPd8BQAnwlHpXyyDCUelfLIUAAnwlHpXyyDCUelfLIUAAnwlHpXyyDCUelfLIUAAnwlHpXyyDCUelfLIUAAnwlHpXyyDCUelfLIUAAnwlHpXyyDCUelfLIUAAnwlHpXyyDCUelfLIUAAnwlHpXyyDCUelfLIUAAhlS55qZ5EoYytc7CzyHbCUelfLIJPS1Hu+AoAT4Sj0r5ZBhKPSvlkKAAT4Sj0r5ZBhKPSvlkKAAT4Sj0r5ZBhKPSvlkKAAT4Sj0r5ZBhKPSvlkKAAT4Sj0r5ZBhKPSvlkKAAT4Sj0r5ZBhKPSvlkKAAT4Sj0r5ZBhKPSvlkKAAT4Sj0r5ZBhKPSvlkKAAQzZc8lMgjUOZ3MdhZZDthKPSvlkE7paf3vAUAJ8JR6V8sgwlHpXyyFAAJ8JR6V8sgwlHpXyyFAAJ8JR6V8sgwlHpXyyFAAJ8JR6V8sgwlHpXyyFAAJ8JR6V8sgwlHpXyyFAAJ8JR6V8sgwlHpXyyFAAJ8JR6V8sgwlHpXyyFAAJ8JR6V8sgwlHpXyyFAAM+dLnErTkc94juY7CyyFGEo9K+WQ+Z/Tkvv8AgKgE+Eo9K+WQYSj0r5ZCgAE+Eo9K+WQYSj0r5ZCgAE+Eo9K+WQYSj0r5ZCgAE+Eo9K+WQYSj0r5ZCgAE+Eo9K+WQYSj0r5ZCgcFMqfMtwFGCzvuFE/3jLdTcm05Wybk2/mEo9K+WQYSj0r5ZDjsy7+8Pkwhsy7+8Pkwjn/cy/wCt/T+XP+7l/wBL+n8vK1VBNp6h4zvgi0iyJ8i6u8TEZGTkPXqKcpUyjlTl10B6lgkX+o8rUqfOpU9ojvlxaRZE+RdTn2iscre81+X8rwyuXfGz8v8AFrlFEUJOegqHCnU6dVp5lCdkqHnRZG2R9Tl2D15UdC2ch/fi/UWt+fLky4qhGpSSrjytO6Eupj1GkmlKJcUZz1OMRtaWGUNvbpqPVK6Uilpo44JLREzHdF2+0duJ0HmPji/UB4tX5eR73gP4PRVng/BOlQzEcNscD7rvc7dZnl1jyxzY+Y2+Pqf0WUmFj5v9XjbnK/s6N9yEnMx6yg0pShTRHFOw45msNpGzGfW/rE1I4PT5BQqI5+FOzysKK3Uu1tBsbMu/vD5MI8f9V/VXK9OONs/D+V/Bwy+Hd3G38v5dsJR6V8sgwlHpXyyHHZl394fJhDZl394fJhHi/uZf9b+n8vT/AHcv+l/T+XbCUelfLIMJR6V8shQA6uyfCUelfLIMJR6V8shQACfCUelfLIMJR6V8shQACfCUelfLIMJR6V8shQACfCUelfLIMJR6V8shQACFZLnkmjOJRcWWVhF1jthKPSvlkC7okfd4kKAE+Eo9K+WQYSj0r5ZCgAE+Eo9K+WQYSj0r5ZCgAE+Eo9K+WQYSj0r5ZCgAE+Eo9K+WQYSj0r5ZCgAE+Eo9K+WQYSj0r5ZCgAE+Eo9K+WQYSj0r5ZCgAE+Eo9K+WQYSj0r5ZCgAE+Eo9K+WQYSj0r5ZCgAE+Eo9K+WQ4o5c800BwqLSzysI+sXCdD0SDv8AEwDCUelfLIMJR6V8shQACfCUelfLIMJR6V8shQACfCUelfLIMJR6V8shQACfCUelfLIMJR6V8shQACfCUelfLIMJR6V8shQACfCUelfLIMJR6V8shQACfCUelfLIMJR6V8shQACfCUelfLIMJR6V8shQACfCUelfLIcUcueaaA4VFpZ5WEfWLhOh6JB3+JgGEo9K+WQYSj0r5ZCgAE+Eo9K+WQYSj0r5ZCgAE+Eo9K+WQYSj0r5ZCgAE+Eo9K+WQYSj0r5ZCgAE+Eo9K+WQYSj0r5ZCgAE+Eo9K+WQYSj0r5ZCgAE+Eo9K+WQYSj0r5ZCgAE+Eo9K+WQYSj0r5ZCgAE+Eo9K+WQ4ypc81M8iUMZWudhZ5C4TyelqPd8ADCUelfLIMJR6V8shQACfCUelfLIMJR6V8shQACfCUelfLIMJR6V8shQACfCUelfLIMJR6V8shQACfCUelfLIMJR6V8shQACfCUelfLIMJR6V8shQACfCUelfLIMJR6V8shQACfCUelfLIMJR6V8shQACfCUelfLIcZUueameRKGMrXOws8hcJ5PS1Hu+ABhKPSvlkGEo9K+WQoABPhKPSvlkGEo9K+WQoABPhKPSvlkGEo9K+WQoABPhKPSvlkGEo9K+WQoABPhKPSvlkGEo9K+WQoABPhKPSvlkGEo9K+WQoABPhKPSvlkGEo9K+WQoABPhKPSvlkGEo9K+WQoABPhKPSvlkOM2XPJTII1DmdzHYWWQuE87paf3vAAwlHpXyyDCUelfLIUAAnwlHpXyyDCUelfLIUAAnwlHpXyyDCUelfLIUAAnwlHpXyyDCUelfLIUAAnwlHpXyyDCUelfLIUAAnwlHpXyyDCUelfLIUAAnwlHpXyyDCUelfLIUAAnwlHpXyyDCUelfLIUAAnwlHpXyyHGbLnkpkEahzO5jsLLIXCed0tP73gAYSj0r5ZBhKPSvlkKAAT4Sj0r5ZBhKPSvlkKAAT4Sj0r5ZBhKPSvlkKAAT4Sj0r5ZBhKPSvlkKAAT4Sj0r5ZBhKPSvlkKAAT4Sj0r5ZBhKPSvlkKAAT4Sj0r5ZBhKPSvlkKAAT4Sj0r5ZBhKPSvlkK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AAAAAAAAAASz+nJff8BUJZ/Tkvv8AgKgAAAAAAAAAAAAAAAAABi16uQ02Apcorp0Xc2nqbQxtD8/4UxGdeUQmeRWt/wDpIAi4TVY4jOFVaXZhwH/oOKivVJTKOVOU3QHqVkJf6DOABop67Uk0opUlTbAWhWQn4kOv0lq/pfy4P0GSADSncIqrHKihiVOR/wDy4P0HT6S1f0v5cH6DHmcwx9ANb6S1f0v5cH6CbjZbtW1Y3LfzWQ9jaM2giAbLZ2ZZL3a30lq/pfy4P0FaDhUrlzYdrixoOvIoe3sL2DzwDGv1SVNgnSymSzeE9DYfYyuDMRx0FNFEbmd35jGqAAAAAAAAAAAAAAAAACdd0SPu8SFAnXdEj7vEhQA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AAAAAAAAAAAAAAAAAAAAnk9LUe74CgTyelqPd8BQAAAAAAAAAAAAAAAAAAAAAAAAAAACeT0tR7vgKBPJ6Wo93wFAAAAAAAAAAAAAAAAAAAAAAAAAAAAJ53S0/veAoE87paf3vAUAAAAAAAAAAAAAAAAAAAAAAAAAAAAln9OS+/4CoSz+nJff8AAVAAAAAAAAAAAAAAAAAAD8+4UfvAq9z8hD9BH59wo/eBV7n5CAcEtFqCyRDPTp75cTsd8JPm3WfqHb6N1b0T5kH6iCROmQRQwwxMXsGnwgnzIahEUMTFl1F2EAxgFSKFKd5qo7Wa0mM3+4WTESVQimqEcWcproWPrNizPvARRIYjpsau7dhbJvWwmG+ilSpvB2aU6OyAmc2M/wCP1DhAhRrZUZJImmwtusefefsMBCmRRKJM2YUTFLZybtMSjXpPQFfueJienIYJ8Mc5RHhyJbXGz6uXVnqAgAbEFPSrpMw0MXKwNuseb+sz9RjHAfoPBf8Ad9L7/wCcxrDJ4L/u+l9/85jW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AICoAAAAAAAAAAAAAAAAAAfn3Cj94FXufkIfoI/P+FMJlXlERlkdrf8A6SAZcryhDS4RftGLu8CGXCZwm5DqqVTFc05k03iMBqJ08hLSIFkcvFjmOxXGTNEwqRzIp1JWxnKsh3G3nfeGOkqahLKOXLi3D6mL9B9TKsqjgjgOPdiZyYuruAWypcczgzOKAnPd/OPng3CcK7EiLch1+4xBKqahKnOVKjaH2F2+wdZ9WUzpRyziaE9ci/QBRSegK/c8TFFJmW0ZTbBfEVu67fxGMeQrmyJUyXAbQxs+nUCVXNSTL5MVp+wjAaUiszE8V0mRbF23v/oMYaMysqZkBwnFr6i/QZwD9B4L/u+l9/8AOY1hlcGYTgoKaGImMrvzGNUAAAAAAAAAAAAAAAAAE67okfd4kKBOu6JH3eJCgAAAAAAAAAAAAAAAAAAAAAAAA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AAAAAAAAAASz+nJff8BUJZ/Tkvv8AgKgAAAAAAAAAAAAAAAAABi16hw1KApko7Z0Pe+nrbQhtAA/P4uDNWKIyhS3F24kBf6j+fRqr+ifMg/UfoIAPz76NVf0T5kH6h9Gqv6J8yD9R+ggA/Op3B2qwSoookrEX/wAyD9R0+jVX9E+ZB+o9yu6JH3eJCgB+ffRqr+ifMg/UPo1V/RPmQfqP0EAH599Gqv6J8yD9RWg4Kq5k2Ha4cGDrzKLt7D9g9sAD4lSoJMspcsmhLQnH2AAAAAAAAAAAAAAAAAAAnXdEj7vEhQJ13RI+7xIUAAAAAAAAAAAAAAAAAAAAAA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AAAAAAAAJ5PS1Hu+AoE8npaj3fAUAAAAAAAAAAAAAAAAAAAAAAAAAAAAnndLT+94CgTzulp/e8BQAAAAAAAAAAAAAAAAAAAAAAAAAAACWf05L7/AICoSz+nJff8BUAAAAAAAAAAAAAAAAAAAAAAAAAAACdd0SPu8SFAnXdEj7vEhQAAAAAAAAAAAAAAAAAAAAAAAAAAACdd0SPu8SFAnXdEj7vEhQA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AAAAAAAAAAAAAAAAAAAAnk9LUe74CgTyelqPd8BQAAAAAAAAAAAAAAAAAAAAAAAAAAACeT0tR7vgKBPJ6Wo93wFAAAAAAAAAAAAAAAAAAAAAAAAAAAAJ53S0/veAoE87paf3vAUAAAAAAAAAAAAAAAAAAAAAAAAAAAAln9OS+/4CoSz+nJff8AAVAAAAAAAAAAAAAAAAAAAAAAAAAAAAnXdEj7vEhQJ13RI+7xIUAAAAAAAAAAAAAAAAAAAAAAAAAAAAnXdEj7vEhQJ13RI+7xIUAAAAAAAAAAAAAAAAAAAAAAAAAAAACdD0SDv8TFAnQ9Eg7/ABMBQAAAAAAAAAAAAAAAAAAAAAAAAAAAnQ9Eg7/ExQJ0PRIO/wA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wATFAnQ9Eg7/ExQAAAAAAAAAAAAAAAAAAAAAAAAAAACdD0SDv8AExQJ0PRIO/x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AExQAAAAAAAAAAAAAAAAAAAAAAAAAAACdD0SDv8TFAnQ9Eg7/AB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J8VR6L8wgxVHovzCFAAJ8VR6L8wgxVHovzCFAAJ8VR6L8wgxVHovzCFAAJ8VR6L8wgxVHovzCFAAJ8VR6L8wgxVHovzCFAAJ8VR6L8wgxVHovzCFAAJ8VR6L8whxmzJ5qZBmnYyuYryzyFwnndLT+94AGKo9F+YQYqj0X5hCgAE+Ko9F+YQYqj0X5hCgAE+Ko9F+YQYqj0X5hCgAE+Ko9F+YQYqj0X5hCgAE+Ko9F+YQYqj0X5hCgAE+Ko9F+YQYqj0X5hCgAE+Ko9F+YQYqj0X5hCgAE+Ko9F+YQYqj0X5hCgAE+Ko9F+YQ4rJk800ZRJ7SyzvI+sXCdd0SPu8SAMVR6L8wgxVHovzCFAAJ8VR6L8wgxVHovzCFAAJ8VR6L8wgxVHovzCFAAJ8VR6L8wgxVHovzCFAAJ8VR6L8wgxVHovzCFAAJ8VR6L8wgxVHovzCFAAJ8VR6L8wgxVHovzCFAAJ8VR6L8wgxVHovzCFAAJ8VR6L8wgxVHovzCFAAIUcyeSaAoU9xZ53kXWO2Ko9F+YQIeiQd/iYoAT4qj0X5hBiqPRfmEKAAT4qj0X5hBiqPRfmEKAAT4qj0X5hBiqPRfmEKAAT4qj0X5hBiqPRfmEKAAT4qj0X5hBiqPRfmEKAAT4qj0X5hBiqPRfmEKAAT4qj0X5hBiqPRfmEKAAT4qj0X5hBiqPRfmEKAAQo5k8k0BQp7izzvIusdsVR6L8wgQ9Eg7/ExQAnxVHovzCDFUei/MIUAAnxVHovzCDFUei/MIUAAnxVHovzCDFUei/MIUAAnxVHovzCDFUei/MIUAAnxVHovzCDFUei/MIUAAnxVHovzCDFUei/MIUAAnxVHovzCDFUei/MIUAAnxVHovzCDFUei/MIUAAhlTJ5KZ5kncztcryyyHbFUei/MIJPS1Hu+AoAT4qj0X5hBiqPRfmEKAAT4qj0X5hBiqPRfmEKAAT4qj0X5hBiqPRfmEKAAT4qj0X5hBiqPRfmEKAAT4qj0X5hBiqPRfmEKAAT4qj0X5hBiqPRfmEKAAT4qj0X5hBiqPRfmEKAAT4qj0X5hBiqPRfmEKAAQypk8lM8yTuZ2uV5ZZDtiqPRfmEEnpaj3fAUAJ8VR6L8wgxVHovzCFAAJ8VR6L8wgxVHovzCFAAJ8VR6L8wgxVHovzCFAAJ8VR6L8wgxVHovzCFAAJ8VR6L8wgxVHovzCFAAJ8VR6L8wgxVHovzCFAAJ8VR6L8wgxVHovzCFAAJ8VR6L8wgxVHovzCFAAIZsyeamQZp2MrmK8s8h2xVHovzCCd0tP73gKAE+Ko9F+YQYqj0X5hCgAE+Ko9F+YQYqj0X5hCgAE+Ko9F+YQYqj0X5hCgAE+Ko9F+YQYqj0X5hCgAE+Ko9F+YQYqj0X5hCgAE+Ko9F+YQYqj0X5hCgAE+Ko9F+YQYqj0X5hCgAE+Ko9F+YQYqj0X5hCgAGfOmTjVpzOQ0RXMV5Z5CjFUei/MIfM/pyX3/AVAJ8VR6L8wgxVHovzCFAAJ8VR6L8wgxVHovzCFAAJ8VR6L8wgxVHovzCFAAJ8VR6L8wgxVHovzCFAAJ8VR6L8wgxVHovzCFAAJ8VR6L8wgxVHovzCFAAJ8VR6L8wgxVHovzCFAAJ8VR6L8wgxVHovzCFAAIVkyeaaMok9pZZ3kfWO2Ko9F+YQLuiR93iQoAT4qj0X5hBiqPRfmEKAAT4qj0X5hBiqPRfmEKAAT4qj0X5hBiqPRfmEKAAT4qj0X5hBiqPRfmEKAAT4qj0X5hBiqPRfmEKAAT4qj0X5hBiqPRfmEKAAT4qj0X5hBiqPRfmEKAAT4qj0X5hBiqPRfmEKAAQrJk800ZRJ7SyzvI+sdsVR6L8wgXdEj7vEhQAnxVHovzCDFUei/MIUAAnxVHovzCDFUei/MIUAAnxVHovzCDFUei/MIUAAnxVHovzCDFUei/MIUAAnxVHovzCDFUei/MIUAAnxVHovzCDFUei/MIUAAnxVHovzCDFUei/MIUAAnxVHovzCDFUei/MIUAAnxVHovzCHFHMnkmgKFPcWed5F1i4ToeiQd/iYBiqPRfmEGKo9F+YQoABPiqPRfmEGKo9F+YQoABPiqPRfmEGKo9F+YQoABPiqPRfmEGKo9F+YQoABPiqPRfmEGKo9F+YQoABPiqPRfmEGKo9F+YQoABPiqPRfmEGKo9F+YQoABPiqPRfmEGKo9F+YQoABPiqPRfmEOKOZPJNAUKe4s87yLrFwnQ9Eg7/EwDFUei/MIMVR6L8whQACfFUei/MIMVR6L8whQACfFUei/MIMVR6L8whQACfFUei/MIMVR6L8whQACfFUei/MIMVR6L8whQACfFUei/MIMVR6L8whQACfFUei/MIMVR6L8whQACfFUei/MIMVR6L8whQACfFUei/MIcZUyeSmeZJ3M7XK8sshcJ5PS1Hu+ABiqPRfmEGKo9F+YQoABPiqPRfmEGKo9F+YQoABPiqPRfmEGKo9F+YQoABPiqPRfmEGKo9F+YQoABPiqPRfmEGKo9F+YQoABPiqPRfmEGKo9F+YQoABPiqPRfmEGKo9F+YQoABPiqPRfmEGKo9F+YQoABPiqPRfmEOMqZPJTPMk7mdrleWWQuE8npaj3fAAxVHovzCDFUei/MIUAAnxVHovzCDFUei/MIUAAnxVHovzCDFUei/MIUAAnxVHovzCDFUei/MIUAAnxVHovzCDFUei/MIUAAnxVHovzCDFUei/MIUAAnxVHovzCDFUei/MIUAAnxVHovzCDFUei/MIUAAnxVHovzCHGbMnmpkGadjK5ivLPIXCed0tP73gAYqj0X5hBiqPRfmEKAAT4qj0X5hBiqPRfmEKAAT4qj0X5hBiqPRfmEKAAT4qj0X5hBiqPRfmEKAAT4qj0X5hBiqPRfmEKAAT4qj0X5hBiqPRfmEKAAT4qj0X5hBiqPRfmEKAAT4qj0X5hBiqPRfmEKAAT4qj0X5hDjNmTzUyDNOxlcxXlnkLhPO6Wn97wAMVR6L8wgxVHovzCFAAJ8VR6L8wgxVHovzCFAAJ8VR6L8wgxVHovzCFAAJ8VR6L8wgxVHovzCFAAJ8VR6L8wgxVHovzCFAAJ8VR6L8wgxVHovzCFAAJ8VR6L8wgxVHovzCFAAJ8VR6L8wgxVHovzCFAAAAAAAAAAAAAAAAAAAAAAAnndLT+94CgTzulp/e8AFAAAAAAAAAAAAAAAAAAAAAAAAAAACdd0SPu8SFAnXdEj7vEgFAAAAAAAAAAAAAAAAAAAAAAAAAAAAAAJ0PRIO/xMUCdD0SDv8TFAAAAAAAAAAAAAAAAAAAAAAAAAAAAJ0PRIO/xMUCdD0SDv8TFAAAAAAAAAAAAAAAAAAAAAAAAAAAAJ5PS1Hu+AoE8npaj3fAUAAAAAAAAAAAAAAAAAAAAAAAAAAAAnk9LUe74CgTyelqPd8BQAAAAAAAAAAAAAAAAAAAAAAAAAAACed0tP73gKBPO6Wn97wFAAAAAAAAAAAAAAAAAAAAAAAAAAAAJZ/Tkvv+AqEs/pyX3/AAFQAAAAAAAAAAAAAAAAAAAAAAAAAAAJ13RI+7xIUCdd0SPu8SFAAAAAAAAAAAAAAAAAAAAAAAAAAAAJ13RI+7xIUCdd0SPu8SFAAAAAAAAAAAAAAAAAAAAAAAAAAAAAnQ9Eg7/ExQJ0PRIO/wATAUAAAAAAAAAAAAAAAAAAAAAAAAAAAJ0PRIO/xMUCdD0SDv8A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AExQJ0PRIO/xMUAAAAAAAAAAAAAAAAAAAAAAAAAAAAnQ9Eg7/ABMUCdD0SDv8TFAAAAAAAAAAAAAAAAAAAAAAAAAAAAJ5PS1Hu+AoE8npaj3fAUAAAAAAAAAAAAAAAAAAAAAAAAAAAAnk9LUe74CgTyelqPd8BQAAAAAAAAAAAAAAAAAAAAAAAAAAACed0tP73gKBPO6Wn97wFAAAAAAAAAAAAAAAAAAAAAAAAAAAAJZ/Tkvv+AqEs/pyX3/AVAAAAAAAAAAAAAAAAAAAAAAAAAAAAnXdEj7vEhQJ13RI+7xIUAAAAAAAAAAAAAAAAAAAAAAAAAAAAnXdEj7vEhQJ13RI+7xIUAAAAAAAAAAAAAAAAAAAAAA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ABMUAAAAAAAAAAAAAAAAAAAAAAAAAAAAnQ9Eg7/ExQJ0PRIO/wATFAAAAAAAAAAAAAAAAAAAAAAAAAAAAJ5PS1Hu+AoE8npaj3fAUAAAAAAAAAAAAAAAAAAAAAAAAAAAAnk9LUe74CgTyelqPd8BQAAAAAAAAAAAAAAAAAAAAAAAAAAACed0tP73gKBPO6Wn97wFAAAAAAAAAAAAAAAAAAAAAAAAAAAAJZ/Tkvv+AqEs/pyX3/AVAAAAAAAAAAAAAAAAAAAAAAAAAAAAnXdEj7vEhQJ13RI+7xIUAAAAAAAAAAAAAAAAAAAAAAAAAAAAnXdEj7vEhQJ13RI+7xIUAAAAAAAAAAAAAAAAAAAAAA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AAAAAAAAJ5PS1Hu+AoE8npaj3fAUAAAAAAAAAAAAAAAAAAAAAAAAAAAAnndLT+94CgTzulp/e8BQAAAAAAAAAAAAAAAAAAAAAAAAAAACWf05L7/AICoSz+nJff8BUAAAAAAAAAAAAAAAAAAAAAAAAAAACdd0SPu8SFAnXdEj7vEhQAAAAAAAAAAAAAAAAAAAAAAAAAAACdd0SPu8SFAnXdEj7vEhQA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AAAAAAAAAAAAAAAAAAAAnk9LUe74CgTyelqPd8BQAAAAAAAAAAAAAAAAAAAAAAAAAAACeT0tR7vgKBPJ6Wo93wFAAAAAAAAAAAAAAAAAAAAAAAAAAAAJ53S0/veAoE87paf3vAUAAAAAAAAAAAAAAAAAAAAAAAAAAAAln9OS+/4CoSz+nJff8AAVAAAAAAAAAAAAAAAAAAAAAAAAAAAAnXdEj7vEhQJ13RI+7xIUAAAAAAAAAAAAAAAAAAAAAAAAAAAAnXdEj7vEhQJ13RI+7xIUAAAAAAAAAAAAAAAAAAAAAAAAAAAACdD0SDv8TFAnQ9Eg7/ABMBQAAAAAAAAAAAAAAAAAAAAAAAAAAAnQ9Eg7/ExQJ0PRIO/wA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wATFAnQ9Eg7/ExQAAAAAAAAAAAAAAAAAAAAAAAAAAACdD0SDv8AExQJ0PRIO/x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AExQAAAAAAAAAAAAAAAAAAAAAAAAAAACdD0SDv8TFAnQ9Eg7/AB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AAAAAAAAAAAAAAAAAJ5PS1Hu+AoE8npaj3fAUAAAAAAAAAAAAAAAAAAAAAAAAAAAAnk9LUe74CgTyelqPd8BQAAAAAAAAAAAAAAAAAAAAAAAAAAACed0tP73gKBPO6Wn97wFAAAAAAAAAAAAAAAAAAAAAAAAAAAAJZ/Tkvv8AgKhLP6cl9/wFQAAAAAAAAAAAAAAAAAAAAAAAAAAAJ13RI+7xIUCdd0SPu8SFAAAAAAAAAAAAAAAAAAAAAAAAAAAAJ13RI+7xIUCdd0SPu8SFAAAAAAAAAAAAAAAAAAAAAAAAAAAAAnQ9Eg7/ABMUCdD0SDv8TAUAAAAAAAAAAAAAAAAAAAAAAAAAAAJ0PRIO/wATFAnQ9Eg7/EwFAAAAAAAAAAAAAAAAAAAAAAAAAAACeT0tR7vgKBPJ6Wo93wAUAAAAAAAAAAAAAAAAAAAAAAAAAAAJ5PS1Hu+AoE8npaj3fABQAAAAAAAAAAAAAAAAAAAAAAAAAAAnndLT+94CgTzulp/e8AFAAAAAAAAAAAAAAAAAAAAAAAAAAACed0tP73gKBPO6Wn97wAUAAAAAAAAAAAAAAAAAAAAAAAAAAD//2Q==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data:image/jpeg;base64,/9j/4AAQSkZJRgABAQAAAQABAAD/2wBDABALDA4MChAODQ4SERATGCgaGBYWGDEjJR0oOjM9PDkzODdASFxOQERXRTc4UG1RV19iZ2hnPk1xeXBkeFxlZ2P/2wBDARESEhgVGC8aGi9jQjhCY2NjY2NjY2NjY2NjY2NjY2NjY2NjY2NjY2NjY2NjY2NjY2NjY2NjY2NjY2NjY2NjY2P/wAARCAdACXADASIAAhEBAxEB/8QAGwABAQEBAQEBAQAAAAAAAAAAAAQFAwYCBwH/xABaEAAABAQDAgkIBwUFBgQFAgcAAQQRAgMFEhMhMRQiBhUjMjRBUYGxM1NUYXGCoqMWJCWRobLRNTZCUoNEVWWkwXJzdbTi8CZDYuFGY2RmhJLCRbPSdIXD8f/EABoBAQEBAQEBAQAAAAAAAAAAAAACAQMEBQb/xAA4EQEBAAIBAwIDBwQDAAICAQUAAQIRIRIx8EFRAyJhMnGBkaGx0QQTweFCUvEUI0NigpLSU3Ki/9oADAMBAAIRAxEAPwD9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FQln9OS+/4AUOPNjOI8iZgFQDgkmRTJJHFzuv7x3AAAAAAAAAAAAAAAAAAAAAAAAE67okfd4kKBOu6JH3eJCgAAAAAAAAAAAAAAAAAAAAAAAAAAAE67okfd4kKBOu6JH3eJCgAAAAAAAAAAAAAAAAAAAAAAAA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AAAAAAAAAASz+nJff8AKLZ5sdxZGzBP6cl9/wFQDgklxS5BFHzuv7x3AAAAAAAAAAAAAAAAAAAAAAAAABOu6JH3eJCgTruiR93iQoAAAAAAAAAA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gKgAAAAAAAAAAAAAAAAAAAAAAAAAAATruiR93iQoE67okfd4kKAAAAAAAAAAAAAAAAAAAAAAAAAAAATruiR93iQoE67okfd4kKAAAAAAAA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FQln9OS+/wCAqAAAAAAAAAAAAAAAAAAAAAAAAAAABOu6JH3eJCgTruiR93iQoAAAAAAAAAA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gKgAAAAAAAAAAAAAAAAAAAAAAAAAAATruiR93iQoE67okfd4kKAAAAAAAAAAAAAAAAAAAAAAAAAAAATruiR93iQoE67okfd4kKAAAAAAAA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ABUJZ/Tkvv+AqAAAAAAAAAAAAAAAAAAAAAAAAAAABOu6JH3eJCgTruiR93iQoAAAAAAAAAA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Q1Ooy6fJuizjPmw556Pm3rHkTqKratqv3+1i7G7AHvAGUkXRVWTDEmUbPHDz4bLtTyzNuwd9mXf3h8mEc7nZdTG38v5csviZS6mNv5fy7SelqPd8BQMyWnWGpnES5oitc8Is8h1NMtInOo/JhGf3Mv+l/T+Wf3cv+l/T+VwDydbrRqYjTpj5PrP8Am0PrLIfyiVs0sRJ1R8l1Rfy6n1FmPd/8XPo6v0T/APJw6+l60B/CNych/R5noAAAAAAAAAAAAAAAAAAAATyelqPd8BQJ5PS1Hu+AoAAAAAAAAAAAAAAAAAAAAAAARVKoyqfKuj3oj5sOZPp1t6wFoDPRr4amli2eZgzSZ8rrc/WWeg+tmXf3h8mERllZeMbfy/lzyzyxupjb+X+bHad0tP73gKBmTE6wlMkjXPEdzHhFlkOuzLv7w+TCJ/uZf9b+n8p/u5f9L+n8rgGBVqvGhkkmgm4qn+KO21tDLJm0MYlOqk6nz7j3oIudDkT5G2bese34f9Nnnh19kZf1OMykv/j3QDimUS1UmGbJiugi0NjL1DsPPZrivTLsAAAAAAAAAAAAAAAAAAABLP6cl9/wFQln9OS+/wCAqAAAAAAAAAAAAAAAAAAAAAAH8M2JzHla1WTUmadMfJ9Z/wA2h9ZZAPVgPJ0WtGmiJOqPk+qL+XU+osxvEmWmTlUfkwicsrO03+X+UZ5XHtjb+X+bHZd0SPu8SFAzFadZCmjONdfDk5YRE+Y67Mu/vD5MIj+5l/1v6fyj+7l/0v6fyuAZStbHSpMUSlRjxxNZDZb155k/aPLHUVW1bXfynaxdjdg9nwPgZ/Fx6taRn/UTHW5y98AgpVTlVGTdDlGXOhzyzNs29QvHHLG43VeiWZTcAABjQAAAAAAAAAAAAAAAATruiR93iQoE67okfd4kKAAAAAAAA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T7En838RhsSfzfxGAoAT7En838RhsSfzfxGAoAT7En838RhsSfzfxGAoAT7En838RhsSfzfxGAoAT7En838RhsSfzfxGAoAT7En838RhsSfzfxGAoE87paf3vANiT+b+IxxmpJBKZEJQZRXPmfYAuAT7En838RhsSfzfxGAoAT7En838RhsSfzfxGAoAT7En838RhsSfzfxGAoAT7En838RhsSfzfxGAoAT7En838RhsSfzfxGAoAT7En838RhsSfzfxGAoAT7En838RhsSfzfxGAoAT7En838RhsSfzfxGAoE67okfd4kGxJ/N/EY4rEkiBNHFDAxk3WfaAuAT7En838RhsSfzfxGAoAT7En838RhsSfzfxGAoAT7En838RhsSfzfxGAoAT7En838RhsSfzfxGAoAT7En838RhsSfzfxGAoAT7En838RhsSfzfxGAoAT7En838RhsSfzfxGAoAT7En838RhsSfzfxGAoAT7En838RhsSfzfxGAIeiQd/iYoEKNJIjTQRRQOZv1n2jtsSfzfxGAoAT7En838RhsSfzfxGAoAT7En838RhsSfzfxGAoAT7En838RhsSfzfxGAoAT7En838RhsSfzfxGAoAT7En838RhsSfzfxGAoAT7En838RhsSfzfxGAoAT7En838RhsSfzfxGAoAT7En838RhsSfzfxGAIeiQd/iYoEKNJIjTQRRQOZv1n2jtsSfzfxGAoAT7En838RhsSfzfxGAoAT7En838RhsSfzfxGAoAT7En838RhsSfzfxGAoAT7En838RhsSfzfxGAoAT7En838RiLaaT/AD/hGJyzxw+1dIz+Jhh9qyNURVOoQU+RfETxHzYe3Mn6vWJ9ppP8/wCEYmXFSVcm2GbZGXNitjNsy6hH974X/afmj/5Hwf8AvPzjz0+dMVzjnTjeI/UXs6h/Bzc5UZwRDoOkss3HWWWbjqiOJPPObKO2MtDbTJhfOriuRLOZMU2wFqdhH/oMxPOhiijLqJgVy4VKaOTfbc2bP1uNasS8IJqmbNNOqujJr+TIvZqQ6z6gqUyjlTpt0B6laRf6DISIU6ayLnTYX38y/AWXw9oS65hZtnIojjSwRxG8Ru5946xwFGXrE9MjhjRS7TfXxMd5kwpZZ6j73w7v4ct9nxPiTXxLJ7tahVs0kZJVR8l1H/LqfUWY9gPzxCggW3xqVWzllaeHfd26aaCvilCl5badut/s+HFKv6uc+Ta9w+F/V/H+Fj8TWNn15j6P9P8AG+H06+JnJ+L3ADw7of7g/wA5EOyY6Dvbeg2TSzlo5l3bpo2X3jzT+owyupZ+f+nqxz+FldY5y36WX/L2QDyn/hL/ALxRoJaJQ1ieGenT3yo3aK+MnY26z9Q6TK3tr83S4yd9/k2wGT9GqR6J8yP9Q+jVI9E+ZH+oreXt5+SdY+/n5tYBk/RqkeifMj/UPo1SPRPmR/qG8vbz8jWPv5+bWAZP0apHonzI/wBQ+jVI9E+ZH+oby9vPyNY+/n5tYBk/RqkeifMj/UPo1SPRPmR/qG8vbz8jWPv5+a6T0tR7vgKB5CDghdOmS9uaxs8HV/eHT6F/4h8n/qE9Wf8A1/VfTh/2/R6sB5T6F/4h8n/qD6F/4h8n/qDqz/6/qdOH/b9HqwHlPoX/AIh8n/qD6F/4h8n/AKg6s/8Ar+p04f8Ab9HqwHlPoX/iHyf+oPoX/iHyf+oOrP8A6/qdOH/b9HqwHlPoX/iHyf8AqD6F/wCIfJ/6g6s/+v6nTh/2/R6sB5T6F/4h8n/qEs7g4lkTTlzarbHDqWzmf+onL4txm8pr8UZX4WE3lnp7UB4fiJD/AHt/lov1DiJD/e3+Wi/UR/8AJx+n5xz/AL39N/8A5I9VU6jLp8m6LOM+bDnno+beseOnzpiucc6cbxH6i9nUOGHDJjsPQh2Hol3Nqll5nZ9JI5idXBMkxWmT5s/UNXjdd5/4If0GVAZFGRmOt8PaNH3BwmOeplQQq7ppvYWG3Vn1dgsOrrjJjn/BD+g88npSeXdjRYzs2Rwt9xi5PLkJpMMmSVsuF2LM+t+sBMeaycXVDa33D7MiiJjHLEgNeohI893wHSKIoSc9B9v+mu/hS18f+omvi2R3ptSm0qe5b0qLnQ5E+R9bH2j3CafLUyIZ0qK6CJ2Nm62H58mkkunlDMm4MstYrbmy7O4fKqmxylEUCeLHlkzTGtfLsMx8r+v+P8HDLUvP3vX/AEnxMJvH4mcn31+kAPzxDSYJ9+1qdlta3k77tX0PLq+8XSeDiWfNKXKqt0cWhbOZf6jwT+omXbX5x7f7n9PbqfEj2oDyn0L/AMQ+T/1B9C/8Q+T/ANQ69Wf/AF/V16cP+36PVgPKfQv/ABD5P/UH0L/xD5P/AFB1Z/8AX9Tpw/7fo9WA8p9C/wDEPk/9QfQv/EPk/wDUHVn/ANf1OnD/ALfo9WA8p9C/8Q+T/wBQfQv/ABD5P/UHVn/1/U6cP+36PVgPKfQv/EPk/wDUH0L/AMQ+T/1B1Z/9f1OnD/t+j0M/pyX3/AVDx8zgjZPlStufEfPC0Yv9oaqXgvTpSeGBRLx5pO8y6KF8+wjCZZ30/Vlxwnr+jbAZP0apHonzI/1D6NUj0T5kf6it5e3n5J1j7+fm1gGT9GqR6J8yP9Q+jVI9E+ZH+oby9vPyNY+/n5tYBk/RqkeifMj/AFD6NUj0T5kf6hvL28/I1j7+fm1gGT9GqR6J8yP9Q+jVI9E+ZH+oby9vPyNY+/n5tYBk/RqkeifMj/UcVNGoKW3HT2XO2/Gb/cYy5XGbuvzZlfh4zeV1PPq3AHnNh4N+b+KYGw8G/N/FMHP+/h7z83L/AOR/T/8Aefp/LhW6waiI0yc+T6z/AJtD6yyGPDDaQ7VKXLlrJho4GTk1sTnnkT656uOMEZRl6x1xzxzm8btWOeOc3jdkcBRl6xqJ6gqTSilSZtsBaFaR+JDKmTClk56iq+HtFKfazhMcq+UpVszXFh/oQt43Xef+CH9BgTqfKnrTnzJl0B6wWmXU2rihMmSpYo4pEFhzGuzM3bTUB/ajNjnKpccyK6KN7jbViIcx/FkyEp8jP+bwH9H1/wCitvw7v3fL/rJJnx7PmVNmopxT5ETRF6i7G6/aPbUmpy6mnOOArY4edDmbZm2beoeDjjinRYcon/1HpqLxcmQQbQVk+J7y3j6zbTLQeX+u+L8HG6tkqv6f4sw4yykn1r0oDK2mk/z/AIRhtNJ/n/CMfN/vfC/7T83s/wDkfB/7z841QE+xJ/N/EYbEn838Rjq7KAE+xJ/N/EYbEn838RgKAE+xJ/N/EYbEn838RgKAE+xJ/N/EYbEn838RgKAE+xJ/N/EYbEn838RgC7okfd4kKBCsSSIE0cUMDGTdZ9o7bEn838RgKAE+xJ/N/EYbEn838RgKAE+xJ/N/EYbEn838RgKAE+xJ/N/EYbEn838RgKAE+xJ/N/EYbEn838RgKAE+xJ/N/EYbEn838RgKAE+xJ/N/EYbEn838RgKAE+xJ/N/EYbEn838RgKAE+xJ/N/EYbEn838RgKBOh6JB3+JhsSfzfxGOKNJIjTQRRQOZv1n2gLgE+xJ/N/EYbEn838RgKAE+xJ/N/EYbEn838RgKAE+xJ/N/EYbEn838RgKAE+xJ/N/EYbEn838RgKAE+xJ/N/EYbEn838RgKAE+xJ/N/EYbEn838RgKAE+xJ/N/EYbEn838RgKAE+xJ/N/EYbEn838RgKBOh6JB3+JhsSfzfxGOKNJIjTQRRQOZv1n2gLgE+xJ/N/EYbEn838RgKAE+xJ/N/EYbEn838RgKAE+xJ/N/EYbEn838RgKAE+xJ/N/EYbEn838RgKAE+xJ/N/EYbEn838RgKAE+xJ/N/EYbEn838RgKAE+xJ/N/EYbEn838RgKAE+xJ/N/EYbEn838RgKBPJ6Wo93wDYk/m/iMcZSSQamfCcGUNrZn2ALgE+xJ/N/EYbEn838RgKAE+xJ/N/EYbEn838RgKAE+xJ/N/EYbEn838RgKAE+xJ/N/EYbEn838RgKAE+xJ/N/EYbEn838RgKAE+xJ/N/EYbEn838RgKAE+xJ/N/EYbEn838RgKAE+xJ/N/EYbEn838RgKBPJ6Wo93wDYk/m/iMcZSSQamfCcGUNrZn2ALgE+xJ/N/EYbEn838RgKAE+xJ/N/EYbEn838RgKAE+xJ/N/EYbEn838RgKAE+xJ/N/EYbEn838RgKAE+xJ/N/EYbEn838RgKAE+xJ/N/EYbEn838RgKAE+xJ/N/EYbEn838RgKAE+xJ/N/EYbEn838RgKBPO6Wn97wDYk/m/iMcZqSQSmRCUGUVz5n2ALgE+xJ/N/EYbEn838RgKAE+xJ/N/EYbEn838RgKAE+xJ/N/EYbEn838RgKAE+xJ/N/EYbEn838RgKAE+xJ/N/EYbEn838RgKAE+xJ/N/EYbEn838RgKAE+xJ/N/EYbEn838RgKAE+xJ/N/EYbEn838RgKBPO6Wn97wDYk/m/iMcZqSQSmRCUGUVz5n2ALgE+xJ/N/EYbEn838RgKAE+xJ/N/EYbEn838RgKAE+xJ/N/EYbEn838RgKAE+xJ/N/EYbEn838RgKAE+xJ/N/EYbEn838RgKAE+xJ/N/EYbEn838RgKAE+xJ/N/EYbEn838RgKAE+xJ/N/EYbEn838RgKAAAAAAAAAAAAAAAAAAAABPO6Wn97wFAnndLT+94AKAAAAAAAAAAAAAAAAAAAAAAAAAAAE67okfd4kKBOu6JH3eJAKAAAAAAAAAAAAAAAAAAAAAAAAAAAAAAToeiQd/iYoE6HokHf4mKAAAAAAAAAAAAAAAAAAAAAAAAAAAAToeiQd/iYoE6HokHf4mKAAAAAAAAAAeW4U1ibImbHIO0/wCM8jfQy1IB6kB+UxRHHEcURuZj+AP1cB+UAA/VwH5QOXl/93+b9AHrKsqlLKSS5TG0yf0WQx8m0RFHvFq7Pn3DLJIrNZsBwNO/lcux9dNBgx8tMIv4YuZF2duQQbyiXN0vfLsYhE3F3VbiZPKqMiGRIhsWw82FzPHc3PM8obSLvGqlq06anhgrxYqFW9kzImsPPKAn1YeLmQnKnRxSiYoG7nHWdFLtvI3KPWH+ZvAR0Xe9unXNa090qpCZApjWJVOwQpmeOw5vOJtDP1/iJFUyuSk8UdXkY6EmxJd8EL55Zw56toPFJyMoyjLOL+GHt7R0OZiTIrDeImw8vvG3CenCZnfXlrKIpctVEUhRjwEzTLLbsuw9OwVUdPLWVmUmVQXQxu5O2kJn1eweemwlbNhbKW1vqfUfMyWaaKGKGNzN+oer/wCT8To6N/i83/x/h3Pq030qGdKrEKRQjx5pO8jFKF91+cX3j0vEFIqNPxKfDh4nMnPGbMeeRn6jIfniibduRy2iLQ7tB0hiMoiihO44u6/9GHkx+HJxeXry+JbzOHtdi4RU76rT5mIml8yK2WTvmeR56mYqQxq6jfsnCDEw2u+pkTO7a+wx4aCO5yMmiLUuwI5cExrydtMxUw12qL8TfeP0Tb6v/cn+ag/QZ6qRJmqIldXo2BKNsSftRxNkxbsPcWQ8TZHL8mbwlpB/7htEEOUzdi6y1YLjvvSZa7T93scXg7I5SnqdlUw8ydhzI7e3I8jycu8VIY1dRv2ThBiYbXfUyJndtfYYw6FWpyNSUEZ3SYtSYi6j9XaY9kupqSo2bXJxMN7d4yZ2fQ/UQdF84b1zzlJ9rof8Uv8A9iTht4u/cwbfV/7k/wA1B+gfRqkeifMj/UOJdl/ZKjYbvKbmLf2c48mz+8NZTz+Ybxvn8U4/SSOTqEWyqYefJY47ezMiY8mPvD6S0j0v5cf6BsFX/vv/ACsH6htFXS8jsW3W/wBoxYJV/XzeptO4N5eT+Kax8v8AMawDynFX/wBs/wCf/wDcNrpCX9k1PYbvKchHNv7Odo2f3h1+/n5n9v28/Lb0cnpaj3fAUDyEFTadMi+kTO29sXO7myGztFXS8jsW3W/2jFglX9fN6m07hszl8/hN+HZ5/LWAZO31f+5P81B+gfSWkel/Lj/Qb1xnRl6NYBIhqSSo37JOxMNrt0yZ3bUvUYrGyy9mWWdwAAawAAAAAZPHW1fslPt1vlN/Cs7OcWb5/cMtkbJb2awyeOtq/ZKfbrfKb+FZ2c4s3z+4eZ4SxTynkmWKtrig5sWGUFjkRnpq+X3DBmzI5kw4YT3v4om07hnN+jeJ9XsKklTPNJRMxVMttrWWnDhu1m4WRuWWWmpjBlTWIn5p6GMcjKCE5hQvBDzM+3UT2kUMy3fIm3tG7hk4beXooYZqyfCnTQ3xxaE5E+T9fsGlTlGxVCTLpKjbim3XyLMLQjbei9pn3DxUUDS4I35z5dgqKPmzmthie/r9RBd3tTHU7x7lLPh4QKYDnT3kG+Ijs5mWW/kZuZP+AkmIadOUSY0aO+VHdgS8WItqYt7M+ZbnrqPHTZRG8yYdhxd7D5OOdJuOMmijZjy6hNw33VM9dnoZ9MmyaxFTZMeNGTNExQvu3dv+onlSVC2dLkyYL5kb2k5E7Znr7BjooSOKKIyzhZh/S3UcMwudC7H2Zj0/D+Pnh8Pol/08/wAT4OGefVZ/t62mKFitDLloUV6pI9qjFIrLzN908jcnIaiHhKkgvkq1eJhtaowzLFdzPdIsmyL1jwEUJwRHDATGXkv9f+zHeVMOZI0aGPUvYY88xy3vfL0XLHtrh+ppVMlYnhnp475UbtExk7G3X7ByXU1JUbNrk4mG9u8ZM7PofqIePpKKBTBHMgpu2uzwY+Hha9fW/wCDD0CWk06anhV0g8Cab4c/eibNj3Yj9pZhu3ixmpOZXXiBJI5Snw7Kph5k5zjt7cjNjycu8Ngq/wDff+Vg/UNgq/8Aff8AlYP1Db6v/cn+ag/QNT2159G7vvvz6m31f+5P81B+gfSWkel/Lj/QOOtl/ayfYbvJ7+Lf280smy+8dUtbpyxRDITqL5sbtDZETsT9ZeoN/X8/IzX0/Lyq0qmSsTwz08d8qN2iYydjbr9g7DOVUSnLFEU9Qnvmxs8V8ROxN1H6hy4l2X9kqNhu8puYt/ZzjybP7xW8vZOsfdrAMnZ6ul5bbdut/s+FBKv6ud1Nr3BxorkcpUKdsqaHnzsco7ezIic82LvDq9zp9msAyfpLSPS/lx/oNYbLL2ZcbO6Wf05L7/gKhLP6cl9/wFQ1gAAAAAAAAOKpTJRp4p6iOyVAzxMZs5t1e0B2AZPHW1fslPt1vlN/Cs7OcWb5/cGxK6jvVCZhppnPRWkbNpyhZ6kUX4CerfZXTrurXVJJTrNrnYeI9u6ZuzPoXrIScaK5/KU+nbUmi5k7HKC7tyMnLNy7hWhpqSnX7JJw8Rrt4zdnbU/WY4qqtJlKIkicsdcTNIzhfJ+cZNpmMu/W6bNek25cVq5/J1Co7Umi58nAKC7szI3LNj7hny5klGnnTaZI2RDNtdfecxmNvJxZ6mcPe4h4QKZCaGORUlm3KoGwywjlYTsZ6ZG5N7GHlFitRNmYk8t7+A8su3QTrfKt64ekVKZ1QURIkMe0zVDY05ig2i0nh3T5trGWWozrpcEmTHBOumxPfBY1meWfW4xykxw2yzitxHcmdmH9TQlHOOOErSh/h1GY42Xe25ZSzWmlHNivuI8x7ClJ1dWp8qavW4yWa96fCKF2MyLeJj1IjH5ycy2XKsPehd8tAKXhzIccmhN+v9Burbu1m5JqR+gwTkUpNOKgpMeGK3HPEihsz3efq+eg8+ql05MnigTz9tmzGaZZFLwWPsPnP+DDEmRnPM4ZfMLU+0fyAoIJZqCh9kL6dQzLDbcfiabCxJsFkuZM+s54sm3yfZvaG5G+QK5ShHEchRDZEWpOR+vq9oxJZFHOglnFfATtkw7q4SOScRlnDoPT8D42fwcbJ2ef4/wsPi5S2cvfcEDSxIDwjdQXlizyzit9WnYPQD8dwYIVFkUvdi5pvpkO2FHDlLmWw9RWuwjqyvOXNXrGcY8R+jcQJJHKU+HZVMPMnOcdvbkZseTl3htFXS8jsW3W/wBoxYJV/XzeptO4eRo1fXIZ1uz4suLWC+GHt629Y9mlrdOWKIZCdRfNjdobIidifrL1CNYztwveV78iWt05YohkJ1F82N2hsiJ2J+svUNEcVSaSsTxSFEF8qNnhcydjfq9gz+Jdl/ZKjYbvKbmLf2c48mz+8b80T8t+jWAZPGiuRylQp2ypoefOxyjt7MiJzzYu8VoakkqN+yTsTDa7dMmd21L1GEyl4LjZyrAAFJ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fn3Cj94FXufkIfoI/PuFH7wKvc/IQDJAfcqXFOmFLgJ4j0IaZ0aVKyVLcGP8Alwji8DAZIC1cilJYYIpSjGKJ/wCA4ewdamjlyaUhmyILZk7Evjcz0iJsjAZEfKTCl6wlzy8B/Z0RlDbAe/FzR9wwlBCUMJMRDiURHEc2I9yHmH+BjGkuEsaKFspbW+p9Rzk/2f3hXKTzJVPKfMJoIdT72EbnKhgO1zlPcT6PoMa/q7+DvH8RREUUUJnnEzDucm6XERxb0TPE2vcJpkR3Qz4TY4ny7GyC99k7adIyKEpksjaDJz/l/Uf2F44ieY5n5OK378h/YYyglxzSO88nPRx/IoTkyThiLEg+5gHOOO6XMjiK3Ea0tXYUKN2XiFzodD7BxmwRyk5wPdD26W5jdOhSSpktQrqmGU52LZzNmibqP2AMhPuy8M+dDqXYOKhPBDLvgybUu0aE9KmTHDFJXbTFN/8AknAzf9/gOQ3vGdqhimzIYjKZz4dD7B3hVSzhI4jtPs1HzMlFdDL6ont/9Pb7QhMpsRS58O/Dpnr9wzlvCkBGUuZJiOGCPOLm5c79B/dqjl7kyB4i1Nxu2adsG3yUVj65O4/RuNFcjlKhTtlTQ8+djlHb2ZETnmxd4/O4JkEx7Ddtch+tBZ7VsvvHFKpkrE8M9PHfKjdomMnY26/YOwzlVJkzVEStOeAuNmn5xNk3NM20yHL7XQ/4pf8A7EnDbxd+5hm7O8NS9q1gEiGpJKjfsk7Ew2u3TJndtS9RisbLL2ZZZ3AABrE8npaj3fAQ/RqkeifMj/UXSelqPd8BQMsl7tmVnZk8QJJHKU+HZVMPMnOcdvbkZseTl3hsFX/vv/KwfqNYBnRG9deeXU1XHZtcnjhnt3iT4Wj6Hm+Xsb1iXir/AO2f8/8A+49WAm/DlVPiWPKYquncnOU8Tpj8hJwyUP8AzZlnqb59vqDjX/7m/wAh/wCw9WM5VVpMpREkTljriZpGcL5PzjJtMxlx16+fm2Zb9PPySpaxUVieGeno98qN2i2mEnY26y9Q4zuE+y7RLVo8FTKttk4t1765kTExMYcQcY1DjCoQ4eJz0ruzFaW+R+oj/AV/RqkeifMj/UZ/9l7efo3fw538/VlccJKjvVBfhppnPRYJmzacoRPqRRfgPSpVMlYnhnp475UbtExk7G3X7BlKpNRRp4p6iu2SoGeLZITZzbq9o8+qpNRqaiJWnPbZUxmn7su9ibmmeTM3cM6ssfTfn4t6ccvXXn3RncI1kCqsKZ6eLkIrWmt/6SLQ89chk3X8nKgulw6k7OO1TRzkqyNNPkWz8v4yPqI+rLQdKZTliuM5cB2QQ6xMRs7+sdJbZy52SXhOUs5s44ZsdxQepncdEvR4e/xF0dJSFJOCXV72/g2Yy/FxmQzIzhOCRLa3rfT7xrHzDEUuTKjM84XaHtCGEpU4sspfOi7X0yCTFIKTbGecXO1HzDNKKIimaRc8+3sGNdoIbZsojhZ3aF+b+o5zoimRbx7kXMi7O3IfURnMKGTGe+b3H2dY+IINZZG8MzSL2eoax/YZU+VCRy9YtSyyH3IMopMMuZDlFpnqOs+I4JMUUJsZDhKTwTE5HpEfX3gPq48GCfEbnC+Xa+Q+oiOVOOZduRc7LTsHKTFMlxYZnnDpB2946SLI5cUrnQw9ejgPZ8Bv7d/T/wD3DbVU6dEoinoVeyTZrY0WGUy9iaHU8mz07R5rgGpkyFCpHHG02OzDyPeYojP2D2w3is5iRCt2q+XNl4KmU2LJuusd2z0NyzyFYkXU1JUbNrk4mG9u8ZM7PofqIScZcWcjVp3+7UW+W6z3YSO1nIvWM3ru3W+zWHFUmkrE8UhRBfKjZ4XMnY36vYOwCksn6NUj0T5kf6hsFX/vv/KwfqNYBPRFdeXqyftdD/il/wDsScNvF37mDjRXI5SoU7ZU0PPnY5R29mRE55sXeNYA6b6U6p6xk/SWkel/Lj/QcktEoaxPDPTp75UbtFfGTsbdZ+obYzlVEpyxRFPUJ75sbPFfETsTdR+oZcbe+q2ZSdtzz8Ec6mKU6tPJQrtmkb2FLwSjw8nPMzc3N9R32irpeR2Lbrf7RiwSr+vm9Tadw4TqPAkVpypU3Yoo7r4rcR2LLnH7fvHfZ6ul5bbdut/s+FBKv6ud1Nr3DNWeefsrcvnn7nHWy/tZPsN3k9/Fv7eaWTZfeOqWt05YohkJ1F82N2hsiJ2J+svUMpLwrnLFEMhPTb5sbtDjkTsT9ZeocqpUtuxUNQncV2NfBbjYjsZZkWTMXtcT/c44rf7fOrHpVSmSjTxT1EdkqBniYzZzbq9oz+Otq/ZKfbrfKb+FZ2c4s3z+4Z9Hp1OmpzOmK3XSdVOHFk5n/BEbaOX4jQ2Cr/33/lYP1FdWVZ04w2erquW23Ybv7PhQTbOrndb6946paJTkaiGenT2TYHaK+I2cm6z9YykvCucsUQyE9Nvmxu0OOROxP1l6gVVudEoikKFHFE2Szw2FPvcn6iyb/X1CerDv3b059uz0wzlVbpyNRFIUKLJsDPDZEbOT9ResYuxJK1uyZm1KYvLrbTgw/wCXkzYjcity7HGrS6Akp2FMtxFMt+Wcyd36nbQ2FdWV7J6cce7lMmVxYokwQSOLpW9iTL4Jr5ZZd34iSZTqdTE8mRWVePKK7Z4cOKGzN4uaebuWo21y3ZbJcqXjKZr4Um629mfPQmLPMSfsz/6ypKv6eNb98MLQn3sMsjZlfueV4Sp5iWSgKOXhEeJgpbiiwtLt/wDifXPTQYEiC6ZFNiO7+WLR+4bXCkihXHKURXzpfl57NjORHDulzWLLLUQ05BMq66Wjij2cpj7zX6EZ6ZdgrHsnLugOZbLimkdsUxmJnZh9SZRRw3FlBFrB7PWNg6NToJ3JVPeg1LAi6+8SK0KimlBLigvd83Iv+9RrGfcUCWCJ2jJ7fvzCGGYUJQwk8cPwP4uEmWccm0oGKLWN+z1DvTTSRTo4FMDS42aFz6iPsAcSbDhl3bmbZc/9GH1MiM4Y5pHlC1h/gY/kyE4JhQETQ/wH2do+ZcwjigiKCyCW75vqA6SILZkUER3YfNPRnH2q6PF3eI0+DaKUpnwSVMu4s3JzLqM+oQRQlHCcMRORjfRnqkYySwTIYmOB+rtMVwxFHCUUJuRiVLykuOXHnCTMQ+kURnDFCZ5QswyNqkfqKpNJWJ4pCiC+VGzwuZOxv1ewflw/VxSWTxLsv7JUbDd5Tcxb+znHk2f3htFXS8jsW3W/2jFglX9fN6m07hrAJ6Z6cK6r68snj9JI5OoRbKph58ljjt7MyJjyY+8VrqakqNm1ycTDe3eMmdn0P1EKxk8QJJHKU+HZVMPMnOcdvbkZseTl3jLL68tlnpwbPV0vLbbt1v8AZ8KCVf1c7qbXuDjrZf2sn2G7ye/i39vNLJsvvDZ6ul5bbdut/s+FBKv6ud1Nr3Bx1sv7WT7Dd5Pfxb+3mlk2X3jN6+nnnqrW/r93n+GsAxEtJp01PCrpB4E03w5+9E2bHuxH7SzHX7XQ/wCKX/7EnDbxd+5hXVfWJ6Z6VrAM5LVpM1RCkUFgLjd5GcTZPziJtMxojZZeybLO6dd0SPu8SFAnXdEj7vEhQNY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D8+4UfvAq9z8hD9BH59wo/eBV7n5CAduDEEJTZ08yeKVa3e5DJghjVKChM96Lrb1CuiLoUSt5nk4ud3EbeI7KKFPMzjRliwdWkPiftATLqVPRpccyuh6iyJ827fWK6lBZQKZC7ti/nIdlUiNFweJPPied15f8Arfq9Rj4q37Dpv9X8xAOXCXcp9PKXlMixG9bGQ4o5MB0NZARNzG9W8L1Kcq1TUM1JvxScRy0Zz9bdg+CSRJqOqhOY0w7HK3TeGNf2bVlSfg8UyVG0RamxZb/sHOmJzmJp605G0TILbYL7XczI8xzkJYl3B80iYnmQ6Q+++p+wdEZHEhU0848OdFbabP13H+ADRkJlNUlTJK2RbFlZHeRt1nkTdhDLo0KbiRbHNlYsqXY0Nxw6xH1j+KKbUpUDxRWF/M0Jt3OCcykcE6gcMOUOHk//AMwB/aTWCq1QhRKZDy5r27/NYjPqIn0GMugtOKSWcR6F29Yo4MFhcIZMnV7s/cMxOrivWy4mZ38BjXA4TKEk5llFpH+Og9aqRRKKFT4ZeUMOI/q3h5SfCUc6VDETkbj0VVitodMhiieI8Xq13iGsZUulRoFsuKKY7O2Xq9vrG5WV8pBUJ6ZNByhW4kTn2EZa+0edQQnJqcopecMb7vshPrGhwnIplfUlDE0cFmbaPCQQrRp6WZIpkClPIxJs12O9rWiMuv1DjV0U5ZRZqlTItUSGaK8jueIi0LIsiH9RxzF9Jkp5R2TpV27q7xPrpoQjqFPWyE5xz4rG0yhPrLsMBoIU81JTJU1PJxp01+UuKFmiPqPLQKoljmUaNcqlYc2S10Vz3PERFppkORYlVpsqBNE06S98pizc8szYtCcRq0i1LIZXFrplDvZ+rTqAZEaSCJrDt7etx7TZ6vSOR23Bpsr+0YUETPnzc4ucbDx3kP8Ad/l/Ufrgm4yqmVjzyHhYkn37XDstrW5nHdq+hZdX3jbSqZKxPDPTx3yo3aJjJ2Nuv2DkupqSo2bXJxMN7d4yZ2fQ/UQxFXBydEoiWqJvGM3J5NpSr8m5xHk2vcM3nj9Vawy+jbXU1JUbNrk4mG9u8ZM7PofqISbErp29T5mIml8xFaRO+vKHnqZxfgMrj9XSuTqEW1KYufJYoMHszIjKJyMj9TDV4/SSOTqEWyqYefJY47ezMiY8mPvGdWF+lOnOfWHHWy/tZPsN3k9/Fv7eaWTZfeNYBk8S7L+yVGw3eU3MW/s5x5Nn94vmfVHy36LpPS1Hu+AoGHLWKacpnEuLFkQW4ixyh1LLcLPUyL8RrJVMlYnhnp475UbtExk7G3X7BsylZcbHYAEi6pJKdZtc7DxHt3TN2Z9C9ZBbJ3JLeysSLqkkp1m1zsPEe3dM3Zn0L1kJPtdd/hdn+xOxH8GbvcVoaakp1+yScPEa7eM3Z21P1mM3b2bqTuk+113+F2f7E7EfwZu9xoJU0lGnhkJ4LJUDtC5mzm/X7RIqrdORqIpChRZNgZ4bIjZyfqL1jl9rrv8AC7P9idiP4M3e4yWS+9bZbPaK11SSU6za52HiPbumbsz6F6yEn2uu/wALs/2J2I/gzd7itDTUlOv2STh4jXbxm7O2p+sxJ+2/+G/8x4RQ2xF3hd+pNejPS0SnVBRDPTp7EMDtFfEe0OTdZvDaZd49AqUyUaeKeojslQM8TGbObdXtHYZKH7RqEa6LlE0ttjj0ZyMo8tdS6+4JJjxO9Lblze0eIqcKoqlOiXl9aitxNOwm0y0YdaOulSZ01POLkprYh55M5kOvCuIoK8qiiNiKz8sIz6bSFFQKYdzmTXQMWerZv6hXbhPflUros2dLuSTMWT1xWkX4Gb6uPujIUxwzZ8+VfAnZobjLnOWpCymU5RTl+0qzsly9ND1Iy6j9ZDhTlMubGrSlFYc6zNjNmcwH8p1Xgqk7Zlkm6SfVe3UZ9RF1kQ60VCaThFORRRPBKtybtgMxzpVHnpJ0MassOVLfecjd36iP2DqmqUudwnhUTDthmPnmekDdgDyNsNhHfvfysPVVeQR8KYYYIModTf8A9BCb6PqJVQxJ+7IL+PI+rsI31Ggvihi4THaXf27hDJG2uNXrMVPqE6Slk2wQNfvO7kRlqXrE9X2eWaRRLlWS1F+7cZtaxCuvUSctWzZicrzy6yJsi7T9Q51iOCOBKlgic5N7m3axjWKFypYimGSNNclPTlCLxz1Mx5deplqFWKRPB/J2ZF1j0qZDVUU2GZJNoCd+bn9/tGbXJKWOpzYpUO6bdZ/ykFhtzpNR2XFjlQXKYWwp7tZq+6zG5ZZj9Ao9Wk1VOccBWTYPKS8ztczbNid2HjuCtHkVNKulTOTUQYbTMztc4up2NyIc6xSZ1KUFBGd8qPyczIrmInyc2ZxxyyywvV6O+OOOc6fV+jAPEyfpFTtnQyuTxLsKDkzdszz7+sV/+Lf+8IVPifSovwvrGrsSunb1PmYiaXzEVpE768oeepnF+A0EqmSsTwz08d8qN2iYydjbr9g8+q4VzkaiKQoptk2BnhxyNnJ+ovWM/jpIqqG0bPsKmL+13nNsybmMxuWXe4z+5jLw3+3lZux7YBiJeFFOmp4Y1EzAmm7y7Yomz7SIaCGpJKjfsk7Ew2u3TJndtS9RjpMsb2rncMp3isBnKq3TkaiKQoUWTYGeGyI2cn6i9Y5bRV1XI7FsN39oxYJtnXzet9O8OqHTWsM5VW6cjURSFCiybAzw2RGzk/UXrHLiXav2so263ye5hWdvNPN8vuFf1SkU/wAymle2JnPvPUw3fubrH72bOiqi1WnI4OLYobrYnhnX5fgzfiO/ECSfylQh2pTFz5znBd2ZEbFkxdw4TqxArVpzpUrbYoLr4bsNnLLnF7fuHfZ6uq5bbdhu/s+FBNs6ud1vr3ieL9fPyVzPp5+bQVKZKNPFPUR2SoGeJjNnNur2jP462r9kp9ut8pv4VnZzizfP7h1S0SnI1EM9OnsmwO0V8Rs5N1n6xoivmqPln1eeXU1XXrNrk8X4D27xTb3Z9DJmYvvHZLwXp0pPDAol480neZdFC+fYRjVVKZKNPFPUR2SoGeJjNnNur2jPxVdV5SnqdlTQ8ydhlHjduRscLGRl63E3HGXnmrmWVnHESLoaulslyqvjKZr4UnZoIb2Z89CYs8xLhcIp/J1BNtSaLnycSXBd2ZlmWbH3D0CGmpKdfsknDxGu3jN2dtT9ZisOjfen9zXaPPLlCSfZ9IUWy2vg8qcd2l3M0/h17RlLqkkp1n0enYeI+Numbs1vPL1xaD0qpTOUKIkSGOybA2NOYjwXJ4d0+c+ZZaDP46SIaf8AZKfaE0jym+cGHceXOJzczP2CMp9fx9VY36fh6E5Orou0VSat2q63FlYRQYn8JZ5szvkXUM+XUajNUTp6NJhzanbgRYkJthk0Wpe3VgS0SSjTwkuT7SuUPgprzga097fI20Mjz9g0EPB5XTr9kquHiNd9XI3Z21P1mM1leyt4zu8tV4aUnkoyST8adDfiTLIoX0bI/UO/A7erEE3S98uxoYh/eGEc+CdJkqF22nKuxIMEpdj2mWZav/oOfBCUZV2QZSrCK595/wCGIdceJpyz5u2KpOOOdMaDyrNn2D0RQwK+CZxRE8Mrmn2vMzEajg2umKDKKGySWhvCbZe3tHSqrCk0+CnIo8UyfEja3rKIsj7xqWgomSUKBLPw7p0d9p3GTMbH6tDENJnGqWKY5hPHDbn7SMf2szIJVLppR7j4rFr/ABEOPByKGYsUtFunbk2uRjWO3B+XKKWomqpd5lbcVxl29g+6bV4VimQknSfq8254btGIz1In1IS0N9lVyoitOGz8TMT0MoCrkqWf8L2F7puMa2qLJJPW4pRG9v8A/SY5wy+JkuLGX1mZzc+ax59pHkY70uM/pPPh64bc+14DHBJEdXTGlmRPPh8mbetz7C0IUlx4OS2QTZ0iC9VEzZt1mXXloJaxUlDFLUynjPruLLTsIc0NKVzJkJSSeKU76db9pjWrOJ9H50NRN1ENuF6t8n0y0bUT6K9WEP1cfkkmIzhtjPfh5w/WxSQAAAAAAAAAGcqolOWKIp6hPfNjZ4r4idibqP1DlxWrkcnT6jsqaHmScAo7e3Mzc83PvGsAnpiuqsRUrnTU8UFXpeAhNsSZtBRNnllDnq2g4oU6Sff9Hluy2tjckcd2tvP0/i07R6ESLqakqNm1ycTDe3eMmdn0P1EJuNVMp5/DOVqlqNNHLWysWRA1y26GF3PLcLPUyL8RooakkqN+yTsTDa7dMmd21L1GM5XR4UiaM6ZN2SGJsUrcS/PLnHk2enaOS5Irn2SVdM4ywXtUY5SbnYz3S06i7g3lPPP2brG+efu9CA8pxwkp29T1+Iml8xFgmTvryhk+pnF+A1eOtl/ayfYbvJ7+Lf280smy+8bPiSpvw7GsA4pVMlYnhnp475UbtExk7G3X7B2Fo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HguFcqKCtTph6TGbuhhHvRHUqdIqUjDnFmXNPPLMuw/UA/M4oighOKI2Ih8QwnFEUcwmMtIf5R6NHwVJfOmT5StkpNgTMPn9UWTuTGXWLPoX/AIh8n/qGS75bZrh5Qc58RwSYooTYyHqlXBSSjTxT1FSslQM8WAZs5t1H6xBTuC89auUS1KjZ401rwWFHziPrI/UFs3psl1t5+IywTOGHkYep+d+mY7SoMOWUDu3WPQrOCllQRpDW3Qqb3PCZrSftFv0L/wAQ+T/1BGV4+Z0iT73gCro8Xd4j0argphVRCn218fE3sLmtC/aIlvB6+nz10pVemlW4UeG2K5seTvCx9uom5SbVMbdMqTCZQ3Rlvxc4c58GNMhghPm84+weuVcFJKNPFPUVKyVAzxYBmzm3UfrHwi4Fzok8MxSqwZ8XPgwyiZjyzKJtBX0T9XkJvLSsXRuoXoI0EzOfHbMj1JojZn7BtI+Cl9QWpCW2wp7GPCd7iftGbQ6PJqMyJJOW4UR+ThwjO7UzzfLQT1TcV03VJ8FOvl2zXjzYrYhDNgxJZwOz9Y1ZNAOOpI0U5XYqO/Fgw3w8nhzI2Ny7NBs/Qv8AxD5P/UNllZZZ3eJnxxnbHCVsUHOLVnH3HfLUEcG9frDpoXaPVVDgTM2WKKQpxp0LWwYZQvmT5nF2DLKlyZ9Hmrpazl07XSsI926JizdjyzGWyXlsls4Z25Ol9sJj5eOVnMiuh6zZrR6hVwLnSZcU5MqxpuXJ4ZQ39WpxZNqPtLwUkrE8M9PUr5UbtFgGTsbdZ+oV6p9NvKzITuhjhJzhfd7XHxFCUyE45ZXFFrDpd+g9So4EzE8mKYkU4sZf+VhlDf3nFk2ZiaLg9Jly4F0FQvQzXxJ+CZYbZFuu5ueQy2Tu2S3sxUZRKJ0Ekjc43tibnNmeXUP0Li3izlqTJ/3ie7y3UW9EZ2s5n6xlw0FJR4YzVw7QimNfG5w4DaZEZnE5mXsGylUzk6iFEujvmxvgzmIsZieLdLmtkWeoy6t1Wzcm4rSqZKxPDPTx3yo3aJjJ2Nuv2DsM5VTp0SiKehV7JNmtjRYZTL2JodTybPTtHZCt2q+XNl4KmU2LJuusd2z0NyzyGy+lZZ6xWMniXZf2So2G7ym5i39nOPJs/vGsA2yVktnZ5TYldF3ZMzZU0Pl1tpR4n8vJm5kxnbl2uKkNaVz75KRPxlgtcovKTc7mW6ZZdZdw9CM6sJqdNTlPqcDypOkTxZOZF/D3Dn0XHtXTrmXeFMXpl6lVGlm4kJWOdpl1H2+wcqpTaRyq6oSey+O6P1EWRH7B5tWiqVXnHMkTNukw82dbDKftyNusm7h/EqSTTFEMaiqbEulu8vZzmWOXaWRuR/iJudvFnnn1XPhycy+efRqy1Ncmp5xo49tlTLcBS0EtmPe3D7yz7HFdHXU6JQcECzaVyjykzCigvtI2y0JiGf8ATT/D/nf9I0EsudXE8KlRPZDOd0dhdRtzyY9Sf8Axst+W78892ZSyfNNeeeypVVpMpREkTljriZpGcL5PzjJtMxy2JXUd6oTMNNM56K0jZtOULPUii/AOK1cjk6fUdlTQ8yTgFHb25mbnm594cdbL+1k+w3eT38W/t5pZNl94v/8A2Rr/AK/7aCVNJRp4ZCeCyVA7QuZs5v1+0FSmSjTxT1EdkqBniYzZzbq9oKlMlGninqI7JUDPExmzm3V7RIlTTlCiFaugsmwPgyXI8FyaLeLnPkeegq3XETJvmuWxK6jvVCZhppnPRWkbNpyhZ6kUX4DWASLluy2S5UvGUzXwpN1t7M+ehMWeYamPJu5cJF32jUIEMPKJpb7ZBozkRwZ66l1d4rXLdlslypeMpmvhSbrb2Z89CYs8xnpZk6mJ4achkbfNTvjHeUqy47oddXc9D6hoIUWy3zJszGUzWxZ1tt7O2WhMWWQmbqrqPz/hQjnyqsZKlGPHN0mWFCzQl1F9wjHtUtOkVuRPqE4rTV22wZnh2HbqRk7sMWu0GTTE9+38rH5OXgnvMZPm/rGyyTbLLctPNy4jOGBjaOa7xez1CiGEoIShhJiIeok8BSlQsVQcz1PB1+IdPoX/AIh8n/qFRNeISRFBDMiiNiJh9zITJLHFGW/E133jXpvBZXPqExJOPDhltjGxHa5GcPXn3DQj4KY1QJJKW4kMvpB4TYbk8PXm/qEyyxVlleWihI08EuA7jN2yZ8xYhnwQKZCuadkEFz9epMNGm8Gp09caRROwJqfUrSie4jPqMWQcFMGoGkmrcOGZ0c8J8RieLryb1hLLyWWcMevTpahRPmyoroIrWNm6iEsUJwxHHLJzPWH+YXVugz6XOwTmunj8nFaW8zGeTmZZmPQ/Qv8AxD5P/UNlltjLLJK8hERT5JlDFlF1sP7KjxJZRsz9Q9Cs4KbBMKfNW/VovKzcLyXUWTubmbZaDpRuC8uOGKSpUMoktiybOY7mW8RsblnkG+dGrrbnwaOdT5kS04rEMfSYmI9HKHLXU+oe5EC2mS1NKjQSosGCJmNrm3n7R0pa3jGnylWHh4j7tzsxmWvcE4ui847ef2JWi+zJ0zak0XkE1pQbR/FFvFnDaZvmebCpDN58VEU7QmkMyLDs5z/+ZFnq8X4Dtwml06anlwLp+BNN8GZZFE2ZXZF3ajP40V1rlKfTrVKbmTscjw7tcjIiNyIyHK6xunabym//ADz9XoENSSVG/ZJ2JhtdumTO7al6jBdUklOs2udh4j27pm7M+hesh59cnsqEH0hW4iaW+DyTYrkV3MzJjt11HVLMk8GVEKZRIaVOd1l577E/MJ2a5vxFdd9UdE9HLi9JP5Sn0Pak0XMnbWcF3bkZuWbl3DjLokmmKJx1NPjoStZTecNmX8kJubmZF+I2+NFc/lKfTtqTRcydjlBd25GTlm5dwcVq5/J1Co7Umi58nAKC7szI3LNj7hPRL2/0rrs73+Xn13B5JTrNrquHiPb9XM3Zn0P1kK8XhFP5SnqdqTRcydhy4Lu3I8yzcu4avFvFnLUmT/vE93luot6IztZzP1itDUklRv2SdiYbXbpkzu2peowmEl12LnbN93n/APxb/wB4Q4zJ0mhqJM+OhYE07sOLazi6mPt7R7EBX9v6p/ufR5dNwoTKVcuNVL2aGW+bnG7l6i/7caX0lpHpfy4/0Fk/pyX3/AR1zijkONv/AFYfP9T83uG3qk7snTb2awzlVRnQqIpCFJtc2U2NDiFLscnh1LN89OwZSXgvJmqIVKiXgSjd0dxxNk3PI+/8B1+jGBUNqp6zZbeZDhX25MeZnn1/eFudnZsmEvdoJadOhUQz1yva5sp8GLDKXY5NFoeb5a9g0Rk7BV/77/ysH6jK46q9I/ayfGxfJ78ELNrzSPtIOqY94zpuXavVjzKqtzqgoikUhRZNgbDhsI9ocnPnFu2seuo5bRV6vy2xY1Nm/wBnxYIXbLnZRc4nGglrdDRp4ZCdRZKgdobIzZzfrL1jLl1euoqY9PpuuPFqSXT8arScFNK8mnuOLAc2PehN4rjY/UK/J/alW5HC8nK52A+6ecPOuyPTIScZJK3UNhxvq38lp/WMn1YjhtMu8V/tv/hv/MeEUNsRd4TX/Hzzz0Lv/l5556uqVNOUKIVq6CybA+DJcjwXJot4uc+R56BWKtJpSco4yvmx+Tl5lcxk+bGzOCqozoVEUhCk2ubKbGhxCl2OTw6lm+enYMpVLkylEUCqfjyibjOZYcL5clkX/wC3vG26nDJN3li12mqpMmXUqjMdRG98NpbrNCWhsbk3UPPlCc+ceKTFB/D7fWP0yBBFUIyUVOUxl5KRd5HqPehPediPPQeMjpieTR5K6NS0+fdbLwz37Ym1diYswlmM5ZZcrwxpcw7oo7M5jWwvq2o6bPBFnM3ous9HHoqLwSJXTZSkllhzHcsJ9DMu0XfQv/EPk/8AULnM2m8XTxFpQTo4ZZNGTWf6hMkHDDCUUzchfNtB6OmcG5FSXKzkL7oJNlszBMrnI3yM8tBLXqVLQziTS1uLGXlIcI4bdDLN89eoRcsZNqmOVumBCRQwXRwXFFzTcdDKZKhI4orTh5hM79o3+EHB2ClS08BKMTEuY7GtZvWb6ja+hf8AiHyf+obNW6ZdybeIOaccRQwb8Zc2PT8B1hVSzhI4jtPs1HpC4JFAuNFPWWQTOjnhPiMTxaHk3r1Hwt4HS0MUM2ardKb4k3D8l2ZXObmbeoN+pr0eZiiI4ps2A84WtP8AAWDXV8DTl1JIniqFxqb9/Ba20n0uzEybgsrnU+QrRnjRTbnJihw2Nus83zDq1Tp3GVT5UUSqFOXlJjuX8rEZj9eH5kppi2lEyuCzH9cJ3W+wz7SHovpp/h/zv+kRPi4y6q78LKzcerAZP0lpHpfy4/0GglUyVieGenjvlRu0TGTsbdfsHWZS9q5XGzvHYAAawAAAAAAAAABOu6JH3eJCgTruiR93iQoABk8QJJHKU+HZVMPMnOcdvbkZseTl3jWAZZL3bLZ2eZVUSdCoinqE/G82czxXlIsYm6jzf/T1jlx1V6R+1k+Ni+T34IWbXmkfaQ9WAj+3/wBbpf8Ac3xlNsRLwop01PDGomYE03eXbFE2faRDbGcqolOWKIp6hPfNjZ4r4idibqP1DKl0Go0pPOjpi6+bHa8vBhK5j7YjNmcw3nO82awva6emAee40q9Op+JUKdiYfPnY8BO55ZEXrIhrIakkqN+yTsTDa7dMmd21L1GKmUvCbhZyrAAFJ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GT+2/8Ahv8AzHhFDbEXeFU+08WlyfVjzfM6RQ5G1zs2R5DWE/auvRX2Zv1BIuW7LZLlS8ZTNfCk3W3sz56ExZ5guW7LZLlS8ZTNfCk3W3sz56ExZ5ghRbLfMmzMZTNbFnW23s7ZaExZZBbviEmuaz1UycmTxVddIebJbBT3lyLnbFvFznyPMshoUtFxdT5SXExMN961nczPTvEnTuEH8nFvfiYkH4M3rcV1RbxdT5qrDxMNt25ncyLXvEzU3VXd1ElJ5eoL10reTKcPCj0utIyPLUs+0awkpaLi6nykuJiYb71rO5meneOqpTJRp4p6iOyVAzxMZs5t1e0VjxOU5c3h5+JTOh4ULkSePCmqsNpzFFZbA/NPV9BXXk0lHwXnyE8FkqC1oXM2eMj6/aOPBva+MKlxh0nkr9Ow20y0YbapNJWJ4pCiC+VGzwuZOxv1ewRjN4367XlenKfTTPXfaNQgQw8omlvtkGjORHBnrqXV3jWGTwd5enkum7ylT5WPS60zIstCy7BrC8eZv3Rlxdezy/CTa5CuFck3dm50eR23ERFkevWPiuU3ijAXUmTg4V2JHdczsRZRGfaYtq31pXFS+btv/m62WEUWnW+motSzJNco8MaiQ0qc7y7z6ou0m7BzuMts887OkyuMl887spYpp0qsU6rQRtKnYuJNaLNobSy/DQemHhKSmnLFFMkLoL0MeLgwuROxGcWmepFqPVUdTOmpzkLI3XSfLwsWTmZw6ZaNoHw8t/ifEx1+DRHlEMpXxfGllJrKlTWwosQj8oZmeXN5va49WMSXMnI+FE6COQ8pfbhzLyysgzy7/UKznZOF7nBNTJm0eXIgjebJfEhY8niiMhUqpMmaoiVpzwFxs0/OJsm5pm2mQz12107hBBOSfWNue5PlC9kBEW8ftM+obaVTJWJ4Z6eO+VG7RMZOxt1+wMdWdN9DLcvVPVyQrdqvlzZeCplNiybrrHds9Dcs8hxVUmTNURK054C42afnE2Tc0zbTIdlyLarJkqZgqZT4U626x2fLQ3LLMEK3ar5c2XgqZTYsm66x3bPQ3LPIV9Kz6xk0NbgVCfTJ0vZbbcBNdfbkcUW8WvbmfWOypNJp6eKQogvpEbPC5ls7G/VvRXRH3ewaqpNJWJ4pCiC+VGzwuZOxv1ewYiGtK5F8mqJ7dmbaFF5Hbc5w7sJZ9RZCLOniql6uY0EqmcnUQol0d82N8GcxFjMTxbpc1siz1HZci2qyZKmYKmU+FOtusdny0NyyzGfLTSZSidSVUDIZ1uySnPNiujzLPXPM/YKkqmcnUQol0d82N8GcxFjMTxbpc1siz1Gy+l889GWes889RLVpM1RCkUFgLjd5GcTZPziJtMxojJqijasVDJRbda2PBi4Vmhw5nq/q7BnqpcmUoig4ST8eUTbLMsOF8t/KD3de4Oqw6ZWhx1tX7JT7db5TfwrOznFm+f3Dqlp06FRDPXK9rmynwYsMpdjk0Wh5vlr2Dltquo7tPl4aaZzFtxGza8meepHD+IcQJJ/KVCHalMXPnOcF3ZkRsWTF3Bzfr+xxPp+7jLq8ShTOjpSbbod2878O3LLnFm+f3DtxLtX7WUbdb5PcwrO3mnm+X3C6T0tR7vgKBXTvunq12ZPEuy/slRsN3lNzFv7OceTZ/eM9UmnI1ESpRBZNgZ6o5Gzk3ki9tv4j0wDLhPRszvq88hqSuO/ZJ3HDNduknwtW1LN8/Y3rFfH6SRydQi2VTDz5LHHb2ZkTHkx9461hNTpqcp9TgeVJ0ieLJzIv4e4ZUyk1FYnkqame1zZVzI92W7m3PhP1Efcwm9WPE88/Fc6cub5/j9nVDQMO9VKh2FTE2FC+LgakebtFcXbo4r21XTt2oS8RNL5624id9OTLPUyh/EZWKkp3JyVPE6k/LycM1D/y5nlob5dvqGrtqunbtQl4iaXz1txE76cmWeplD+IzHU7ceeexlu9+fPPd1l1unTU86fAoeVJtxIrIsnNi6hlU2ZUV6hSrTyNmlLrWn3wx4dhGXNPV2bqZx1+qcJah/MmRe0sW8u44WOHvFf2uh/xS/wD2JOG3i79zDd283t9DUx4nf6tBKmko08MhPBZKgdoXM2c36/aM+ufWsCl83bbuV1ssaLTrfTUdUtWkzVEKRQWAuN3kZxNk/OIm0zEstTJmqJ1WVRuhk27JNY8nK2PIs9csy9g22WaiZLLutVUpko08U9RHZKgZ4mM2c26vaPPwpp0ShDIqMDzV+JtkLlv2E8GmjZaN6xqpU05QohWroLJsD4MlyPBcmi3i5z5HnoJZcucs4UTo457SkFuHLsLO+DPPu9YZc6bjxttiSqLeLqfNVYeJhtu3M7mRa94rGT07hB/Jxb34mJB+DN63FZXjhGM55SU6bxdUKvMqCnEw8G+dhs7kbZF7SIaFHTTpSc56yBl07y8TlmxmUOmWjaDFWfWuEFQpfN23D5XWyyC7TrfTUavCLl6eaGVvKVPkoNLrTIzz0LLtHPG63fZ0ym9T3ZdEmTtuSK1EzGm1G9ztKGzDIy6tX7hqcIuQp5rpW6pTeSj1tuMiPLQ8u0ceE0cSaRKWSTtnyHw49bXMiPLTQbgqY8XFNy5mXnmnlOHH9h/qf/tHpUqmSsTwz08d8qN2iYydjbr9g8JXPquBS+dsV3K6X3tFp1NpqNtLVpKZRCkpBbbKmPhyM5eCxOe9EW8+Z56MOeOfz3bplhvCSPTDzMuZJ4OVidBHIwkKq3DmXnFbbDnlmZ5xDQ2erquW23Ybv7PhQTbOrndb69481UplDlKE0aGRjyiuxpd8cL5FbmffoK+Jl6p+Hj3j0vHW1fslPt1vlN/Cs7OcWb5/cM+ZLqMNYkxwT9hm1G7El2QzLMOHLPrfu1HWStq/1enq5ezqZ91qq6CPm7x7hZaMX4hVKKrVU+bjKNuUwtgbhSrMyu0Njcu3sC7ym/8AX+2zWN1/v/TtLU0OhqJ0iCPAmnbiQtHF1OXb2jJrENRlKCq0FP2KbL8pNxoZjuRQll+GnWPTUvZOL5XF/Rs7Ne031z1cVirh1RMz6b2/NiJadJqqeGeuV8Yys8GLDOVbm0Whk7sWvYEukzqUonKaYd8qO10eRXMTc+IzZnM/wHGl7XSKhKpc7lk018CblCzEcUWROeptmY9CGMln1MsrL9GJLik1NROn0aoYE07doiwTivyaHnaMx6CpLUZ0SiGQuSbJNmvgw4hTL2J4tCybLXtHZci2qyZKmYKmU+FOtusdny0NyyzGeqmTpSeJNV5GOhJsRZeUL5uW5DnqxZe0OcfOP9M4y85/22xIuRbVZMlTMFTKfCnW3WOz5aG5ZZiTYldO3qfMxE0vmIrSJ315Q89TOL8BWhqSSo37JOxMNrt0yZ3bUvUYrcvFTqzmOKWozolEMhck2SbNfBhxCmXsTxaFk2WvaNEZNUWpJ+LTMPalMTfVrjgu0i52hZZ69QkXIsOyZW5m3JoXedbhYGnVDnFcbF6mE9Wvqrp39HScrU1FWn2EsKRHdhLMonYs9w89SMs/aNJDTUlOv2STh4jXbxm7O2p+sxzgUyVk5FPTx3yo72iYydibr9gpVKZKNPFPUR2SoGeJjNnNur2ipJ3qbb2jsOKpTJRp4p6iOyVAzxMZs5t1e0Z+2q6ju0+XhppnMW3EbNryZ56kcP4hsSSnfadQmYimXz1Npk77pbpZaGRaB1ezenXdyVKajEninqI+KJUlniaGfe5t1aN/r6hxQ0DnxTYdnTT2xUT38125R313svYNBKmnKFEK1dBZNgfBkuR4Lk0W8XOfI89BoiZjvmtueuJ55/4DJ/bf/Df+Y8IobYi7wXfaNQgQw8omlvtkGjORHBnrqXV3hwiqXF1PPCnYamZ5Ldd2Mn6m0PrG5Wau+zMZdyTvSqfaeLS5Pqx5vmdIocja52bI8hlcTpKju09BhppnMW4xmza8mZvqRw/iNBLSZ01PDKUHgITd0GUTZv5QjfXe/AaC5bstkuVLxlM18KTdbezPnoTFnmJuPVzl55+apl08Y+efkxKxLk0BOUdMn7JNm6y7DmYrGXXE9rOftcEtBqM1RDUVC7AXG7lgwxNlb1G2nqHVOi2uoLEqmZiYdm1RWttLk8GRcy31a9Y21SmSjTxT1EdkqBniYzZzbq9oyYy83s25WcTu81wiWq0tPOnq5eNi81VcUN7GUR7haNkX4iThEoVxvxiiw8To3KkeEzX6avlrp1DVQ7XUeEEc5X9X2FrU+UTXwGR7xewj6x2WKZM3hRTpEEbzZOLiQseTwOQmzct39FS6smvqJeFFOmp4Y1EzAmm7y7Yomz7SISVit05enJFAoaVO8pOsi5NjIy3Wzdm9Q9AqUyUaeKeojslQM8TGbObdXtGUloklYnhn1dPeujfEivMnY2Lmm2hFoLymV+XaMbhPm0SFMlHWK1PUR2SoMB4mM2eFur2iTg+mnTawtn1OB10mxonLJ4TL+HLRhiVqUkQ1BallJv5MKLEPk8iM8ut369BrfR7ij69xrg4X8ez3M+Wjn2jnLbe3Z0sknfun4O/Wkk3G3tibA6rLzO7TV/WN3g7yFPJDN3VKbysGttxmZZ6Hl2DBSS6xKQq0kM/CNJZyFkBveb878R9pZlcQViGNRIxZqt3l3wFiWQ9paM/eNxy6ZODPHqt5egrCadNTlPRwOuk+QicsnMii1y0fUdvqlXp/nk032wux9x6kMldwhV06za6Vh4j2/WCN2Z9C9ZCWh19JIx5c6LZU0NuBJY47dbsyJzzzz7RfXj1ac+jLp26wqZ0XChCiUR4s1LiPOYob7oH5paNoNDgv+76X3/zmMThBW5M1Qin0xQ82Te8Vh5ORF/EXtGtRVMlZWKrPTx3yo8FomMnaEy6/YJxs6tb88ispejevPKqryacso8+Qngvmx2tC5E7REfX7BLwfUyZqhbIRxuhk2YELHk5GcWuer6jbHlP2Z/8AN4m93GxfvtZ/W/qF5cZTJOHONxbSqiU5YoinqE982NniviJ2Juo/UM9dwTST7Nki2W17sjju0bU8uv7x6EBVwxveJmeU7V57iur06n4dPqOJh8yTgQE7nnmZ+szBCo4RSL9rRbVc1vKy4LdX016vuHoQGdGu1OvfePPfSfAqGy1BHstvPixb7cnLIiz6vvFf0lpHpfy4/wBBrCRdTUlRs2uTiYb27xkzs+h+og1nO1N4XvFYDJ+jVI9E+ZH+obBV/wC+/wDKwfqN3fZmsfStYBk7RV0vI7Ft1v8AaMWCVf183qbTuDjrZf2sn2G7ye/i39vNLJsvvDqnqdF9Fy7okfd4kKBhq+ENKmJo4IFTxGzFhxdvsG4Nll7MuNncAAGsAAAAAAAEi6mpKjZtcnEw3t3jJnZ9D9RCsBlkvdstnZk8Vq5HJ0+o7Kmh5knAKO3tzM3PNz7xJxpV6dT8SoU7Ew+fOx4CdzyyIvWRD0ICen2uldfvNs5LW6csUQyE6i+bG7Q2RE7E/WXqGiM5VRKcsURT1Ce+bGzxXxE7E3UfqGL9GFdO+tU9ZiKZfMhwiJ3yPMzbQzGbznebbrC9rp6sB5Tj9XSuTqEW1KYufJYoMHszIjKJyMj9TDV4/SSOTqEWyqYefJY47ezMiY8mPvGz4mNZfh5RrAAC0AnQ9Eg7/ExQJ0PRIO/xMBQAAAAAAAAAAAAAAAAAAAAAAAAAAAnQ9Eg7/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M6pKZ0KhMiTx4U1Vc05iistIj5p6voOy5bstkuVLxlM18KTdbezPnoTFnmCFFst8ybMxlM1sWdbbeztloTFlkJvPEVOOa6pU0lGnhkJ4LJUDtC5mzm/X7RIqUzlCiJEhjsmwNjTmI8FyeHdPnPmWWg5cZcZ8jSZ3+8UW+R6y3YiK52MvUNBKmko08MhPBZKgdoXM2c36/aHfidm9ub3ckKLZb5k2ZjKZrYs6229nbLQmLLIKot4up81Vh4mG27czuZFr3isZPTuEH8nFvfiYkH4M3rcLxNRk5u6rpaLi6nykuJiYb71rO5meneJKty9QQIZu8mU4mLBpdaRGWepZ9g1hk0nl6gvXSt5Mpw8KPS60jI8tSz7RlnExjZeblWsMmT9q1BOulbqZNdhR641xMeWRwsZdeo61JTOhUJkSePCmqrmnMUVlpEfNPV9BWlTSUaeGQngslQO0LmbOb9ftG97pnabZ/B3l6eS6bvKVPlY9LrTMiy0LLsCufWsCl83bbuV1ssaLTrfTUOC/7vpff/OYUP61j1Tm7bbyWtljw69b66CZzjJ7rvGVvscF/wB30vv/AJzGsMngv+76X3/zmNYVh9mIz+1WLBK2vhLMmPZsDZM998H4N3jpSeQqC9DK3UybDwoNbbiMzz1PPtHzR44VNTqKySd0ifhYcelzQmR5a6j6q3IVBAum7qZNiYsettxERZann2CfTqX69Lz9UW8XcL5qrDxMNt25neWRa949BVPszFqkn1Y8rz2kMOZvazvkWYz1qacsUV6Qngvmx7O0LkTsT9fsFfBlTJiTzESePFlJWacxw33GZ809G0EY97PdWXaX2bY89wkW8XVCmqsPEw8XduZ3Ii17xXQ/quPS+dsVvK6X3vFp1NpqHCj931XufnIXld4bRjNZ6OEXIU810rdUpvJR623GRHloeXaC77OqEC6Hk00x9sj1diIoMtdT6u8V0tbxjT5SrDw8R9252YzLXuElD+q49L52xW8rpfe8WnU2moXm7nqTiavo1hIuRbVZMlTMFTKfCnW3WOz5aG5ZZiT9if8ADf8Al/GKK6I+4awrvxU9uYzktRnRKIZC5Jsk2a+DDiFMvYni0LJste0dlyLarJkqZgqZT4U626x2fLQ3LLMcaxMkxJySRyNpmqPJyLzgvtMjPe6m1GLiq4OT4TKcNNM0k4ZHit64MyY7T9Ym5a4vK5jvmcOKVTJWJ4UqeO+VG7UtjJ2N/Kn7LvwBKunKU8MdeWMhnPZLwi5ZjzzgzhY29orloainTzo6Yj4um7ry8WGbjZ9sXNbP2uOvEFIqNPxKfDh4nMnPGbMeeRn6jIc5jk6XLFyp6mdKTpKYjjaVOvwFzFmxnFFyZ98OZ+saHECSfylQh2pTFz5znBd2ZEbFkxdwkQrduvo1bl/WcnK7ymsX8ORMRF15jQSqZydRCiXR3zY3wZzEWMxPFulzWyLPUXjqzlGW5eHLFV0rlKgp2pNFz52GUGD2ZE5xOZkXqYawDJwldK5OnptqTRcyTiFBg9uZucTmZn6mF/Zc/tfeuk9LUe74CgQ09TJWTJ09PHfKjtaJjJ2cuv2C4UkEi5bstkuVLxlM18KTdbezPnoTFnmC5bstkuVLxlM18KTdbezPnoTFnmCFFst8ybMxlM1sWdbbeztloTFlkJt3xFSa5rilp06FRDPXK9rmynwYsMpdjk0Wh5vlr2DRAZyqrSZSiJInLHXEzSM4XyfnGTaZhxjDnKuy6pJKdZtc7DxHt3TN2Z9C9ZDzMuiSVaidIgT4E07cSG84tkycuvfv/Abf7M/+sqSr+njW/fDC0J97CulouLqfKS4mJhvvWs7mZ6d4izqvK5l0Tjzzz1ZK5Irn2SVdM4ywXtUY5SbnYz3S06i7gQzefFRFO0JpDMiw7Oc//mRZ6vF+A9CJF1NSVGza5OJhvbvGTOz6H6iG3D1nnn4smfpfPPwYleqM6Kjz5C5Jsk2bbgw4hTL2iI4tCybLXtBLSZKlRCrpB7FKlvhz85mM5Me7Ee62ZZ6uJJaaTU1E4kcG0oUNuAmc4L7y3t88yYyM830YVqpkmUoiVrpHFS6NsGfec92Jot0stGLPt9Q597u+fi69pqefh/60OOtl/ayfYbvJ7+Lf280smy+8cuDMudNTzKion4s1WzlYRNYZw9X6DjVJtXpVPmzNp2q5uWw4IMHMurO53b1MJaWiSSMJLibLW4X3rTjt1PTmnuePaK3eqbTqdN09BVFvF1PmqsPEw23bmdzIte8KWi4up8pLiYmG+9azuZnp3jESzKjNUQqykcayoH2affDIZyaLd/DPs9Y61ThKk4vm8Xq/rOVnJn2k+pNo43rn2qnov2YyqWt4x4XylWHh4j7tzs0sy17h6Dp3CD+Ti3vxMSD8Gb1uPKdB4Qf3XZ/Ww3g/F37nGglhk1VPDPOn8Yrs9pixjlW5tD2EbkXV2Dlhl6fV1zx9fo0F1TQVQ5aZNDtscT8g8Uu7Q+cZE2j9wUubV6rT5UzadltflsOCPGzPqytZm9bjrMk1VSpkzTV7FFHc0nDhmYbF/N1vr6nEqOkyVlYqMFTPa5srCaZnLd4eyE/UX3Dpeq3yf7c50yX/AN/0xK5NST8CZJU7Upiux52GcF2luR5Flll2D0ypNUaynikKIOLpWTwvDNxc36mZm73ElSmSanwoTU5RIeVJuc7z33gKLq0Zu0atHUzpqc5CyN10ny8LFk5mcOmWjaDMcfmsqsstYyxn0umpKvT5S6oScZTNe+O44XYzIsiMi0IhXwo/d9V7n5yDoPCD+fjLuw8OD8Xf1MNYXMZ02OdyvVKkXItqsmSpmCplPhTrbrHZ8tDcsswQrdqvlzZeCplNiybrrHds9Dcs8hJwX/d9L7/5zHWsJp01OU9HA66T5CJyycyKLXLR9Ru+OqM1z01yQ/Z1QjQxcmmmNscGrsRnHnrqfX3DWGSu+0afAupfKKZb7PHozmRRZRZaEeo0EqmSsTwz08d8qN2iYydjbr9g3H2MueUlYpMmqpygjOybB5OZmdrmT5OTuw5cHalxjTyxZ2Ipl+V3WZzNuptC6hrDzPCZNORqJdWQwWTYHxprkbORQw5H7TLIhOXy3qjcfmnTXpgHFKpkrE8M9PHfKjdomMnY26/YM/jLjPkaTO/3ii3yPWW7ERXOxl6hdyiJjXJUmk0BPEtQwWSoGxpLmeK5tDvG9rOZ5ajjhcfVDDqCbZ9h58nEuvvLLMmZmI+saCWkyZSiFWoPHXE7z84XybmkbaZDsupqSo2bXJxMN7d4yZ2fQ/UQjpv+nTqk+/3Z6WZOoaeFMokOhku6y8us35hOept+I1UqmSsTwz08d8qN2iYydjbr9g8+q4RzqUoiRKJW1zZTPOuKXc5PzSI2Z27gVcHJ1VURLVE3ZJs1nk2lMtYm5xGTuz94yZemPLbjvnLh/Zi2VPq8pVRZe1TIn2iG44Lt1oc4tOvTsFVHlzlCg46nPxVyXSXYUODcR9cOUTk3sH3LWqJlTSy1qPZI4r8MsUo793PTRsvvHxWFMmaoKQjjeryfIQseTkRxa7vNfXxDtztnfjTQXLdlslypeMpmvhSbrb2Z89CYs8xxS0mTKUQq1B464nefnC+Tc0jbTIckP1KoRyVe8pUtao02i0jM90sobSMi9Y1hc55qb8vEBnKlM5QoiRIY7JsDY05iPBcnh3T5z5lloCpTOUKIkSGOybA2NOYjwXJ4d0+c+ZZaDl5P7LpPI4XlJvOwH3iyi512Za5DLSQXLUnB6nwS5UvtwpNx72ZPnm2r5jlR6TOhUHUamd66PQsisYjh/hNjcm6hx4Ootqasq5mMpm807bbGeE9Mjcm6hoKlM5QoiRIY7JsDY05iPBcnh3T5z5lloJnPzX8Iq8bxn412XLdlslypeMpmvhSbrb2Z89CYs8xJO+xaeoXTfrSmK3Fj5mJmxZZkTEfV2CtDTUlOv2STh4jXbxm7O2p+sxJ07hB/Jxb34mJB+DN63FXf4pmvwV0tFxdT5SXExMN961nczPTvEkn7VqCddK3Uya7Cj1xriY8sjhYy69Q/bf8Aw3/mPCKG2Iu8OEXL080MreUqfJQaXWmRnnoWXaMvbjtGzvz3pwd5enkum7ylT5WPS60zIstCy7ByoqmSsrFVnp475UeC0TGTtCZdfsGqqUyUaeKeojslQM8TGbObdXtHmqX9V4PyuL92pLXs677IzfXdJoXGX5bJ7NnzS33avTuEH8nFvfiYkH4M3rcaw4pU0lGnhkJ4LJUDtC5mzm/X7RlcJlMmFPLRKI8KUqd5zHFZaZHzS1fQV9mW1P2rJGTR1Mmp8KDWxx4E0/JyWOK/cMj3upmcbdc+tYFL5u23crrZY0WnW+moz06adKrFJnrIGXTsbHics2haHTLRtBoJ/rXCBZjb2xWYHVZfBvaav6xzx3rV9a6Za3uekT1f6rVE+Du7bdj9d9kJW66N6hRXPquBVOdsV3JaX3tDr1NroOfCOVhyZVRd9kfk259zQ69TDUVJpKxPFIUQXyo2eFzJ2N+r2C9b3PPNo3rV8807DOrCadNTlPRwOuk+QicsnMii1y0fUKCpnLKPInqI75sdzxMRO0Rl1ewaIrjKJ5xrzNeTU5ZR59WTwXzY7WmvETtEUOh+xtByXUBJLqECWVDbtr4UTmeBYRGeT713r0CtfZ1PWoYuTTTLNjg1djI489dT6+4aFaTSVlYpUhRBfKjxnhcydoSPq9g42S7454dpbNc8cs/6F/4h8n/qHGpU6o0ZOmnp1eLKS3NFhww4VxkXWZu79w9BR1M6anOQsjddJ8vCxZOZnDplo2g7VRFxjT5qXEw8Rt612YyPTuFf28eneKf7mUy1k8oh+kUi9Ck3dma6DkztucyzPXrGgq4VzkaiKQoptk2BnhxyNnJ+ovWOqNbj1CnqpMvA4wxMeG667DJocz07mHoQxxuvlrcspv5o8yl4YSZqiGBQmwJRu8y84my7ChGh9JaR6X8uP9BrDJ+jVI9E+ZH+orWc7XaN/DveaVoakkqN+yTsTDa7dMmd21L1GKx55dwTST7Nki2W17sjju0bU8uv7xL9C/8AEPk/9QdWc9G9OF9XqwHlOLavTORpMn/eKLoOW6y3YjO1nMvWH/i3/vCD+5fWU/tz0serAeU+lmy8jbt1v9ofCv6+a2TadwqQ8IVdRv2SlYmG131giZ3bUvUYT4mN4ZfhZTloVlAmWJijUSr4pXMO4yZzJ9PYJVXBenTU8UCeXgTTZpl0UTZ9hmP4r4Q0qYmjggVPEbMWHF2+wdvpLSPS/lx/oF/t3von9ydtuSWj1FGnhkJ6xZKgdodmhNnN+s/WJEszhPKUQxqJGPKJ3l3yoXy7SHpgG9E9KzrvrHlPpp/h/wA7/pGr9JaR6X8uP9BrDOVUSnLFEU9Qnvmxs8V8ROxN1H6hms567bvC+mnZDUklRv2SdiYbXbpkzu2peoxWPPLuCaSfZskWy2vdkcd2janl1/eJfowrp31qnrMRTL5kOERO+R5mbaGYdWc7xvThe1erAeUxeEUjlKgp2VNDz52HLjt7MizPNi7w+mn+H/O/6Q/u4+vB/ay9OXqwGTx1sv7WT7Dd5Pfxb+3mlk2X3jqlrdOWKIZCdRfNjdobIidifrL1Cuqe6OjL2aIAApIMniBJI5Snw7Kph5k5zjt7cjNjycu8awDLJe7ZbOzynEWy8jxPt1v9o2nCv6+a+Tadw6papOiUQknq3GM3Nk2zlKvy/nMsm17mHphxVJpKxPFIUQXyo2eFzJ2N+r2CP7evs+efXbp/c39rzz6aZ/HWy/tZPsN3k9/Fv7eaWTZfeOtGXpliY4E82+KVzytMmczbX2DlxLsv7JUbDd5Tcxb+znHk2f3jPjOFQmkx1il2JJN3L7Q9rn/LDmbmxBvKd/PPuNY3t5+H+3pgHnkMO1Xy6JV8FNKZpOzXWO/XFmbm5ivb6v8A3J/moP0GzNNwawDOS1unLFEMhOovmxu0NkROxP1l6hoipZeybLO4AANYAAAAAAAAAAAAAAAAAJ0PRIO/xMUCdD0SDv8A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AExQJ0PRIO/xMUAAAAAAAAAAAAAAAAAAAAAAAAAAAAnQ9Eg7/ABMUCdD0SDv8TFAAOKpTJRp4p6iOyVAzxMZs5t1e0FSmSjTxT1EdkqBniYzZzbq9oz/J/alW5HC8nK52A+6ecPOuyPTITbpUm3Wjpp0pOc9ZAy6d5eJyzYzKHTLRtBy/bf8Aw3/mPCKG2Iu8MJXVeTqCbZU0PPk4hR43ZmTHCxkR+txrDJNzXo23V36gAAtCSqLeLqfNVYeJhtu3M7mRa94UtFxdT5SXExMN961nczPTvEnTuEH8nFvfiYkH4M3rcawmc3arxNJKot4up81Vh4mG27czuZFr3jillyaHR4YFE95Ul3mWH1xdhP2jlVuXqCBDN3kynExYNLrSIyz1LPsDp3CD+Ti3vxMSD8Gb1uJt5VJx+rrR006UnOesgZdO8vE5ZsZlDplo2gV5TOR0efPTx2TYLWiYjZ4iLr9o0Rk8KP3fVe5+chtmsbpmN3nNuVSTSYU6ahp4MKUquaNzistMo9D1f2jbGSh+0ahGui5RNLbY49GcjKPLXUuvuGsNx9zL2ZPBf930vv8A5zGgqUyUaeKeojslQM8TGbObdXtGfwX/AHfS+/8AnMOFH7vqvc/OQmXWG/o2zeevq+eDaacjRnIUQWTYNYXI2czPq9o715NOWUefITwXzY7WhcidoiPr9gpk9LUe74CgV0zp6U9V6upiUVTJWViqz08d8qPBaJjJ2hMuv2DPXfYtQgnRbqZM+xp9cS4iKPezMmM3z7hVwbRcXVCpJcTEw8LetZ3Iz07xXXPquBVOdsV3JaX3tDr1NroOercN3v8A7ddyZ6nb/RXPquBVOdsV3JaX3tDr1NroNYZPB3kKeSGbuqU3lYNbbjMyz0PLsCh/Vcel87YreV0vveLTqbTUXLzv3c7ONeyTgetx6fElw7dmbeue644j06hWo+q8IEeDu7bfj9d9kG7ro3qGfFVpNM4ULoFBNKnYbzM9xoOwizdxyqi1XVcWmYeyqYW+rXFHjaRc7IoWIn1zcc+qTHXrHTpty36V6BdUklOs2udh4j27pm7M+hesh5TbavIqHFlPl7LbzE10EduVx7x69Z69Y0KPSZKxOamA8JCq8ojzie0zIt931J/wG3xak4v2HB+rfyXH2vq76jbMs+e3nn8Mlxw47+efyyUNNVwX7JJ4ndrt4lGLq2p5Nn7X9Q0JdEp0pPOkQJ2lTrcSG+LNjcusEqmcnUQol0d82N8GcxFjMTxbpc1siz1GiLxxx0jLLLbOSqZydRCiXR3zY3wZzEWMxPFulzWyLPUcv2J/w3/l/GKK6I+4aCpNJWJ4pCiC+VGzwuZOxv1ewZSpNJp6eKQogvpEbPC5ls7G/VvRXRH3ewZdxs1fPPPyVVikyaqnKCM7JsHk5mZ2uZPk5O7DFnLVaqnqKfVJeDhW7QquKKxzuh3IdXyLL2jaSqZydRCiXR3zY3wZzEWMxPFulzWyLPUdlyLarJkqZgqZT4U626x2fLQ3LLMLjvmNmXTxRCt2q+XNl4KmU2LJuusd2z0NyzyFY8psSuPep8zZ1KHmIrSiwr9eUPI3J4uttBtUerSaqnOOArJsHlJeZ2uZtmxO7Bjlvisyw1zHKbJUSagpVoob493EkORY2TFvHzWzPLUdZlWkxJ5MaMtpmqLsCXnBfae9mZZNnqPlQt2VXNlypeMpmthSbrb2LPPQmLPMfHEv9o2j7S9Ls7uY9vNy/Ebd7+Vk1r5laFFst8ybMxlM1sWdbbeztloTFlkKxIhW7VfLmy8FTKbFk3XWO7Z6G5Z5CT9t/wDDf+Y8IobYi7xu5JwzVt5dVSmcoURIkMdk2BsacxHguTw7p858yy0Hb6pSKf5lNK9sTOfeepjqlTSUaeGQngslQO0LmbOb9ftGfJ+1agnXSt1Mmuwo9ca4mPLI4WMuvUZzPvbxfudaamnQqFK1RBhTVVryXKKy0jLnFq+o0QAVJpNuwYleq05MnnwISebJtxpmXIuZW5GW8+emgqqSmdCoTIk8eFNVXNOYorLSI+aer6DKmKacgrEmRHHssqnXYcLRR4mJC5+xn9buIzy9F4Y+rbpaLi6nykuJiYb71rO5meneKx55dwn2WyZKR4yaa+FOxbb2Z8mcmPLMS/a67/FKbH/sScRviJoi72Drk4jejK81xrCahplBIoIMCaflJzxxYORGW7/E+nqCsVGoyqOSKppGmztJ2JDm0RHzYS9hDshouPUI0KtRjpqe1sFlt2IRmeZG5Zt2irg7TUkbVSVJw8TyUq4zwmeE83zfXMshymNt4426XLGTnnTz/Eu1fslRt1vlNzCs7Oceb5/cGxK4/qtQmbOmQ8+K0osK/MsizNzbtYer4RSknF5qlabaMDmw4hwc4yI8y7hyS06o0pPCSdXtcqU7JsOGXc5/zmZszv3MF+Hqk+LubeP2LHqGy0+ZtV3Mitsuyc8j06/uHteP0kjk6hFsqmHnyWOO3szImPJj7x5pVMkzeFEUdXkYEo2xJd5xNuZZw92g9Ls9XS8ttu3W/wBnwoJV/Vzupte4Ph7m9HxNXW107paf3vAQ1bkKggXTd1MmxMWPW24iIstTz7BjRw8WzpcVnEl77z7TiN6upn/H1CmvK6jNo8+BRS8CUdrzNohibeLqIdLnuVzmGrHL/wCP/wDvzQ1VH1XhAjwd3bb8frvsg3ddG9QxEqmSs4bwz08d8qN2iYydpbdfsHpqoi4xp81LiYeI29a7MZHp3DMOZde6s+LJfZ1VJpKxPFIUQXyo2eFzJ2N+r2CSjqZ01OchZG66T5eFiyczOHTLRtB2pa3jGnylWHh4j7tzsxmWvcJF32dUIF0PJppj7ZHq7ERQZa6n1d4u3tlHOTvjSnfvBV/6P5DGsMmo/vBSP635CGsNx9YzL0rOVJpydREtQwXzY2xpLkWMxNDvHzWzPLUS8GVMmJPMRJ48WUlZpzHDfcZnzT0bQbY8zUk06jKEy1PBioUtzSXKHCuIi5xuZuZv6hOXy3qisfmnTXphIuW7LZLlS8ZTNfCk3W3sz56ExZ5iTFV1XlKep2VNDzJ2GUeN25GxwsZGXrcVoaakp1+yScPEa7eM3Z21P1mK3b2TqTu8elQyaYohgryNpU57JmKe4xZ5Qau5D3YyeESJIqp5zFczBwubOtOKxzJ8i1fIhn0ddUaynOCBZs01P5SZhQx4txm2WTM3eOePyXpdMvnnU211SSU6za52HiPbumbsz6F6yEmxK6jvVCZhppnPRWkbNpyhZ6kUX4CtDTUlOv2STh4jXbxm7O2p+sxWOmre7nuTs4pU0lGnhkJ4LJUDtC5mzm/X7Rn8W8WctSZP+8T3eW6i3ojO1nM/WNYZO2q6ju0+XhppnMW3EbNryZ56kcP4hlpuO0dQijrMcqnxy9nn545Pfg6RQ9hRORdWgs2JXTt6nzMRNL5iK0id9eUPPUzi/AfKqkIY40KWKQ8iDEthviyfM83fUfW2q6du1CXiJpfPW3ETvpyZZ6mUP4ida5yVvfGLrLU06uJ50iCPHlFbiQtFD1uXZ2CWZMnUZRJSI5G0ylF2BIvKDCtJ4t43d3M89A4TTKdKTy410jHmk+DLvihfMrsy7tRky01RlKJ0+uQMhnW7VE8ObE0HNz1bTvE5ZWXXr55+rccZZv088/RoUtOrmU+VJp63BTSnsUYRRY7mZnunnDabl6x2SppNQTwyE8FlIgdoXM9oc3696G2Iu/2Dji8Y1DEoanDxOlzsN2YtzKL2GWXeOVHqM5enNFTEmxSpes7EKZhuZnzYizdjL1OMlnZtl7tVUpnKFESJDHZNgbGnMR4Lk8O6fOfMstBWlTSUaeGQngslQO0LmbOb9ftBKmko08MhPBZKgdoXM2c36/aOw7SetcbfSJKot4up81Vh4mG27czuZFr3jJ2K+n8QSZmJh+Xn2thOd8O6er6ZHkC7a6jwggkpPq+wvcoyia+AjLdP2GXWNtKmko08MhPBZKgdoXM2c36/aI+1b7L+zJ7uwyencIP5OLe/ExIPwZvW41hk8HeXp5Lpu8pU+Vj0utMyLLQsuwVebInHiWuXCxTJlUeZIjjabObDhY82ihMw4MppMKeYtTwYUpUzSXOKy0zLnHq+o41bZKjwgQIZvKYeJiwZkzwEZZ93UPQiZN52+y7dYSe4PKdO4Qfz02pd2Jhwf/qJoi9TjarCmdKTlIRxsuneQhYs2Mji1y0fUS8GU0mFPMWp4MKUqZpLnFZaZlzj1fUMvmymJj8uNyK0pko6xSp6iOyVBjPExmzwkXV7RVQU05HR5EhRBZNgueFyNniM+r2jP4SIuMahTUuJh4mLvWuzER6dw9CGM+a1mV+WRBW0+10mfIusutzZ2aIjHSlreMafKVYeHiPu3OzGZa9w+13RI+7xIQ8HeQp5IZu6pTeVg1tuMzLPQ8uwV/yT/wARP9V4QLMbd22zA677IN7TRvWNYZNc+q4FU52xXclpfe0OvU2ug1gx4thlzJUlURcY0+alxMPEbetdmMj07h5//wCAP+/Oj1Y8dQU0mFPIkKIMaVVLnhc4bMMzPq1fu7xGc5++LwvH3V6CpJp0ShMtTwYs1Lc0lyhvuIi5x6NqK0qmSsTwz08d8qN2iYydjbr9gkoKmcso8ieojvmx3PExE7RGXV7Byk/ZVQToZW8mU3YUGmDaTnnmcTmfXoKl9fSps9PWJJyLpFGimbOmn27GVt/N3o/Xr2n7BrUtbxjT5SrDw8R9252YzLXuElc+q4FU52xXclpfe0OvU2ugIfs6oRoYuTTTG2ODV2Izjz11Pr7hk4y8891X5sfPPZrAADo5AAAAAAACRdTUlRs2uTiYb27xkzs+h+ohWAyyXu2Wzsw1fB6lS00ccCVoiZjxIu32jtxWrkcnT6jsqaHmScAo7e3Mzc83PvFy7okfd4kKBnRi3ry93lPoX/iHyf8AqDi9XI5Sn0PZVMPMnbWUdvbkZseTl3j1YCf7WPov+7l6vKbXV0v7Wqew3eT5CCbf283RsvvD6S7D/a+NL/8A5eDht3Zu/cw9WAdFnanXL3jES1iorE8M9PR75UbtFtMJOxt1l6h1462X9rJ9hu8nv4t/bzSybL7x1VUSnLFEU9Qnvmxs8V8ROxN1H6hy+jVI9E+ZH+oaz9/PyN4e3n5n0lpHpfy4/wBBoJVMlYnhnp475UbtExk7G3X7Bn7BV/77/wArB+oz1XBydEoiWqJvGM3J5NpSr8m5xHk2vcHVnPTz9Tpwvr5+UaH0apHonzI/1HJVQZ01PEkTrsBCbNIwSibN+cZvrmM/ir/7Z/z/AP7hxgrkcnUK5sqmHnydkKO3szImPJj7xG8fWeforWXpf8/ycRbLyPE+3W/2jacK/r5r5Np3Biq6dyc5TxOmPyEnDJQ/82ZZ6m+fb6g492XluONut/s+zYV/VzmybXuGrt9X/uT/ADUH6DJMfTz8v5bbl6+fn/DPS1udCohkJ1HG82c7Q2FIsYn6yzf/AE9Y0ONFcjlKhTtlTQ8+djlHb2ZETnmxd45Klc6anigq9LwEJtiTNoKJs8soc9W0Gf8A+Ev+8Ubuz1ZqX08/Bq/SWkel/Lj/AEGglUyVieGenjvlRu0TGTsbdfsGIhjV1G/ZOEGJhtd9TImd219hjkqRzliiKeo4OXzY2eLbiJ2Jur2Cpnl38/Tabhj28/XT0wnQ9Eg7/Ex5zFSU7k5KnidSfl5OGah/5czy0N8u31DvSjVrpMUKSuvh86HZC3Xdsz9hjZn6Mvw/VsrqakqNm1ycTDe3eMmdn0P1EJNnq6Xltt263+z4UEq/q53U2vcG31f+5P8ANQfoHH6SRydQi2VTDz5LHHb2ZkTHkx94W49+36EmXbv+rkqqMmJPFIryTZJU1rIcQ5l7G58wsmy+8deJdl/ZKjYbvKbmLf2c48mz+8VoakkqN+yTsTDa7dMmd21L1GJOIEkjlKfDsqmHmTnOO3tyM2PJy7w1vnub1x2Noq6Xkdi263+0YsEq/r5vU2ncHH6SRydQi2VTDz5LHHb2ZkTHkx94fa6H/FL/APYk4beLv3MOqWrSZqiFIoLAXG7yM4myfnETaZhv6/ma+n5ef4aIDJ4gSSOUp8OyqYeZOc47e3IzY8nLvDZ6ul5bbdut/s+FBKv6ud1Nr3Ct31idS9q1gGTx1sv7WT7Dd5Pfxb+3mlk2X3jQSqZKxPDPTx3yo3aJjJ2Nuv2DZlKy42OwAA1gAAAAAAAnQ9Eg7/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wATFAAAAAAAAAAAAAAAAAAAAAAAAAAAAJ0PRIO/xMUCdD0SDv8AExjVRbtdQm0zDxMNvq1zbS5FFzv4LddcxOWWorHHqrtMUyVKiTVo48JCkuw5rGeNeVp5awseWmYqSppyhRCtXQWTYHwZLkeC5NFvFznyPPQEtOnQqIZ65Xtc2U+DFhlLscmi0PN8tewaIyT1rbfSAAAtAJKot4up81Vh4mG27czuZFr3isZKj61wgR4O9sV+P1WXwbuur+oTleOFYzd5V0tFxdT5SXExMN961nczPTvFYCSqLeLqfNVYeJhtu3M7mRa943jGM5yrEiUzolC6fTo3mr8PY4mLfsJo9dGz1b1D0CVNJRp4ZCeCyVA7QuZs5v1+0ZXBmkzqYnmRqDabOZ5eW4xn1kebuNsRhLrdXnZvUBicJpk6anl05PIxZqt2O8iawyi6/wBRtjzMxTOm8N5MiON5Um7DhYsnluY3O8a92fDnO/Z6BKmko08MhPBZKgdoXM2c36/aOwALQyeC/wC76X3/AM5hUf3gpH9b8hBTv3gq/wDR/IYJ/rXCBZjb2xWYHVZfBvaav6xzn2ZPOHW/at85/wDV0npaj3fAUCeT0tR7vgKB0cnmZamdK4bzpEEbSp1uJCxZtLch6YeUq/8A8Q//AI3+gqnVpXUdok0RPiYdrKLyJnz5sReoyHHHLp3K7ZY9WrEqH7FqEcmHdTJm2xRriXEZwbuZkxm2XeOqqozqqoiOkJMWalbDU4hQ23FnuRETuxln7RyXUXAqEC6qKNqTRPtEdlluRFDlCbnm2nYNqjqZ01OchZG66T5eFiyczOHTLRtBmMv2e3nn6tys+1388/R5WpS5MpQmqKifxnKU3OVhyXtIoer9Ooe1SppKNPDITwWSoHaFzNnN+v2jyleTSUaefImwWSoLeL4XM2cyOZ4/xdw9NS1vGNPlKsPDxH3bnZjMte4b8PjKw+JzjKkof1XHpfO2K3ldL73i06m01GsMlR9V4QI8Hd22/H677IN3XRvUNYdMe2vZyy7793FUmkrE8UhRBfKjZ4XMnY36vYJEqmcnUQol0d82N8GcxFjMTxbpc1siz1GiJFyLarJkqZgqZT4U626x2fLQ3LLMLPWEvpVYCRCt2q+XNl4KmU2LJuusd2z0NyzyFY2XbLNPPVRFslPmpcTDpsxt619mYyPTnR3RfcNZCt2q+XNl4KmU2LJuusd2z0NyzyFY88upqtJZxXJxMN9n3iLZna7nHv3Z66CLLjdzzzz6XLMpq+eefXQrCadNTlPRwOuk+QicsnMii1y0fUZ/1Sp1DaKT0n/zFefI5MW5ExRORGXq1FfGXGfI0md/vFFvkest2IiudjL1BxbxZy1Jk/7xPd5bqLeiM7Wcz9Yy83c7edmziavfzumokxEjXTUhSNkVTWeRfFMZiM+dpob942VSmSjTxT1EdkqBniYzZzbq9o87Vtkq8uLZuWUzei6wuzX6sWhdfcPhCowKhGoqiK1SmbaFeK9txGUO5DkeTFl7Q6unhvT1ctBVSZ1YTxRrjwJptgy8osDPezIyuuYtdBUlqM6JRDIXJNkmzXwYcQpl7E8WhZNlr2jRGTwiWpEtPOWrl42LzZNxw3sZPmWjZGKsmPKJbl8rqqUzlCiJEhjsmwNjTmI8FyeHdPnPmWWgrSppKNPDITwWSoHaFzNnN+v2jykvhHJQKJxwSttmzLcRTccvEYstxsmdvWzjQ/8AESqoegpov93Nsy+83PxEzOX61Vws47RtqlMlGninqI7JUDPExmzm3V7RiLuFiSRZskO1XPdmcFujaln1/cOUvg5TqYnnT6nNx5RWtFbFDZm38J5u5DQ4O03i6nliycNTM8rvO7GbdbaH1BvO3XY1hJvu8/OlVdLtCqqJsZNNt2iHEghvbKHOHMmNtBoUfg5OlJzJZNaVO8umtLNjO3fI/YeXsGgu+0ahAhh5RNLfbINGciODPXUurvGsMx+HNty+JdeeeRIhpqSnX7JJw8Rrt4zdnbU/WYrASVRbxdT5qrDxMNt25ncyLXvHXjGOXOVef/af/wArjn3sHC+6529TeserHnuB6LAp8SrEu2lt21rbTiLXrG2qUyUaeKeojslQM8TGbObdXtEfD7bq/ifa6Yz1H1rhAjwd7Yr8fqsvg3ddX9Q1hnUdNOlJznrIGXTvLxOWbGZQ6ZaNoOXCLl6eaGVvKVPkoNLrTIzz0LLtGy6lrLN2YvKVbl6egXTd5SpxMWPS60yIstCy7B6viBJI5Snw7Kph5k5zjt7cjNjycu8ZXDj+w/1P/wBo9WOeGM6rL9HTPK9Ms+rDmTqqmUyZRpNtiguadiQy8Ry/l6m09bDkhRUhVfMokzBUymadbHFY79UWRuTkNmd0tP73gPhdTUlRs2uTiYb27xkzs+h+oh0uLnMvweJ2JXTuEGy0+ZiKZfMitIneBzyPLQzG2lrc6FRDITqON5s52hsKRYxP1lm/+nrGejlYFQp9Qp6a7acSxLiNbaVp7569Z/gNtVUZMSeKRXkmySprWQ4hzL2Nz5hZNl9444TW9XTvnd63NuNJqSSfwgX4U67acPC3TK62A36su8bapNJWJ4pCiC+VGzwuZOxv1ewefrHBeTEnKOmS7JsGsu4zvcy64jybMSJajUUaeFanSWUiB2k4kJs5tzjK7nG//sLmVx4yiLjMucarqymdFR6miUR4s1LhPOYob7oiPmlo2g9MPErq0kqtk5Wnt2Z7U95njXMR7xEVrMR+satLTq6vT5U6oLcZNNe9PhFC7GZFvEx6kRhjnu8cmWGpzw0FVRnQqIpCFJtc2U2NDiFLscnh1LN89OwEtJkylEKtQeOuJ3n5wvk3NI20yFaVNJRp4ZCeCyVA7QuZs5v1+0Z/HW1fslPt1vlN/Cs7OcWb5/cLuu+TnN3jFlUOpcUY6GrTsHCtw4LbmdzPOEj7SGrtquo7tPl4aaZzFtxGza8meepHD+Iyl1FwKhAuqijak0T7RHZZbkRQ5Qm55tp2DaSqZydRCiXR3zY3wZzEWMxPFulzWyLPURjufLXTPV+adxLSZMpRCrUHjrid5+cL5NzSNtMhn1xFgVCRU5MzZbbsdTbfbkUMO6evZkXWPQgOlwlmnOZ2XaSlreMafKVYeHiPu3OzGZa9wrHlJP8A4bqCeTN5NNMuxVGuOxOW7mcLHE2Wo1cJXVeTqCbZU0PPk4hR43ZmTHCxkR+txOOV1r1blhJdzsftv/hv/MeEUNsRd41gAXJpFu0s/pyX3/Afxct2WyXKl4yma+FJutvZnz0JizzGbWqjBArglSlGBFJfGnWXYTkVu628+mWg+qPRJKZQa2NPgTT8nJvOLByMj3n3n19Qm5W3UVMZJupEvBydSlEK1PN2ubKdpNpS7nJucZmzO/cNDjr+z7P9peiX9/Pa3m5/gNBUpko08U9RHZKgZ4mM2c26vaPP01NOrKhStUQYSFVa8lyixbSMucTGTGT+sTrp4xVL1c5EunTqunnHAraVOtxFOGX1pjy3HKy1m9eormQyamokyKzT8Cad2zw4xxX5PFzdGYtR1xVdK5SoKdqTRc+dhlBg9mROcTmZF6mFf1Sr0/zyab7YXY+49SCYzt6lyvf0ScZcWcjVp3+7UW+W6z3YSO1nIvWOtYUzpScpCONl07yELFmxkcWuWj6iWZLnUpRJlI598qO7AQWEVzE8XKG7M5xZ+wYlDlYFQnzKem4ywbbJ2Jg2uRvkevWXcMuVny+eeVsxl+bzzyPYJU0lGnhkJ4LJUDtC5mzm/X7R2HFKpkrE8M9PHfKjdomMnY26/YOw6zWuHK73yyeEXL080MreUqfJQaXWmRnnoWXaK6ot4up81Vh4mG27czuZFr3iTp3CD+Ti3vxMSD8Gb1uOUtTJmqJ1WVRuhk27JNY8nK2PIs9csy9gjfer12iTg/LkrKwtVxz9rmyrMOfYct3hMj3e5u4emHnuB6LAp8SrEu2lt21rbTiLXrGtVFvF1PmqsPEw23bmdzIte8MOMN0+JznqPP1T7XxbOWxW4u/hdmxezs/i7h6see4OotJkUzaE0joc62znPflrrln3DbVKZKNPFPUR2SoGeJjNnNur2hh26r55+xn36Z55+7z8xTOm8N5MiON5Um7DhYsnluY9MPMok05GooMhRBZNg2h4XI2cn6vaPTB8PfOz4muNJ13RI+7xIQ0794Kv/R/IYuXdEj7vEhDUf3gpH9b8hCsvSpx9Y0FSaSsTxSFEF8qNnhcydjfq9gkoKmcso8ieojvmx3PExE7RGXV7BojJT/VeECzG3dtswOu+yDe00b1heLKTmWNYeejRcY1CuJcTDxMDetdmJ9O4ehGTTv3gq/8AR/IYzKb1POzcbrd87uXBNTJm0eXIgjebJfEhY8niiMhqqk0lYnikKIL5UbPC5k7G/V7BiJ1uBwvWJcO7abN65rbZb6dY9CGHOOvwM+Mt+/LJQ/aNPjQ1TlFMttog0ZzM4c4ctCLQZ8KmdFR0NcUR4s1LiPAxQ33RWalo3sGhVPszFqkn1Y8rz2kMOZvazvkWYdB4Qfz8Zd2Hhwfi7+phNnp59FS+vn1awDJ4O8hTyQzd1Sm8rBrbcZmWeh5dg1h0l3NudmroAAGsAAAAAABOu6JH3eJCgTruiR93iQoAAAAAAAAAAAAAAAAAAGT9GqR6J8yP9RrAMsl7tmVnZk8QJJHKU+HZVMPMnOcdvbkZseTl3hsFX/vv/KwfqNYBnRG9deeXJFc+ySrpnGWC9qjHKTc7Ge6WnUXcJeKv/tn/AD//ALj1YCb8OXyKnxLPK8pxgkkcnT65sqaHmSdkOO3tzMnPNz7xNAnk1qJOmjrV82G7Dl7KZN1nnl2D2ghlppKymFIUQXyo9YXMnaJ+r2DL8O3y/wAtnxJPJ/DC4tq9M5Gkyf8AeKLoOW6y3YjO1nMvWOqWZwnlKIY1EjHlE7y75UL5dpDQ+jVI9E+ZH+ocVq5HJ0+o7Kmh5knAKO3tzM3PNz7xnRZ/6rrl/wBx59dwhSVGza6ViYb2/WDJnZ9C9RCv/wAJf94o1dgq/wDff+Vg/UclU6orE8UhRQr5UbPDtcJOxv1ewZq97+38N6p2n7/y67BV/wC+/wDKwfqOSqGoxJ4kSin8YysnnY0Mq/N+aWjadwz+L0kjlKhQ9lTQ8+dtZx29mRG55sXeJLaRIqG1U+r7LbzIdmjjtyY8z16/vC3X/v8AJJv/AM/hXhK6dyklNxOmPy87EJQ/8uR56m2Xb6h1S8KJMpRCmUTMeUTustOF8n5hF3fiOW11dV+yant1vlOQglWdnO1fP7h1l1GuUxPOn1NJjyitaLEghszb+Es3chkuu3n5Ns337+e7bQ1JJUb9knYmG126ZM7tqXqMcVVEpyxRFPUJ75sbPFfETsTdR+oeVSzqcsUQyE9Cvmxu0O1xE7E/X7BUqXTqYnilJ1mxTZbMgwimWOb+UPV3u72G/wByWfNz59U/27L8vHn0bfFauRydPqOypoeZJwCjt7czNzzc+8ONFcjlKhTtlTQ8+djlHb2ZETnmxd48+h4Sq4L5ytXiYbWp8MixXcj3iLJsj9Y20tYqKxPDPT0e+VG7RbTCTsbdZeobjnjexlhlPtNBDUklRv2SdiYbXbpkzu2peoxWPPLqlwdqNm1zsTDe3dmEzs+heohzk7BDKmzaGv2SGBsc8GKZc/N52nXp2ipn+KLh+D0oDx8jhEtkxQnOj2iEtcoYX+4hozq6kimmcFWwoT0g2Y4m72G5Z9M3r9nLLqn2Zb93+9N8ToeiQd/iY47Mu/vD5MI5JE6yJNAcC6yHNiwiNsxP9zL/AK39P5cv7uX/AEv6fy0wEOzLv7w+TCIq3WtjeSnPlus/5dD6yY8jHX4Uy+LdTHX5f4P7upblLPy/xa2wGJRK2SwykKDad1H/ADan1ExZENsXnhcLrJ0wzmc3AAAQoAAAAAAAAAAAAAAAAATyelqPd8BQJ5PS1Hu+ACgAAAAAAAAAAAAAAAAAAAAAAAAAABPJ6Wo93wFAnk9LUe74AKAAAAAAAAAAAAAAAAAAAAAAAAAAAE87paf3vAUCed0tP73gAoAAAAAAAAAAAAAAAAAAAAAAAAAAATzulp/e8BQJ53S0/veACgAAAAAAAAAAAAAAAAAAAAAAAAAAAE+xJ/N/EYbEn838RgKAE+xJ/N/EYbEn838RgKAE+xJ/N/EYbEn838RgKAE+xJ/N/EYbEn838RgKAE+xJ/N/EYbEn838RgKAE+xJ/N/EYbEn838RgKBPO6Wn97wDYk/m/iMcZqSQSmRCUGUVz5n2ALgE+xJ/N/EYbEn838RgKAE+xJ/N/EYbEn838RgKAE+xJ/N/EYbEn838RgKAE+xJ/N/EYbEn838RgKAE+xJ/N/EYbEn838RgKAE+xJ/N/EYbEn838RgKAE+xJ/N/EYbEn838RgKAE+xJ/N/EYbEn838RgKBOu6JH3eJBsSfzfxGOKxJIgTRxQwMZN1n2gLgE+xJ/N/EYbEn838RgKAE+xJ/N/EYbEn838RgKAE+xJ/N/EYbEn838RgKAE+xJ/N/EYbEn838RgKAE+xJ/N/EYbEn838RgKAE+xJ/N/EYbEn838RgKAE+xJ/N/EYbEn838RgKAE+xJ/N/EYbEn838RgKAE+xJ/N/EYbEn838RgCHokHf4mKBCjSSI00EUUDmb9Z9o7bEn838RgKAE+xJ/N/EYbEn838RgKAE+xJ/N/EYbEn838RgKAE+xJ/N/EYbEn838RgKAE+xJ/N/EYbEn838RgKAE+xJ/N/EYbEn838RgKAE+xJ/N/EYbEn838RgKAE+xJ/N/EYbEn838RgKAE+xJ/N/EYxKwpghUFTqZKvXR6nc1jEUX8WRuT9YzLKYzdbjjcrqCqrToZcunUwr10bueRWNvfxExuT9Y0qPSZNKTnBAd82PykzMrmM2yc2Zwp1PSwIZcMMpiJ/wCI+0/WKdiT+b+Ixkx53VXLjUUAJ9iT+b+Iw2JP5v4jFIUAJ9iT+b+Iw2JP5v4jAfSpTJRp4p6iOyVAzxMZs5t1e0SUdNOlJznrIGXTvLxOWbGZQ6ZaNoJFSWSsqctHKgvkSn2yBzJnheDPXUurvGpsSfzfxGJnN2q8TSgeeXLdu4QQUabL+rZ4pXeU3CiL1kxl1HmKaxLglJykIyZdO8hD2sZHFrlo+o4USnpTUK56eV9Rm2YEVx5sRlFqb69onK7sxisZqXKt8BPsSfzfxGGxJ/N/EY6Ob4qi3i6nzVWHiYbbtzO5kWveMmlorKhKS4j8VPvW+VxSM9Opu9/UOpJZKyuxQFBhwoGcnM8W+H8Gb1uCBLJirtVgODdhwWJzy3THO82Os4xsbgCfYk/m/iMNiT+b+Ix0ckNO/eCr/wBH8hhwd5enkum7ylT5WPS60zIstCy7BkqViOl1WqYku+PksKXcZXbueebavmJZMmrFKhQJEuHOSeWPEgO67OHXIsn0HDqkv5/u79Ns/L9nqJimSjmK56iOyVBY8TGbPl1e0Zk6tK6jtEmiJ8TDtZReRM+fNiL1GQJODqeNWpOoR7XHutExy2y9R+z7hs7En838RjprLL6Oe8cfqwaPSZNVTnUame0zVGhZwW2mcP8ACZO7F1DQof1XHpfO2K3ldL73i06m01HHg2lkzKEmjjgeI7nNz/mMFSWSnrqGCVBbCqxMYnM7rYd32N6hOMkkyVlbbcfOGsqTSVieKQogvlRs8LmTsb9XsHn6SpnRKKZPON5q/F2mJi37CMofY3qYb2xJ/N/EYw6lS5fGESWGJuMubE3kcMiM8n3n7mG5z1nnn+WYX0vnnf8ABdwipvGNPPCk4imX5LeZnMn620LrHLgmpkzaPLkQRvNkviQseTxRGQopez1GnylWz4eI+7eZsxmWvcMhFAlRcKFFOlpuSm22nee40Fx+137Rl1MplPVs3cbjfRs15NOWUefITwXzY7WhcidoiPr9grSqZKxPDPTx3yo3aJjJ2Nuv2D52JP5v4jGXRksmVGopscF8SO15rmV97xadTaai+2SO+P3NwBPsSfzfxGGxJ/N/EYpL4XItqsmSpmCplPhTrbrHZ8tDcsswQrdqvlzZeCplNiybrrHds9Dcs8h97En838RiFXTMGbtaKTfH/wCZIubG6i3jPdbM8tRN45ipzxWsM5UpnKFESJDHZNgbGnMR4Lk8O6fOfMstBFip6nyNJi/3ihj5HrLdia52MvUNKTTEciVDKlSbYIdCuM/9Q31djXT3ZS6V9HrFVOTfVs9phxOdoUGZuZZmeneK+MuM+RpM7/eKLfI9ZbsRFc7GXqGOqXQVBRFIpEyybA2HDa+0OTnzubax66iOajqSSoFLRpNk2rycnEhmPaWeZ95945XLV47O0x3Pm7+d29LSrUimcolTdqnlbjQWwwY+TQ56Q2l2asOS6pJKjZxXOxKlLfZ90yZ2u5xW80j1HzTaTTqhDHOnHthm3Lb0u7UuaR5aN3DvMSyaRGcccD049Tc/q/icV0R9wrV19Ebm/qyolNRRp1xJ49glIsNkzQzWvP8AnP2v16sO3B2gJFVPJUrhxsXmwucNjGZHmR5vkO6mly6/bMTRYCaW+HOa7GfXIzI4WMm9Y6y6elXxTooJWxVSXbibxzMN9Ou03hLucRMefeLuXHtWpxak4v2HB+rfyXH2vq76iT9if8N/5fxiiuiPuH2h2dVfLmp8FTKbFk3nFY7tnoblnkJpCWTU1slZJgtSSLsONzPHcmPLWFjLvHW6405TfO1aVNOUKIVq6CybA+DJcjwXJot4uc+R56DRGHMpE1HGcxEeLIg5qLKF313zN9TM/wAByXkjqMpKkSZQLr7Z+e5Yxnunq7N1BvU+prd+ivg7y9PJdN3lKnysel1pmRZaFl2DWE+xJ/N/EYbEn838RipNTSbd3ageZ4TKZyxRLpKGO+bG+NKYidiKKHM/YZ5GNhVLQo08U9QVkqBni3jZzbq9o89S0c+fWpRKUls5M+1TMQjuuhOzItMuzvEfEu/l93T4c183s9eMmrcvUECGbvJlOJiwaXWkRlnqWfYLtiT+b+Ixl0RLJVwTakcFsKpmlOZ2WvDr1vroKy54Rjxy3Bk9O4QfycW9+JiQfgzetxdsSfzfxGMvg8lkqaZLWToLp898SNzK5ojIstNAvNkMeJag4cf2H+p/+0erHkOGciXJ2PDhZ73z/wBken2JP5v4jE4/by/BeX2MfxJ3S0/veAoEM1JIJTIhKDKK58z7B22JP5v4jHRyeMSqZ0VHhnp48GbS3aJiivxIm69G7+4e7HjOCSNOtlLpSmXfByeTmX83Z7BXS6knn0+VLt2qpRPyLnBdmfW1pbufcOHw7qc+rv8AFm7x6LVVJp1MTxK057FNls0/emWObc0zzd27xk01TUYU6lFSI9rlSrcOc0MuxzMz3YtXzLPsG2komHNxVqja44fJnZZY+uh5vlr2CSvkjp81Krizjl32yM+VdiPe6md/WNyx1z2Zjlv5e4hpvB2o37JJxMNrt6YTO7an6jGUnTq6ZUFiGnrfrO5ZBhFy2TnmblCxGftGuVCiXqJSleWHKJ/qetuTc8jz0I/wGXVqNMQ1VPxVz592HL/lthJ84jzdzMTlLrel42W62+pkydCokwcKZF8qO7CmXkVjFnlBq+7qPVpVMlYnhnp475UbtExk7G3X7BhJashiTwz1ybZJU18GLEimXsbRaFk2WvaKFXBenTU8UCeXgTTZpl0UTZ9hmLx3Ps8/ujLV4y4/Zqqk0lYnikKIL5UbPC5k7G/V7BlJZc5enhgUT8KrpHeZYR4d59hbpvCXd7R8bEuQ/wDl8aX/APqhk4beLv3MJ0SinTa6cCWPaIVmpNFBhWQ+vnP+A22bm2SXV020K3ar5c2XgqZTYsm66x3bPQ3LPIdVSmSjTxT1EdkqBniYzZzbq9oyaqlkylqKOTBiTyvw07mWLkT72kLFn6wpVNkqIIFk1Vt0OeDHhnLt1KLJ839fYN3eydTu/qqkzqwnijXHgTTbBl5RYGe9mRldcxa6DjwdW7K1GVy8FTK5pXXXu8R6ZExN1jZ2JP5v4jGHwmpcuVT56pPFhc3Fha7EzIizM8m9WonLHp+aKxy6vlr0gxFSmTUE8U9RHZSIGeJjPaHNurehtiLv9g5pqelqSieS+Vysq36tcfIOX85HvXMR+rQfdPSyV62csODESE2yRuZdRlHlrqXX3DbbWSTF/EKGOSrRRzZeDDDfgprrsFyO7e/ifXPQa6pTJRp4p6iOyVAzxMZs5t1e0QVAkaKOTNn7knevPM+xtM9TGUVPiqVYlEolclKfHTXeQeHd3yPeuZ8tNAt6ZqdyTqu72dEqadwjUQrV0FiGB8GS5Hc5NFvExlnCR5j0wn2JP5v4jDYk/m/iMVjjpOWW1AxK9LnIE8+ooZ+BNO3GKwosTMoYddGc9CzFqqWhRp4p6grJUDPFvGzm3V7ROkpmNN2tbJsj/wDLkXPg9R7xHvPkeegZc8Nx45Z8tTOlJ50iCNuEE63EhYs2Ny/9HM/7casyiU6ankyI07ypN2HDfFk5ufWIU1PS1ZRPnzpWMh3dliuOHqaPrI9S6+4f3Z46VylQm7Umi5862zB7Mic4nMyL1MIk9+yrfbunVJpyNREqUQWTYGeqORs5N5Ivbb+I1UtWkzVEKRQWAuN3kZxNk/OIm0zH2lloVieGenK+VG7RbxOxt1+wYHCSnoqaiKFLHs8U3WU0UeKxl1me6zv6wvyTqnbzz+SfPem9/PP4d6epnTU6Q4I8NdU78RSxG2GZtuaaZdXaOvCLZKdwfNDK5PE8lBmbtGRnn39Yyqcs4uqs+TWZbRzLb47uY0JmWUOruQsraVKvrCSnSJuHNK/EO0zt3SiLXXTtEb3hdd+y9azm+3dv0tFxdT5SXExMN961nczPTvGTVFtlQmqsN+Km3bvK4pEWvU3e/qF1U2enU+aq2fEw23bzJ3Mi17xnU2ly+MIUsUT8W86JvLYhGZZPut3uOmXpjPPP8Ix9cr55/ls0tFxdT5SXExMN961nczPTvElc+tYFL5u23crrZY0WnW+mou2JP5v4jGWlSyVFdXQTYLoUuHgk5lbdDve1/WNynHSnG83Ku1R/eCkf1vyENYYfCFLJTUyYskwWz5DYcbmdrxER5aaDU2JP5v4jGzvWXtBd0SPu8SEPCj931XufnIULEkiBNHFDAxk3WfaPqdTEc+VFKmyboItSuMv9RuU3LGY3VlWDJrn1XAqnO2K7ktL72h16m10HzQZcCyjyJ6gr5sdzxaO0Rl1ewWTqYjnyopU2TdBFqVxl/qMvzY8Nny5crBkqPqvCBHg7u234/XfZBu66N6h80GXAso8ieoK+bHc8WjtEZdXsHNelkw12lQFBuxYzk557pDLdyX7myatn3uVcRY9QkJZMzA4wux4rbrsMiOHI9O5hrUtbxjT5SrDw8R9252YzLXuGdW0slJBKqRQXQpXeU5lfc0OvU2ugRJZKOuwwHBiQr3YnMsKyH8Xf1MM7ZXzzlXfGeecNweUqn2Ri2cjhNxd/Ezti9vb/ABdw9HsSfzfxGJqhSJKxFMTwHhRRs0ecTMZHo/qG547nCcMtXns5Lvs6oQLoeTTTH2yPV2Iigy11Pq7xrDzaGly1VFjpk2LBWSmxcrrHiOIutjcuwxo0vZ6jT5SrZ8PEfdvM2YzLXuDG8mU48/BpgJ9iT+b+Iw2JP5v4jFoUAJ9iT+b+Iw2JP5v4jAUAJ9iT+b+Iw2JP5v4jAF3RI+7xIUCFYkkQJo4oYGMm6z7R22JP5v4jAUAJ9iT+b+Iw2JP5v4jAUAJ9iT+b+Iw2JP5v4jAUAJ9iT+b+Iw2JP5v4jAUAJ9iT+b+Iw2JP5v4jAUAJ9iT+b+Iw2JP5v4jAUAJ9iT+b+Iw2JP5v4jAUAJ9iT+b+Iw2JP5v4jAUAJ9iT+b+Iw2JP5v4jAUCdD0SDv8TDYk/m/iMcUaSRGmgiigczfrPtAXAJ9iT+b+Iw2JP5v4jAUAJ9iT+b+Iw2JP5v4jAUAJ9iT+b+Iw2JP5v4jAfC6mpKjZtcnEw3t3jJnZ9D9RCT6NUj0T5kf6i7Yk/m/iMSLptMp1m1xYeI9uURuzPp7SE2Y96qZZdonVUeorE8UhRWL5UbPDs0JOxv1H6hn/RPZeWu263+zthX9XOfJte4W8b0Dz/wTP0DjKmT+Tp8O1KYuZJeKC7tzMmLJz7hzs+HfV0l+JPRF/4t/wC8IZ8yRJpSeTBU6NfNjuaZtRlcx9kLszkN25d/cH+chHJVGphTxGoQcXSsnU4xTbM/5C1fTvcTcZ738VTK+0/B51HFT5EiCKfI22bMd5d8UvCY+0uc/wCDDsoWKl9m1TcQ4HY7SJn9nsH8qCmXyZS6jthG78hh2afe/wDoOcqMjJhXwpPRPxbb3fdpM3UO9PnqkhzNnUWFE2VhH29o4jpI1i7h2cU5TpNJVSZxT8Kcd1h2HF1Mfb1GNWXUahLgKCBW0JaFhw/oMCupFKmYmiTSsTDuuK4i1btFdPQbFicpfe38LMz/AKjJJOzbbe7WOqVIyY1fy4f0GORGZ3Rai4RkZGTkPpf0H/L8Hz/63/j+L4jhN7odR6ig1wlZEnUG07qP+bU+omLIeZiiKEnPQdaVTptUVPDuy4edFkbZG2Tl2D0f1OGGWO8nD+nzymWo9+An2JP5v4jDYk/m/iMfGfWUAJ9iT+b+Iw2JP5v4jAUAJ9iT+b+Iw2JP5v4jAUAJ9iT+b+Iw2JP5v4jAUAJ9iT+b+Iw2JP5v4jAUAJ9iT+b+Iw2JP5v4jAUCeT0tR7vgGxJ/N/EY4ykkg1M+E4MobWzPsAXAJ9iT+b+Iw2JP5v4jAUAJ9iT+b+Iw2JP5v4jAUAJ9iT+b+Iw2JP5v4jAUAJ9iT+b+Iw2JP5v4jAUAJ9iT+b+Iw2JP5v4jAUAJ9iT+b+Iw2JP5v4jAUAJ9iT+b+Iw2JP5v4jAUAJ9iT+b+Iw2JP5v4jAUCeT0tR7vgGxJ/N/EY4ykkg1M+E4MobWzPsAXAJ9iT+b+Iw2JP5v4jAUAJ9iT+b+Iw2JP5v4jAUAJ9iT+b+Iw2JP5v4jAUAJ9iT+b+Iw2JP5v4jAUAJ9iT+b+Iw2JP5v4jAUAJ9iT+b+Iw2JP5v4jAUAJ9iT+b+Iw2JP5v4jAUAJ9iT+b+Iw2JP5v4jAUCed0tP73gGxJ/N/EY4zUkglMiEoMornzPsAXAJ9iT+b+Iw2JP5v4jAUAJ9iT+b+Iw2JP5v4jAUAJ9iT+b+Iw2JP5v4jAUAJ9iT+b+Iw2JP5v4jAUAJ9iT+b+Iw2JP5v4jAUAJ9iT+b+Iw2JP5v4jAUAJ9iT+b+Iw2JP5v4jAUAJ9iT+b+Iw2JP5v4jAUCed0tP73gGxJ/N/EY4zUkglMiEoMornzPsAXAJ9iT+b+Iw2JP5v4jAUAJ9iT+b+Iw2JP5v4jAUAJ9iT+b+Iw2JP5v4jAUAJ9iT+b+Iw2JP5v4jAUAJ9iT+b+Iw2JP5v4jAUAJ9iT+b+Iw2JP5v4jAUAJ9iT+b+Iw2JP5v4jAUAJ9iT+b+Iw2JP5v4jAUAAAAAAAAAAAAAAAAAAAACed0tP73gKBPO6Wn97wAUAAAAAAAAAAAAAAAAAAAAAAAAAAAJ13RI+7xIUCdd0SPu8SAUAAAAAAAAAAAAAAAAAAAAAAAAAAAAAAnQ9Eg7/ExQJ0PRIO/xMUAAAAAAAAAAAAAAAAAAAAAAAMRUpk1BPFPUR2UiBniYz2hzbq3obYi7/YMt02TbiurSufZJpae7aX2dReRXWscW7EWXWWY0KPSZNKTnBAd82PykzMrmM2yc2ZwpqadCoUrVEGFNVWvJcorLSMucWr6jRE4znqqssuOmJ0PRIO/xMUCdD0SDv8TFAtAAAADiqUyUaeKeojslQM8TGbObdXtHYZK77RqECGHlE0t9sg0ZyI4M9dS6u8ZldRuM3XWjpp0pOc9ZAy6d5eJyzYzKHTLRtBWqUyUaeKeojslQM8TGbObdXtHYZM77VqChDN3Uya3Fg1xrics8jhYy6tRn2ZqN+1d1yimTqYnXVdRIabOw3T3luMdvOLV3fQaFLRcXU+UlxMTDfetZ3Mz07xJVuXqCBDN3kynExYNLrSIyz1LPsGsMxnLcrwCSqLeLqfNVYeJhtu3M7mRa94rGSu+0ahAhh5RNLfbINGciODPXUurvG5XU4ZjN3lXS0XF1PlJcTEw33rWdzM9O8SUnl6gvXSt5Mpw8KPS60jI8tSz7R1VVaTKURJE5Y64maRnC+T84ybTMefp8UmVR0hVOoMhnXsmwTzaI/wCOHPVj/ARcpLJPRcxtlt9Xpl1SSU6za52HiPbumbsz6F6yGIqq1RUqIkictiXS2aRuzMZyfnGTQsWfrcdUNA58U2HZ009sVE9/NduUd9d7L2DbSppKNPDITwWSoHaFzNnN+v2jdZZfQ3jj9XipaadNrE6kwQbBKUW4kpymtbDcWf469Y9qlTSUaeGQngslQO0LmbOb9ftHn5aadN4bzp8EDypNuJE5ZPLYh6YZ8PHWz4uW9J5PS1Hu+AoE8npaj3fAUDq5Mngv+76X3/zmOteTTllHnyE8F82O1oXInaIj6/YOXBf930vv/nMawjGbwk+i8rrO36uKVTJWJ4Z6eO+VG7RMZOxt1+wcqoi4xp81LiYeI29a7MZHp3CSh/Vcel87YreV0vveLTqbTUaw2fNOWX5cuHnqWtvqEpVhtxq+7d5LCIy1637m9Yz+E1Okw1iXPUK8KUqd4sM4rLYSLqPNxXUE06UnV0mTA0qdZsMpyzYyimZ/jvH7A4TS5NTo8uop57ypLsVh77xFD16M3YOOXONl89/Pq7Y8ZSz18nn0bdLW8Y0+Uqw8PEfdudmMy17hIo+q8IEeDu7bfj9d9kG7ro3qHJKpkw1iGenjxpVUdomOGzDhbr1fu7w4WKZMqjzJEcbTZzYcLHm0UJmOlvy79vP1RJ82vfz9G2A88u4T7LZMlI8ZNNfCnYtt7M+TOTHlmOSVTXKqohnp49kQzXaJoJlrE3Wxm5l+If3JvU5Z/but3h6BUpko08U9RHZKgZ4mM2c26vaPKVjhHJUqCkQSsdCXlIbjhxsiMup4WP7wo/BySpUHPjm46EvJxWnDjZGR9bwsf3j0EyZJpSeSkRyL5sd2BIvMrmN4t43ZnM8xNuWU9oqTHG+9eanSqvSNoVJE2wporbocSCa3UWZuepn94cHaBtzKlcP1b+GF/KakeZG5MZF7R6VKmnKFEK1dBZNgfBkuR4Lk0W8XOfI89BynfZVQULpu8mU24semDaTFlmcTmfVoM/tze72V/cutTu1hxVJpKxPFIUQXyo2eFzJ2N+r2DsA7vO86lQxTqmuI5zVFPhsst1uh/k05uX4izbVa36rJl7Kph8vFcUez9cOR5RXEXVo4nq3S4tm/aX9l+4r9d3m9vcPhCi2q+ZNmYNblNizrbrHdsuabwZZeI5drqef7du83fP8ASv8AYn/Df+X8Yoroj7hWuRbVZMlTMFTKfCnW3WOz5aG5ZZghW7VfLmy8FTKbFk3XWO7Z6G5Z5Dz87fqCjg5K5NNMtwj1wmK8/Wbn2nkNtkn088+jJLb9fPPq6pZknhUohjUSMKUkd5d5niXl2kzNaNDjLizkatO/3ai3y3We7CR2s5F6xWuRbVZMlTMFTKfCnW3WOz5aG5ZZghW7VfLmy8FTKbFk3XWO7Z6G5Z5BJZ97LZfu888iseeQ7XPvrSTe2lrkeRXWvAW+enWenqHKsJpyZOVJRwYspX5CU5Fg2GUUWZ858zzPIegSqZKxPDPTx3yo3aJjJ2Nuv2B9q69vPPvPszfv559zkhqSSo37JOxMNrt0yZ3bUvUYrEi5FtVkyVMwVMp8KdbdY7PlobllmJJ1awKeonTU9qlNbip73tuNi3mY8s8hW9d09O/sk77VqChDN3Uya3Fg1xrics8jhYy6tRy4PzJyxQtqMcjClKrMMryie0jhPw7B1/d7g/6Rge5ddH3tqOtBTTkdHkSFEFk2C54XI2eIz6vaJk+abXb8t05cIuXp5oZW8pU+Sg0utMjPPQsu0awyUP2jUI10XKJpbbHHozkZR5a6l19w1hWPN2jLiaZPCLl6eaGVvKVPkoNLrTIzz0LLtGsMnp3CD+Ti3vxMSD8Gb1uNYJzbTLiSMmo/vBSP635CDgv+76X3/wA5hVuQqCBdN3UybExY9bbiIiy1PPsDgv8Au+l9/wDOYmfb8+i79jz6rp3S0/veA+F1SSU6za52HiPbumbsz6F6yGdMqMNUUyZVKUNEV186zyWWW7ERO7GXqFcuXJpSecrWT75sduPPsMrmNod0nZnIshXVvsnp13ea4Kotu2qXNmfVtzFk2+U5zZ6kxk+Wo1adslIqFX/8lNKwe2JnI/aepjK4K7XHtUlJyeJZcoyPCa4y3T1fMvUNVQi4uqCOpqZmJh37UptZ3K2DdL2tkXtHDD7Msjtn9qy1X9rrv8Ls/wBidiP4M3e4rQ01JTr9kk4eI128ZuztqfrMVgO8xndwuV7Mng7yFPJDN3VKbysGttxmZZ6Hl2BXPquBVOdsV3JaX3tDr1NroC77OqEC6Hk00x9sj1diIoMtdT6u8V1RFxjT5qXEw8Rt612YyPTuE6+Xp9vIrfzdXv5UiH7OqEaGLk00xtjg1diM489dT6+4OIEkjlKfDsqmHmTnOO3tyM2PJy7wk/bVPTrpX1VTDdhR8/DzY8siNyLr7RXS1vGNPlKsPDxH3bnZjMte4JJePyLbOfzSbRV0vI7Ft1v9oxYJV/XzeptO4SVSpJKvT5qGnzsZTNayC04XYyM8zIi0IxoKlM5QoiRIY7JsDY05iPBcnh3T5z5lloOX0apHonzI/wBRllvEbLjOb3ZXB2lq+LyVJKjs+PzocAo+aZkWZn7QXVRXTKhAqm07Z8d8WHHKPGtIiLNjtZ+rUdZaadR6xOJHA0qdbgJnLl2h3t83ttczz10BVwjnQqIkSiVxdNyedcU2zJ+aRZvp3iOJjrtXTnLLfeNWZVpMSeTGjLaZqi7Al5wX2nvZmWTZ6glpMmUohVqDx1xO8/OF8m5pG2mQxapQEiTFmW4aaY3LOZ7MzdTvHceXqHFUpqMSeKeoj4xpGTxNDKvzbq3iaLw7BVysvzRMxlny1ynbIi2idK3qaptwk+ZbRbke9zobYjfPUerXLdlslypeMpmvhSbrb2Z89CYs8x5+qV9JUeD82XdhqZjcixmzRl1s2hOJKSt+j23y1cv6zydsm7navmTkWRkYmZTG6nZVxuU3e7TVQrp9TQnNj2WfOxMGFoY9naHe9UdxdujjdSppKNPDITwWSoHaFzNnN+v2iCQi2VdImTZmMpm3Ys6229iyy0JiyyGqO2OOua45Zb4gADJ/bf8Aw3/mPCKG2Iu8bbpMmyl/aeFVJ3rwJXmdYYsya52fMsh1rCmdKTlIRxsuneQhYs2Mji1y0fUaIyaH9ax6pzdtt5LWyx4det9dBOtcK3vloJU0lGnhkJ4LJUDtC5mzm/X7R2ABaGcqp06JRFPQq9kmzWxosMpl7E0Op5Nnp2jKmTJNZrElJU5GzTU9zSLzjxboX50LMzEfrGrWKtJpSco4yvmx+Tl5lcxk+bGzOOVLpv8A4flIahJ7b4Lv/WZlmR+wcrN3UdZdTdaCpNJWJ4pCiC+VGzwuZOxv1eweUloZyPhROjpiPFlJbXl4pQtdB2xe0xt/a6H/ABS//Yk4beLv3MMrgr9nU9UuV8mmmWWx6uxxEeRZ6mQzLVs4bhvHG8qlFSSKqgjXSZ1yZFfjx2mVl5NDkZObn2DQoKacjo8iQogsmwXPC5GzxGfV7R5+ZSZ1VUSYJx2LoLtumZHa5cnk5EbkX8PeNCTWldO2eTW0+HiXOovI3bPmwl6yIZjlzvJuWO5rFtqlMlGninqI7JUDPExmzm3V7RJQU05HR5EhRBZNgueFyNniM+r2jlwi5enmhlbylT5KDS60yM89Cy7RrDr3ycu2LJ4Ufu+q9z85DWGTwo/d9V7n5yGsE+1fPcv2Z57J13RI+7xIUCdd0SPu8SFApLJof1XHpfO2K3ldL73i06m01GsMnoPCD+fjLuw8OD8Xf1MNYTj20rLvtkp/qvCBZjbu22YHXfZBvaaN6w4RchTzXSt1Sm8lHrbcZEeWh5doVbkKggXTd1MmxMWPW24iIstTz7A4Ufu+q9z85CbxjYuc5Y04Ufu+q9z85CuqIuMafNS4mHiNvWuzGR6dwrGTwX/d9L7/AOcxtnza9/P8pl+Xft5/hXS1vGNPlKsPDxH3bnZjMte4VjJ6Dwg/n4y7sPDg/F39TDWG43jlmU54eeri3iWoSFUmXdtN2PDc2JaRFDmbsz9QrT/VeECzG3dtswOu+yDe00b1jrXk05ZR58hPBfNjtaFyJ2iI+v2Dz6pTJRp4p6WOyVA3FkTGbObTdfb/ABdw55Xpvnn+3TGdWP188+57EAAdnEAAAAAAE67okfd4kKBOu6JH3eJCgAAAAAAAAAAAAAAAGT9JaR6X8uP9A+ktI9L+XH+gnrx91dGXs1gGTxorn8pT6dtSaLmTscoLu3Iycs3LuDb6v/cn+ag/QOqHRWsA8p9Jdu/tfFdn/wAvGxH7smbvcONf/ub/ACH/ALCf7uK/7WXq9WA8p9rrv8Upsf8AsScRviJoi72Dir/7Z/z/AP7h130h/bnrXpVSmSjTxT1EdkqBniYzZzbq9oyUnCGlS00EEapoidyw4u32CVLRJ0SiGenT8UTZLtFeU+9ybrPJv9fUKkiGqxJoDgrFkObFs0JtmHVlfTz9Dpwne+fq7fSWkel/Lj/QNvq/9yf5qD9A4rVz+TqFR2pNFz5OAUF3ZmRuWbH3B9GqR6J8yP8AUPnvn/p8k8/8Nvq/9yf5qD9BnqqpOhUREoq3F03J02zlNsy/nIs3172Gh9GqR6J8yP8AUaCVNJRp4ZCeCyVA7QuZs5v1+0OnK975+h1YztPP1ea41/8Aub/If+wYSSo8pJTccKS8vOxDTt/LkeWhNl2eselVKZKNPFPUR2SoGeJjNnNur2jP462r9kp9ut8pv4VnZzizfP7hNxna3z9WzK95PP0ZXFX/ANs/5/8A9xUhSK5F8lJTOLcZrlGOU61nMt09esu8F1SVwWbXO4nd7d0lGLo+hZNl7X9Ql4t433sHGxf/AOJ3Wu3/AMpy7LfxE6kvH+P42rds5/z/ADp1VLJyNRFIUcI7JsDPDsJGzk/V7RjVCrVmVHMRrZ7RE10FkHqMsyL2DZmU6nUxPJkVlXjyiu2eHDihszeLmnm7lqJFdXm09NGkkFxZMSs0jKdiXG/OMsmd/W4nObmrWyY5TWtz7kUxOuRqJMFTm7JKm3NMthmMxdkPtL7xynKVKHaEquV9Z3bYri5PrPIsjcjL2DMnVOdNNTLp0rZks6y6VcUemmZk+rmJki9WmUS5yWe08nbcLLJusm0Ef/Hx9JHD+z/T+vw5+UenQy1MFQjTqyxFMtrUmRYrkZnvlkTEx+vQQrp6e+GXIixrHuUMcOI7Nuno2nrGKU6ZacMe6cPOjyNu4fwp0cEyEpsztuJtOwXj8Lo5xkisfh/Axu8cZPukjXNQdjdfaNBPTKjT5xKp8WxyYOdPaGZa+RbpG55m3eMFLVVsoyiRnZHBpFkbP7S9oKVs9SqmTFM7HURs+6UOherLQd8t2cMx1Ly9EhpqSO/ZJPHDNdvGnwtW1PN8/Y3rGQqRxJ4Jc2E75E58KYzXNkeWpMfaJ6jVqguiglqVOPHA9u5DDa7PoWeg+eM1iZRtpKfrR82KwssmPJm0HK/C27T4umuVOwj2EpWNU5v8F1uA2er2xXQ/cJ7J0qRLUnLtkzXtO4jdjY/XqJEVVqFNkxQpZ2HOms+7Cbt7S7DH3Pqi2ClGjhnNILSC0v5n1Z9R6v6b4mXwL9PZ5f6nDH40+vu0aZTptWUMW7Kh50WRtkfU5dg9fLoqCXAUMMjIv/XF+o8SnrtSTSilSVNsBaFZCfiQ6/SWr+l/Lg/QX/UZ/wB+/NOHDD+nwmOspt7PilD5j44v1DilD5j44v1HjPpLV/S/lwfoK0HCpXLmw7XFjQdeRQ9vYXsHl/s/C/6z8lf/AB/g/wDSflHr0ySQluwILLmfMzf7x3HxKmwTpZTJZvCehsPsdJjMZqR0xxmM1jNQAAGq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HFUpko08U9RHZKgZ4mM2c26vaOS6pJKdZtc7DxHt3TN2Z9C9ZDilTTlCiFaugsmwPgyXI8FyaLeLnPkeegm30ipPWuWxK6jvVCZhppnPRWkbNpyhZ6kUX4BS/tPCqk714ErzOsMWZNc7PmWQftv/hv/MeEUNsRd41hkm7ttupoAAFoToeiQd/iYoE6HokHf4mKAAAABxVKZKNPFPUR2SoGeJjNnNur2iSjpp0pOc9ZAy6d5eJyzYzKHTLRtByXfaNQgQw8omlvtkGjORHBnrqXV3jQVKZKNPFPUR2SoGeJjNnNur2ie937L7TXukrCmdKTlIRxsuneQhYs2Mji1y0fUVpU0lGnhkJ4LJUDtC5mzm/X7RJTU06FQpWqIMKaqteS5RWWkZc4tX1HaqLeLqfNVYeJhtu3M7mRa94T/tS/9YkpPL1BeulbyZTh4Uel1pGR5aln2jWHnqWtwKfKS0mXxlgviRXYNrmZllFr1/cOyqnSYU8U+vK9rlSmsiwzl2ObHzDzfL7hOOXHDcseeRVwop0pPFGnmY80maXbFC+faZDP2fZeWr623bfLJ8J77Mod6DRsjyHVUpncI1ESJDHYhgbGnMR3OTw7psZZwmWQ20NNSU6/ZJOHiNdvGbs7an6zE6ud+itzCfVk/W0tP/uVMn9ii+4/vJj8fUK+DtN4up5YsnDUzPK7zuxm3W2h9QcKP3fVe5+chrCpjOpNytx+8AAHRzYiNTJlcKKjIjjabOwsOFjzaBzG2PKUj/4e/wDyf9R6sc/h3c8+90+JNXz7k8npaj3fAUCeT0tR7vgKB0c2TwX/AHfS+/8AnMawyeC/7vpff/OY6qq3TkaiKQoUWTYGeGyI2cn6i9YjGyYza8pbldOSj6rwgR4O7tt+P132Qbuujeoaw8zXldRm0efAopeBKO15m0QxNvF1EOWKrqPJyVPHCYvLycMk7fy5nnqT5dnrE9erYro3JWhwmUyUaeXPKOxdA+zRMZs5kUXq0PrGJVFuBT5qVNLupqltliua20yOPI9497t7hqoaBz4psOzpp7YqJ7+a7co7672XsEqem7LtkmnybqkissUXNffme6Z2k0LkIymV5XjcZwyUPG9Rp8aFJyiaW10G4TOZmWZ56kY1qHRfLp1Kj+XaklntODfI+/L2GOPAtTJlKFEiONps63DhY82KIzG2u+zqhAuh5NNMfbI9XYiKDLXU+rvGYYyyZVueVluMcuD6aSgULUUEDzZNmJOc+UcjMt3qZ29Y6/tv/hv/ADHhFDbEXeM+ZMk1CsSYIJDoV92JMvP6xZDllrDaZepxocZcZ8jSZ3+8UW+R6y3YiK52MvUOks1pFl3t1VVGdCoikIUm1zZTY0OIUuxyeHUs3z07B2QotlvmTZmMpmtizrbb2dstCYssh1SppKNPDITwWSoHaFzNnN+v2jsLk9a52+kAABSWT+xP+G/8v4xRXRH3DQVKZKNPFPUR2SoGeJjNnNur2jsPMpZcklEPB9RPeVJd4LD+sOV+pcy325iLeniLk6ua0EKeYoqExYtlYc6W2HKufCcjI8yyicmPPQdVSacnURLUMF82NsaS5FjMTQ7x81szy1FMnpaj3fAfC5bstkuVLxlM18KTdbezPnoTFnmNskjJbaz5imTWFEk6ZG82Tc6lj5By/kia65jL1aglhkxJ4aSup+ySpr4MrGOZex3RZlo2R5n1hLlzqMonK1k/aZSi3Hn2FBhWk0O6Tu7kWWg1VSaSsTxSFEF8qNnhcydjfq9gmS3m912ycTskSqZydRCiXR3zY3wZzEWMxPFulzWyLPUdlyLarJkqZgqZT4U626x2fLQ3LLMSeU+y6ty2L5Obzcdt48oebbkWuY5KlNRTp4kRR3ro22ac0JYzG8W7pCxZZ6hvjlmueHGhreOqhPVTpduzW4ENz4dxGUWZM7t1jQVU6dEoinoVeyTZrY0WGUy9iaHU8mz07QmUmTCnkwIz2aanuwJmcdlx72Rnm+eo7IVu1Xy5svBUymxZN11ju2ehuWeQScayLed4iFbtV8ubLwVMpsWTddY7tnoblnkM9VLnVOsRQJ5+yzaczTLCjvxIew9Gb16hwmTSVieXIKC9dG+zQuZOxkcXq0LrBKpk0BPCiXR2SoHwZzGeK5vFuk9rORZ6jLedXs2Tjc7pKxMqMScqRHI2mao8movhgvtMoj3eptNRt1RbxdT5qrDxMNt25ncyLXvGTVtkqPCBAhm8ph4mLBmTPARln3dQ5TFM6VWJJrI8SVTLsdSxE+JDu7hdxZP2jN6t/Jutyfm26Wi4up8pLiYmG+9azuZnp3isBk8KP3fVe5+ch0vy4/c5z5svvODvL08l03eUqfKx6XWmZFloWXYNYcVSmSjTxT1EdkqBniYzZzbq9oz8VXVeUp6nZU0PMnYZR43bkbHCxkZetwnyzTbOq7ScKKkk4vVIcb6zublp9pHqzaDlQaTJX0eRGuPHlFdgy84cPeO7Mjzdi10CvKacjo8+kp47JsFrSmiNniKLU/a+oUGkyV9HkRrjx5RXYMvOHD3juzI83YtdBy75+/Dr2w9uVUysQqlMk6VK22KC68rsO1yy5xe37hLXqdOho8+euV7XNlW4MWGUux4iKLQ83y17BvTulp/e8BDwo/d9V7n5yF5Y/LdueGXzTRTv3gq/9H8hjrXk05ZR58hPBfNjtaFyJ2iI+v2DlTv3gq/9H8hjWGybxs+9luspfucUqmSsTwz08d8qN2iYydjbr9g7DJof1XHpfO2K3ldL73i06m01GsKxu4nKaqSqIuMafNS4mHiNvWuzGR6dwUtbxjT5SrDw8R9252YzLXuFYyeg8IP5+Mu7Dw4Pxd/Uwy8XbZzNFD+q49L52xW8rpfe8WnU2moz5a6SorE6CmLHmr7XmYR8jZD2Rc58+xhy6dwg/nptS7sTDg//AFE0Repx6CqIuMafNS4mHiNvWuzGR6dw5zdnHp5+zpdS8+vn7uqVNJRp4ZCeCyVA7QuZs5v1+0dhk8fpJHJ1CLZVMPPkscdvZmRMeTH3hxbxny1Wk/7tPd5HqPehMrnYj9Q6dU7Yo6b3yZ9YTTuECcp6OB5UnyETly7mRRatazHrqNul7JxfK4v6NnZr2m+ueriseZlqZyasTqGjjwJR24EbFFg7t8WR8589TyE3WN37qm8pqegqolOUKIkSFPZNgbGnXxHguTw7pnvPmWWgJZlRoaiGnFI22VMfZjvhl6FdF29vWfUNDyf2XSeRwvKTedgPvFlFzrsy1yHWXRKdKTzpECdpU63EhvizY3LrE9PO8W9fGsmLi8HZ/KVBTtSmLnzsOZBd2ZFkWTF3DJXUBWhp8CqbD24sLlyeZEWb5u/VoPQIZvHd6Wap2hNIbFiw7NoucyyyOG0y6tRXxWrkcnT6jsqaHmScAo7e3Mzc83PvE9HVN6X19N1tlSaxUYV6dEoRYy6Vc/Kww3OT9RMTENpLW6csUQyE6i+bG7Q2RE7E/WXqHmKhLjSTJPGCPDSS7tnR4ru7Xb5Z6sefsFuxJKj9VoczDTTOlxWmbNnBlFnqR6d4TLKcMywxvP8A41f23/w3/mPCKG2Iu8aw8piq6dyc5TxOmPyEnDJQ/wDNmWepvn2+oaCWvTpqeFWoQ4CE3efjFE2bc0ifXIXjnPXujLC+nZ1rn1rApfN227ldbLGi06301GsMmh/Wseqc3bbeS1sseHXrfXQawvHnlGXHAADJqn2ni0uT6seb5nSKHI2udmyPIbbqMk3WUu+2qhBJi3kyl9jUaYdpEce7kZuZNn3D1YyU/wBa4QLMbe2KzA6rL4N7TV/WNYThO9Vne0ZPCj931XufnIefk0DatnSww4KmVdtkT3WPnBk7G5dneNDhcmnLFFPkJ4L5seI0LkTsUJ9fsHKT9o09PJm5KardiqOzCNy3dNCbJu8cs9XK7jrhvHCaqqhrceoT1U6XgcYW4EN112GRlFmWnew21SaSsTxSFEF8qNnhcydjfq9gKk0lYnikKIL5UbPC5k7G/V7Bn4SulcnT021JouZJxCgwe3M3OJzMz9TDrJcZq8uVsyu5w81Lp06mViccCvClJLcRThkdl8OW4+bu34j1SWrSZqiFIoLAXG7yM4myfnETaZjlwd5enkum7ylT5WPS60zIstCy7ByVUSSnTxEhT3yo2xk15ljMe7vme62Z5a6CMcbjN4+eebdMspldZeeeadeFH7vqvc/OQ1h46oTJ0mjq0kEiyVBZiSLyPZXiIy3v47tfUPTIakkqN+yTsTDa7dMmd21L1GKxyly8+qMsbMfPo+13RI+7xIUCdd0SPu8SFA6ObJq3IVBAum7qZNiYsettxERZann2DWGdXk05ZR58hPBfNjtaFyJ2iI+v2CtKpkrE8M9PHfKjdomMnY26/YJnGVVecY5VRFxjT5qXEw8Rt612YyPTuEn7w8H/AEfH9+22PufQawyaTyFQXoZW6mTYeFBrbcRmeep59oyzn72y8fcrpa3jGnylWHh4j7tzsxmWvcJKH9Vx6Xztit5XS+94tOptNQ4L/u+l9/8AOYU794Kv/R/IYyX7NbZrqiuqIuMafNS4mHiNvWuzGR6dwUtbxjT5SrDw8R9252YzLXuFYyZ32VUFC6bvJlNuLHpg2kxZZnE5n1aCrxdpnM01h55Ci59PlTLFNNbCVWv5R4j3NNMs37RtqlMlGninqI7JUDPExmzm3V7R5+ZW6dKrEmelUNKnXbXFZFm0LQal4d4nOyWbVhLZdOvA9bj0+JLh27M29c91xxHp1D0I8zMrdOlViTPSqGlTrtrisizaFoNS8O8FXCucjURSFFNsmwM8OORs5P1F6xmOeOM1arLDLK7kemAeU+mn+H/O/wCkNrq6r9k1PbrfKchBKs7Odq+f3Df7uPpyz+1l68PVgPKf+Lf+8IOL1c/lKhQ9qUxc+dtZQXdmRGxZMXcH9z6H9v6vRruiR93iQ+F1SSU6za52HiPbumbsz6F6yHm5/BDBkxTNudurB/6hch4PK6dfslVw8Rrvq5G7O2p+sw6s/Y6cPdX9JaR6X8uP9A462r9kp9ut8pv4VnZzizfP7g4gST+UqEO1KYufOc4LuzIjYsmLuD6NUj0T5kf6h/8AYf8A1pF3CFXTrNrpWHiPb9YI3Zn0L1kJfpZtXI27Dd/aHxbOvmtm+nePQIaakp1+yScPEa7eM3Z21P1mKw6c/c6sPZ5TjX/7m/yH/sH/AIt/7wh6sA/t33P7k9I8pxV/9s/5/wD9w+ie1ctdsN39nbFs6uc+b6949WAf2sfU/u5ejJ2Cr/33/lYP1DiXav2so263ye5hWdvNPN8vuGsAroiOusn6NUj0T5kf6h9GqR6J8yP9RrAHRj7HXl7gAApIADiqUyUaeKeojslQM8TGbObdXtAdhOh6JB3+JiHj9JP5OnxbUpi5kljgu7czJiyc+4cUhVVYmgKCLi6GB2NoZ2K5/gzd7ieqenKui+vDcGcqrdORqIpChRZNgZ4bIjZyfqL1iVVSadKTxK6uePNJsSfvQvmxbsJ+wsgS1GTCnhkUFJtcqU98OIcuxzcueWb5/cJuVVMY67fV/wC5P81B+gkXQ7LZLrdXxk013k7NbezdcOZMbGJeMEk/k6hXNqTRc+TshwXdmZE5ZsfcKkMCunX7Jwfw8RrvrhG7O2vtMRvfn8L1rz+XJLIkylEKukUbHlE+HP2o4XyY92LvLMVqkk6Unijq9Ux0JNiS9nKF88s4c9W0GSqXTpqeKM1nGqGBtpl4RSGc93PXXs7PWMqZLpyNRJjgn8Yyt7El2RSmyyz7/wABNyk8/juuY2+fz2elQraQlvl0SXjKZrNJujhvZ+uLImJzGfWFNRmqCkVOPYEKjSFoZrWkR/w56t94S1NRlKJ1PRx7FNl24CJoZjuV0W+feefawlo9Jk1FOcEB3zY/KTMy2ZjNsn37m7hltvywkk+asmZLkwp5McE++bHdiS7DKxjyz63GmvoM6XQ5k2fI2WbIZ4ryjxroi6iPdb8XHrZcuTSk85Wsn3zY7cefYZXMbQ7pOzORZDx/CLhHOqdPORBKwJR+UhuKK/MjLqyZhswxwvzFzyzny9nm4ZRTYihl6Q6x9vcO02ZBJlnLlm0RaEw4xQz4JJwxE0Bewbsvg/DJTwTpk9ojdtz1t2jvHnrEhM58JS5cNkBa5uPmTDLKG6cWUXN/10Govo6lIgvhLFkFrMci6y6nfURQwknhKGEro4u5wCIzihM50NkBak7uOd1/JyoLpcOpOzj6hOZOiKO20v4Yne3t9o6xGUiSZww5Q9TgPiGEk8JQwldHF3OPlNLeM5kW9/LFoP7ZdMsM7vOHo/YP7NmYcgmNoj0y9Y1j+QHjKDjKJ4YNCbtIfaro8Xd4j6lQYcsoHdusfKro8Xd4h6Hq6gADWADpAnmzJM2dBC8uU15uWTmxDmA/QuDMRx0FNFEbmd35jGqMngv+76X3/wA5jW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Ei5bstkuVLxlM18KTdbezPnoTFnmOKqozoVEUhCk2ubKbGhxCl2OTw6lm+enYOyFFst8ybMxlM1sWdbbeztloTFlkJ3viK1rmiFFst8ybMxlM1sWdbbeztloTFlkJF32jUIEMPKJpb7ZBozkRwZ66l1d46qlM5QoiRIY7JsDY05iPBcnh3T5z5lloK0qaSjTwyE8FkqB2hczZzfr9ozW+J2bvXN7uwAAtAAAAnQ9Eg7/ExQJ0PRIO/xMUAA4qlMlGninqI7JUDPExmzm3V7R2GJWFMmaoKROjdDJ6dCx5ORHL9ev8veJyuorGbqqjpp0pOc9ZAy6d5eJyzYzKHTLRtBLWFMmaoKROjdDJ6dCx5ORHL9ev8AL3jiurSufZJpae7aX2dReRXWscW7EWXWWYrpdASU7CmW4imW/LOZO79TtobCO/y4r7fNkbarqO7T5eGmmcxbcRs2vJnnqRw/iMqrJ8CoIOO1u1JosR+SstyL+XM82+4avGXGfI0md/vFFvkest2IiudjL1CShoseoT6nOmbVdbgKbbLsjhi3S07My6hl+bjv+3nm2z5ebx+/nmle2q6ju0+XhppnMW3EbNryZ56kcP4jqlpMmUohVqDx1xO8/OF8m5pG2mQ0Rk1z61gUvm7bdyutljRadb6ai7Nc3lEu+JwUP61j1Tm7bbyWtljw69b66DWABUmom3d2yeFH7vqvc/OQ1hk1H94KR/W/IQ1hk71t+zIDJ4Ufu+q9z85DWHmalVpNTUJkiEttlTLsaRnLvYiOHeMsmYzy7Bmdkmm4S3LbQqP7wUj+t+QhrDzKyZUVlYp0Ecji6byuHMvhmvu55d34jl9kLv8AFKlH/tycRvhJoS72E9erVXDcjVm1hAiqCmUpn2R7uVkR9XqL1jPryuozaPPgUUvAlHa8zaIYm3i6iHVCkXmcySm+yYJTbm7Pudz1PT/39Q5V6kyZVHnq1B464rXn5wvvEXNI20yGZXK43zz9G4zGZTzz9XL9p/45h/8A42C/3XO3db6xoJadUYU8JJ1fF0rNk2HDNsz/AJzPN9e9htgKmHv5/lN+J7ef4ZyWiU5Gohnp09k2B2iviNnJus/WOVD+q49L52xW8rpfe8WnU2mo1hkqPqvCBHg7u234/XfZBu66N6htkx1YyW5blawyatyFQQLpu6mTYmLHrbcREWWp59g1hJVNk4vm8YdGyv17SbTPVhuU4ZjeXlPqlI4X+ZTSvbEzy+89TG2qTSVCeJbXoLJUDWSXM8FzY96DnPkfqHma5NVx4EuoKcRTLuvk4ZFhOzZlkbkx+oerpf2nhVSd68CV5nWGLMmudnzLIccObcXfPiTJiS1NR4QUedIgjebJtxIWh5d4nLstZu8erSqZKxPDPTx3yo3aJjJ2Nuv2DPXfZ1QgXQ8mmmPtkersRFBlrqfV3hQ/quPS+dsVvK6X3vFp1NpqLx3LqueWrNxrAADq5AAJKot4up81Vh4mG27czuZFr3jLdTbZN3TjUlM6FQmRJ48KaquacxRWWkR809X0Hbi1JxfsOD9W/kuPtfV31BCi2W+ZNmYyma2LOttvZ2y0JiyyHVUpko08U9RHZKgZ4mM2c26vaM161u/SMSbVZlGNTCtPaJ27hxczG7ciIyhYjLXUayFFst8ybMxlM1sWdbbeztloTFlkM6XToaopnTaqnaIrbJN/kss96Eyd2I/UK6OpnTU5yFkbrpPl4WLJzM4dMtG0Eze+fwVda4/FojJpf2ZhUud68Cb57WKLIntZ2zPMaw4qk0lYnikKIL5UbPC5k7G/V7BdnrES+lFSaSsTxSFEF8qNnhcydjfq9g8/MinKaxJRR1DCXJLsOdgkeNfC57ukLFl6xXLq05HR50awsVcltx5eULXRbuZE2hloKktJkyqPDTlB48onc84X3ruo/wDURfm7Ok+Xu7IVu1Xy5svBUymxZN11ju2ehuWeQLkW1WTJUzBUynwp1t1js+WhuWWYyVyLi2yZKmYKaU+FOtu2R2fLWO4zbPQdplWnKFEmnQFsi6bdiHlMwWK4uponL15OHV6ZM6fXFxoa3jqoT1U6Xbs1uBDc+HcRlFmTO7dY9CM6ZSZMKeTAjPZpqe7AmZx2XHvZGeb56hLq0mFPOjWFs01Pbjy847Lj3cyLN8tBuPyzWTMvmu8Xn0dRk0xRUZ9MSY6EsJ4sQ4bMm/iJzczMbfB3l6eS6bvKVPlY9LrTMiy0LLsGVRftGnokMPKJpd+2QaM5mcGeupdXeNCsRSUCgp8FQ2Cao8pFgnNxLSIi9jP3uOeHE6vR0z5vT6uv7E/4b/y/jFFdEfcJFC3jGoI1VJl7Zsl+JDdhtcTFnF7D+4J03atoiqinBTSrdoRYd1j83lIczc2iy9gz6amqMSdStpEGySptuHJeGZexmR70WjZnn2hb6Tt+pJ63v+jWmS6dSlElXU5966O5p9kRXMTc2FyJiMiHXYldR3qhMw00znorSNm05Qs9SKL8B1o6anSk5z6ZA0qdrE8WbGZfxd40R0mO453LV88jEryaSj4Lz5CeCyVBa0LmbPGR9ftHWk8hUF6GVupk2HhQa23EZnnqefaHCj931XufnIKd+8FX/o/kMTeM557qnOF89l07paf3vAQ8KP3fVe5+chdO6Wn97wEPCj931XufnIXn9mow+1Dg7y9PJdN3lKnysel1pmRZaFl2DWGTwX/d9L7/AOcxrBh9mGf2qyeg8IP5+Mu7Dw4Pxd/Uw1hk8IuQp5rpW6pTeSj1tuMiPLQ8u0aCpTJRp4p6iOyVAzxMZs5t1e0JxbG3mSipTJRp4p6iOyVAzxMZs5t1e0YlU2ut0+bxf0bKzT6xmT6scNpkftGglTTlCiFaugsmwPgyXI8FyaLeLnPkeeg0RllynPYlmN47sRYpkzVFOq0EboZOLiTWPJytLLXXLQVKqtJlKIkicsdcTNIzhfJ+cZNpmPNTlu1bRRqXLxk023Zyutsbei52Zub6mPV0vZOL5XF/Rs7Ne031z1cTjlcrdLyxmMm2fMlzqUokq50++VHdt0+wiuYml7ubM7bveNscVSaSsTxSFEF8qNnhcydjfq9gyktWnSk8KRQWPVyd5GUL5vziK3m5/wDuK+zUfaipUpnKFESJDHZNgbGnMR4Lk8O6fOfMstBi1z6jgcU7nFt2J14eIzc7V3PtYVIdrn3xJN7aWuqeRXWu3JHp1w/iNtKmko08MhPBZKgdoXM2c36/aJ1c4rcwolTSUaeGQngslQO0LmbOb9ftEipTOUKIkSGOybA2NOYjwXJ4d0+c+ZZaDPQreLL6NKl7QpkNhFdZjXPEfaULEfWeY1qWi4up8pLiYmG+9azuZnp3ipd8RNmua4zKTJhTyYEZ7NNT3YEzOOy497IzzfPUdkK3ar5c2XgqZTYsm66x3bPQ3LPIVjJq25UEE6VyimXiYSfTFciI97QmLPPUbfl5hPm4rhWoYKorgpkqNoifGjbyeRRQ5ZO7dR5DLSppMmsQyE8GyLprtC5zNlaF+vKO4vuca9OlyYpyZXBP2maovxJ9hwX2kZFu9TaD+V5NJTp5604L5Udu0yXMsZjIod7+FtctRzyx3Orzzz2Xjlq9Pnnnu6/a6H/FL/8AYk4beLv3MMpdxRWqhBJSbylS9yjfLDtIjLdNiNyIyGqnqWy7ZJqE67YrL1FrX35lukWTZECGm49Pj40k3KVLbRvNdaZ2802LJtBtnVxCXp5rPVUudEoiNRSeMZuTqdoKVfl/IR5Np3OOqFWrn3zklT4ywWuT4BSbnci3j06z7hXxWrkcnT6jsqaHmScAo7e3Mzc83PvEi5Qkn2fSFFstr4PKnHdpdzNP4de0ZrX0887t3v6+e38K+P0kjk6hFsqmHnyWOO3szImPJj7wQ/Z1PjXVTk1Mxtoj1djMococtDLQZSGarXVCNVKU8YbA2FDhlKxLyMjz6mbrd2HGYmkzVEmkpYNgmqLtrlOc1rSugzP78j68xnXe50Tt+b0FBTTkdHkSFEFk2C54XI2eIz6vaNEZO0VdLyOxbdb/AGjFglX9fN6m07hWhqSSo37JOxMNrt0yZ3bUvUY642ThzylvLylURcY8L5qXEw8Rt612aWR6dw9Ah+0ahGui5RNLbY49GcjKPLXUuvuHmqKpnI6PVZ6eOybBgtExGzxGXX7R6XjKkUj6jjYOF/BbHEz56sfaOOGu9dc99o1hk8IuXp5oZW8pU+Sg0utMjPPQsu0PpLSPS/lx/oMSpcI5MVYTT08rFlJbmiuOG+6Ei6yyYXnnjrujDDLfZ6BVSZM1RErTngLjZp+cTZNzTNtMgS1GdEohkLkmyTZr4MOIUy9ieLQsmy17Ri/TT/D/AJ3/AEiqqRVeo0+al4ow8Rt7aYDZjI9O4OvHvi3oy7ZO3CxNJm0eZPjgebJbDic8nihIwmS50SiSmVT7F0F2yLLCO9yePcLImLLP2kPPqk1cR0eKQogsQwM8LwGzxP1Z6mNVKkqNco8MaiqNKnO8vZ4eqLtJuwR1by7cq6enHvwqVqlqNNHLWysWRA1y26GF3PLcLPUyL8RuDw9S4NRIIIJsSm+RnizMNsPQiydzcz6h3S8FJKxPDPT1K+VG7RYBk7G3WfqFTLOXWv1ZcMLN7/Rt/SWkel/Lj/QZ9BrdOR0eRIUKLJsFzw2RGzxGfUXrBKhoc1RCkUI8BcbvIxY4myfnFlpmCOiU6bWKjIjTvKk4WHDfFk8Ln1jN52y8GsJLORVwwkylEUCdNjyiZpl5wvl2HCM9Rwnx6gjVbHbs1+7ivdcTatkPbCSqIuMafNS4mHiNvWuzGR6dwrLHO+qccsJ6PH0dTXJqc5FMjeVJ1haDJzM/4u8dVH0i4wR43Sd/A8n2b2mWnaNXg2t4xqFSVYeHiYW7c7MRlr3CvhFyFPNdK3VKbyUettxkR5aHl2iJj8m910ues9ajK4tq9T5GrSf92oug5HrPdhMrnYi9QfQv/EPk/wDUPVgOn9rH15c/7uXpw8dR6DOhUHHAu2Zcn8pLwSjsuI2zdjchrKuC9Omp4oE8vAmmzTLoomz7DMdV32dUIF0PJppj7ZHq7ERQZa6n1d41hmOGOtaMviZb3t5lLRKdVaPDPTp9kmzXaK+KZa0TdZk7t+I68F1tlPSpZ0vDxL8CK58VjM4si0b16iuk8hUF6GVupk2HhQa23EZnnqefaJJyL/xAomRTNnUz7djnW382Dfy00yz7hkmtWfcq3e8b970ICSlreMafKVYeHiPu3OzGZa9wrHWXc242augAAaxOu6JH3eJCgTruiR93iQoAAAAAAAAAAAAAAABxVKZKNPFPUR2SoGeJjNnNur2jP4/ST+Tp8W1KYuZJY4Lu3MyYsnPuGXKTu2Y29msAyftdd/hdn+xOxH8GbvcOJdq/ayjbrfJ7mFZ28083y+4Z1W9o3pk711VVunI1EUhQosmwM8NkRs5P1F6xy40Vz+Up9O2pNFzJ2OUF3bkZOWbl3DrMU06hp5MiOPAlHdhwtFF1ufb2iWZwjkzVEmRTJW2zZlzw3HLZif8AiL2/cJuXvVTHfaOuwVf++/8AKwfqHFtIpH17BwcL+O6OJny0c+0cpcuuLFE6OOfxdK3cOXZBNfLPPu/EcUPBNJIv2uLarmtyOC3V9Dz6vuGfdPzb2738hdwsSSLNkh2q57szgt0bUs+v7hDIUcIlcmGfT4bE0XMJ5Zs2R656uN6Ypp1DTyZEceBKO7DhaKLrc+3tGeVaUJqftMpBjI4dJ+MUL5tzWfXIZd/8svybNf8AHH83JLwcnQqIVqebxdNzaTaU2zJucZ5vr3itVRKGjTxT1CeyVAzxXxmzm3UfrGfs9Xq/I7bjU2b/AGjCghds+blFziYatLoCSnYUy3EUy35ZzJ3fqdtDYZjJe0/NuWVnfL8jjrav2Sn263ym/hWdnOLN8/uGUupatVT4FVbqODhO8OAUVjmRawnm+Q1dtV1Hdp8vDTTOYtuI2bXkzz1I4fxGelTTliiFUngvmxu1UcidibyR+y38RuXP188+hj8v088+v0STJlORqJM1HI2SVNuwF98UxmJouTP2nDn2uO37M/wPE/8AycZvvtZ++71Bxlsu9jW7b/8AxO177P8A5TZNzfxGelq1RUqIYEJMunPjTN3lmLdyMmhYn01HPcnnnnrV6t8889I2tiwKfdUJmy02Hnorb7c8uULePeaLvYS1ThZ5WTT4eyxQ/sM90y9pCRcnV06yqK1uHUpj2ysIjdmhPMt3mmR6Cul0BIrwpluImlvyzmW0u/U7wWnl6xu8r8uPDNYz5suXFLTqjwjTwz1yuyVA+DFhwnc5tFoZNzS1GhWqakp3B9bsknDxMO7eM3aMm1P1mNZdUklOs2udh4j27pm7M+hesh52rq1VX4OzlEUrZkpNuXFHjb5FrkcLGXe46SY433rnlcspvtHjIZpTIii50f8ADBo3bmNqty8VOkOOK6Er+pnzIZMfJyylysoj5peI2q1KnTESU0xZFe2meZdo6ObhwdWzJdbhSmbyZj3Q5dUJmXr1H0jpECioTymdHlW4h/zOWXW5MY7cHqVHTo+M18OHDL5mbu7wnofrLqFnB5ccSlTLKK2aostyfmkbhCp0x09dOJPCmwzi0iviPqfTuE9LpsM6YpmT4b4pFtsDszu+ZGKIl1egOK7OImaDk8u8QIpa4p01RJ3psLYke6WuRZGA6TZ6I5JwSkmHF1HiRH1jonRJoKTIVzk+Pdc++cNu83VqLYo41iCfNWys5drR3dp9hewhlUfb0aOBQnhaXNfN4c2My6/aALJ6abCWBIwj698z8RWvko6WlKBSnxpp84rzhbMux+0dapLKZTpambKw50T/AMTvmReAvqq6ozDkKUEbyI7nyhyZi689XGsZFSSyYZElSnhtgmXbrmbMZFqYsXyaegOF5GJFE+7fETafqIqjPqE2CDbD3c7eb6uzuHThD0qHv8CAXoJ0iHg4tjOQ8JWXQ3nvb5t7B52dHDHNiiggshPSF3YbdMgin8HKhJlk8fJ5e+ZjCjhOCI4YiYyAfoHBf930vv8A5zGsMngv+76X3/zmNY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BnKlM5QoiRIY7JsDY05iPBcnh3T5z5lloOWKrqvKU9TsqaHmTsMo8btyNjhYyMvW40EqaSjTwyE8FkqB2hczZzfr9onfV2Vrp79xKmko08MhPBZKgdoXM2c36/aOS5bstkuVLxlM18KTdbezPnoTFnmFUW8XU+aqw8TDbduZ3Mi17wQotlvmTZmMpmtizrbb2dstCYssg+kPrSlouLqfKS4mJhvvWs7mZ6d4rABsmpplu7sAAGsAAZyqt05GoikKFFk2BnhsiNnJ+ovWMtk7tkt7KUPRIO/xMfC6pJKdZtc7DxHt3TN2Z9C9ZDOSFVViaAoIuLoYHY2hnYrn+DN3uNFDTUlOv2STh4jXbxm7O2p+sxm7ezdSd0n2uu/wuz/AGJ2I/gzd7iTg7TUkbVSVJw8TyUq4zwmeE83zfXMsg4RLdqejJJeMpm84rrbGaItcjcn6xymU6cvrEmQsV7fKT3Y8OGUrDuheHQ83YtNGHO/a93WfZ9hLUZ1RUQrU6Ta5sp2k4hS9mcm5xlv3M/qYaHEu1ftZRt1vk9zCs7eaeb5fcNYBcw9+XO5+3CSqLeLqfNVYeJhtu3M7mRa94UtFxdT5SXExMN961nczPTvEi77RqECGHlE0t9sg0ZyI4M9dS6u8aw2c3bLxNAyaH9ax6pzdtt5LWyx4det9dBy4WKZMqjzJEcbTZzYcLHm0UJmOvHW1fslPt1vlN/Cs7OcWb5/cJuU6teypjenc9WsOKpTJRp4p6iOyVAzxMZs5t1e0Z+z1dVy227Dd/Z8KCbZ1c7rfXvEn/h2kVDzKmV/vImcu8tDG3Jkx8jksq0lZWKdHTC2ubKxXl5y3eHtiL1H9w0Ptdd/hdn+xOxH8GbvcZ8uZUajWJ0EcjZpqe3DmXwx7NdDnl/Hc3cNDiXav2so263ye5hWdvNPN8vuETd3/wCf7XdTX/v+meql0OUoigq8/HXE2JMsjhfLLKHLRtB1+t1eof3cpp/snPeXcWhevUbaVNJRp4ZCeCyVA7QuZs5v1+0Z9D+tY9U5u228lrZY8OvW+ug3p50zq42z1lJkxVinQLD2maoxceZnBfbDu5EeTZaD0wyaj+8FI/rfkIawrGSWpytsieT0tR7vgIeFH7vqvc/OQuk9LUe74CHhR+76r3PzkNz+zWYfajWAAFJBnV5NOWUefITwXzY7WhcidoiPr9g0RIuqSSnWbXOw8R7d0zdmfQvWQzLWuW473wcZJOL9uxvq389p9raM+oz5kydCokqVUi9dHdsiO8isYmj3yyNyzz9hDJo6aomoNFHBhTUnk5zwns95GZ7v8d2nqHpkNNSU6/ZJOHiNdvGbs7an6zHOW5ulkwefqiJXIxUuJtqmptvWlLtw2PTQ8vZoKuB63Hp8SXDt2Zt657rjiPTqGtVEXGNPmpcTDxG3rXZjI9O4eJof1XHqnO2K3ktL73h16m10EX5M5Vz58LPV+gjykn7OqCeTNzTUq7FUduKTlu66m2T9w9WPPcMEWPT4VWJbsz7tr3XHCWvUOnxJxuejn8O86vq9CAkpa3jGnylWHh4j7tzsxmWvcKxcu5tFmroGTS/tPCqk714ErzOsMWZNc7PmWQTvtWoKEM3dTJrcWDXGuJyzyOFjLq1GsM71v2Z9QZKH7RqEa6LlE0ttjj0ZyMo8tdS6+4P23/w3/mPCKG2Iu8awfa+4+z96eT0tR7vgPhci2qyZKmYKmU+FOtusdny0NyyzH3J6Wo93wFA2zbJdJEK3ar5c2XgqZTYsm66x3bPQ3LPIVjOrCadNTlPRwOuk+QicsnMii1y0fUduMknF+3Y31b+e0+1tGfUZLrits3zGTVNrXVCbxfuKaa1mh4mIRPrkTER9rjbSqZKxPDPTx3yo3aJjJ2Nuv2CSjpp0pOc9ZAy6d5eJyzYzKHTLRtByqn2Zi1ST6seV57SGHM3tZ3yLMTNz5lXV+WNYeJwtkp/HNPTYeJzDxH2ZjtPXn3Z9WQ9BXPrWBS+btt3K62WNFp1vpqNYMp1X7jHLpn3uKVTJWJ4Z6eO+VG7RMZOxt1+wef4WS5KdPMjgn4U1U2JLsOLGtOFs/wCFvxCWmnUysTio0GPKK3aEzlDZu7u/Fq7meXsGVUop1VUJpCeocYzd5ocEpVuRH1s7t+AjPLeOrOV4Yay3Lw0E61XHtlTw9jTK7PrNxTMK3d5upueWmTipDK58NETbOmnsy3Ev5r/+XFnq8P4hxKrS1DjTaNuUw/8AlWFKvyt1diYs9OobaVTJWJ4Z6eO+VG7RMZOxt1+wbjjfVmWU9Hn69SZMqjz1ag8dcVrz84X3iLmkbaZCtKpk0BPCiXR2SoHwZzGeK5vFuk9rORZ6jqo+tcIEeDvbFfj9Vl8G7rq/qGsKmPNsZcuJKzlSacnURLUMF82NsaS5FjMTQ7x81szy1HZCt2q+XNl4KmU2LJuusd2z0NyzyEmErpXJ09NtSaLmScQoMHtzNziczM/Uw6zJcmqp5KtHPsmwXYE+wztc2i3TZ3YyzGzvwm9uXLhR+76r3PzkFO/eCr/0fyGE77ap6hDN+qqYbcWDn4eblnkRuRdXaJODa3jGoVJVh4eJhbtzsxGWvcJt+aee6pPkvns2Z3S0/veAhqP7wUj+t+QhdO6Wn97wENR/eCkf1vyELy7fkjDv+f7HBf8Ad9L7/wCcxrDJ4L/u+l9/85itct2WyXKl4yma+FJutvZnz0JizzGY3WMblN51xrEyTEnJJHI2mao8nIvOC+0yM97qbUS0GXOXp5FRXT8eaV2CVhQ4eZwxaauxalkNBCi2W+ZNmYyma2LOttvZ2y0JiyyGTDUklO4QVTa52HiYVu6Zu0Geheshl4stVOZZi21SmSjTxT1EdkqBniYzZzbq9oz/ANt/8N/5jwihtiLvHVKmnKFEK1dBZNgfBkuR4Lk0W8XOfI89Boiub37I4x7d2TXPquBVOdsV3JaX3tDr1NroHB3kKeSGbuqU3lYNbbjMyz0PLsGsPM0WXJoaiqwKJ7ypOC8yw+sj6iftE3jKVU5xsba5bstkuVLxlM18KTdbezPnoTFnmPPzs6eoXTfrSaK3Fj5m2ZsWWsuw+zVh1o6adV05z1kDSp3l4nL60xmUOjWWsWmo9MM1c+fPPPv3cw4888+4OKpTJRp4p6iOyVAzxMZs5t1e0efo9bpyBOaKNQ8qT5OdZFyjmZnutkzt6wl1unTaxOnqlDypNuyRWRZPC0ehePcN/uTXdn9u77EKacjUIatUYLJsGJtk1yNnK2DIvaRZF7R6YeZl1idXE86RBR8eUVuJDtJQ9bl1F2BLr1RRp50CxDizUtuPMxoYWuPdyIvWWgnHLGfcrLHLL722uW7LZLlS8ZTNfCk3W3sz56ExZ5ghRbLfMmzMZTNbFnW23s7ZaExZZDElpq5NrE6fBBsEpRbiRPBNa2Fi/wC/WNDYKv8A33/lYP1FS23ek3GSa25VLCp1XTLj5OVMu2mPM3aEigy7+obY81UqGrWz00pXU8XnWns5Q25E+h56EP4qolOp6iKeoT3oY2eK+ItnYm6jeK4z7hm8pvjhusbrnlicIuQqBoZW6mTeSg1tuIjPPU8+0er+ktI9L+XH+gz0vBeTNo8MCiXgLjd5lxxNvdhG2gU2ZJpChTGcjAlHbtMu84tlyO3PO+5+rQRj1Y3fu6ZdOU17K1XCinSk8UaeZjzSZpdsUL59pkM/6Tq6j9Vp6PDUzOZFikbNmeRk2hGPVjJpf2nhVSd68CV5nWGLMmudnzLIXlMt62543GTemVxerkcpT6HsqmHmTtrKO3tyM2PJy7xnqk1cqqiKQogxZqVnheCG24n6md2HtVSmSjTxT1EdkqBniYzZzbq9okoKacjo8iQogsmwXPC5GzxGfV7Rl+HLdbVPiWTenn6PJkylByKZXWmztYdkPNiM/wCLvGVWE1RlKCn1OBps7SJ4c2Ii/h7h+gKk0lYnikKIL5UbPC5k7G/V7B4Suf8AkbN+zd7Zfwv13ud29w5/Ex6cV/Dz6sih0XjfH+sYOFb/AAXO7+suwa2yUhL+1qZsN3k+Xjm39vN0bL7xxSppNKTwmug4uXZ4Klzm3Z724TkTEZFn2uNZKpqMKeGenj43lTnaJoZFjG3Xq/8Ap6xuGMk7c+enczytvfjz17OtLptI5JdT5PbZHdH6yPIz9ocHeXp5Lpu8pU+Vj0utMyLLQsuwZVU4oq+Lxfy1SmtZz4XZn1aHmkY1ftdD/il/+xJw28XfuYdJZvtx9HPKXXfn6tYBk8fpJHJ1CLZVMPPkscdvZmRMeTH3jWHSWXs5WWdweZoNJkzaPIVpzwFx3NPzibeMuaZtpkPTDJ4L/u+l9/8AOYmyXKbVjbMbrzu4q6vFKTRwVNNsUUbYRX4l7HnzSybLXtFaqnTolEU9Cr2SbNbGiwymXsTQ6nk2enaKV3RI+7xIQ7Erp29T5mIml8xFaRO+vKHnqZxfgFl9eSWenDrLmSaqnnJFkiybBbjyLzO1zeHeJndiPIZUxNOodYklTIMWUrudM5FzIf54n7TP8BofZHCH/wCowP8Abgtu+59Bn1hTOQJyNVG66T0RSxco5lfuFkTEbZ66kIy7b/VePfX6NtDUklRv2SdiYbXbpkzu2peoxWJFyLarJkqZgqZT4U626x2fLQ3LLMSbarp27UJeIml89bcRO+nJlnqZQ/iOm7O7nqXskpOyU7hAvQyuTxMPCgzN2gMzz7+saFeTTllHnyE8F82O1oXInaIj6/YJa0pko6xSp6iOyVBjPExmzwkXV7RticZNXFWVu5k4pVMlYnhnp475UbtExk7G3X7B2GTwX/d9L7/5zGsLxu5KjKatjiqTSVieKQogvlRs8LmTsb9XsElHUzpqc5CyN10ny8LFk5mcOmWjaDRGSu+zqhAuh5NNMfbI9XYiKDLXU+rvGXi7bjzNFc+q4FU52xXclpfe0OvU2ug61hNOmpyno4HXSfIROWTmRRa5aPqK1SaSsTxSFEF8qNnhcydjfq9gkoKmcso8ieojvmx3PExE7RGXV7BlnOvdsvEvslmKZMpRJqyWNkM67a5rHmxWwZHnrlkXtG2MSmppMSdTQ1EGLKS2vG5w33GcehaN7RVTVM6JQpRKI8WaltecxQ33EZ80tG0GY39f3blPb0/ZogADo5p13RI+7xIUCdd0SPu8SFAAADiqUyUaeKeojslQM8TGbObdXtAdgGTx+kn8nT4tqUxcySxwXduZkxZOfcH2uu/wuz/YnYj+DN3uJ6p6cq6L68NYZyqt05GoikKFFk2BnhsiNnJ+ovWOXEu1ftZRt1vk9zCs7eaeb5fcHGVIpH1HGwcL+C2OJnz1Y+0ZbfubMZ95xorn8pT6dtSaLmTscoLu3Iycs3LuDYKv/ff+Vg/UNvq/9yf5qD9Bnqlk5GoikKOEdk2Bnh2EjZyfq9om2eu/2/hUl9Nfv/LVS0SnI1EM9OnsmwO0V8Rs5N1n6xy4/ST+Tp8W1KYuZJY4Lu3MyYsnPuGVxFtXI8T7Dd/aNpxbOvmvm+neNXiBJP5SoQ7Upi585zgu7MiNiyYu4J1f8ZovT/yu2V9J1dR+q09HhqZnMixSNmzPIybQjHWXTq5U086RU1eBKO1ocOCK/N/4TyZiGqqrdORqIpChRZNgZ4bIjZyfqL1jltFXVcjsWw3f2jFgm2dfN6307xmt97tu9dppyS8F6dKTwwKJePNJ3mXRQvn2EYqVVunI1EUhQosmwM8NkRs5P1F6xy4l2r9rKNut8nuYVnbzTzfL7g4ypFI+o42DhfwWxxM+erH2ivszjhn2rzybfV/7k/zUH6CRdDstkut1fGTTXeTs1t7N1w5kxsYr+113+F2f7E7EfwZu9xWhpqSnX7JJw8Rrt4zdnbU/WYatNyef5/hkoaargv2STxO7XbxKMXVtTybP2v6hXSqUngKUtmliLCd52ZPqXNdtMh1VVaTKURJE5Y64maRnC+T84ybTMZUclFKTSTryvHhiuwCw4obM97mavlqM+Wdj5r3aHHW1fslPt1vlN/Cs7OcWb5/cM9VLkzVESRdP41XQNgyLDkM5PFvFlox59nrEkyrTqqokyoC2mUouxEGUFtpOXKMTu134DKSpqjVU8MhPBiykrtC8MNtxv1s7sOeWe/q6Y4a+nnns26pNSSMWXVlPGSmS2HJwzk2uz5w5Hkx9wkqm11eoTU87kVMpsBJlE7kRxb5MWhPn7BqoeCaSRftcW1XNbkcFur6Hn1fcNtKmko08MhPBZKgdoXM2c36/aK6Msu/Cf7mOPbliIaBz4psOzpp7YqJ7+a7co7672XsHZVUZNGTxSEKTFlJWxocQ4cK43h1I3dz00BVW5KhPEaFRZKgbGU2GeC57u4Zbz5llpqJEsySmUQyikOukvsyC8+Rcni5TSJy3s9NBvE4x888+jm85eeefWuj0mdCoOo1M710ehZFYxHD/AAmxuTdQ67arqO7T5eGmmcxbcRs2vJnnqRw/iHEu1ftZRt1vk9zCs7eaeb5fcK1y3ZbJcqXjKZr4Um629mfPQmLPMVJqeyLd33/Zny5c6FROTJZ966O3a1lhFYxPBuHkblll7THDhJEjpnB6JFAeEUbYUGcTtGRnn39Y7pZk6mJ4achkbfNTvjHeUqy47oddXc9D6hGrlSZ0+OjxTsVasbaVFpwtYV0O7pplkYzem63XhjMpsJRRQ3HFzIHZu3MWcbrk8BQQT7oYOeVkJa6dQ21fBBQnmxbDBiwG3WReMXtGJJpC5TMTnDIeFZdZDfDnZrm4u8InJHPnTiLGmXmXXaReA4QxHNNyyl/m/QaCeg1OoSYZslNcni0PEhK7q7XJjIE9BqdQkwzZKa5PFoeJCV3V2uTGQ3bNOUuqrZst4p26ekNsOXew/khVOTxHFKjtM9ciMaH0aq/onzIP1HFVQ6ijTxT1CeyVAzxXwmzm3UfrDsd2auXKF06GROmORddpeo/9BSkXqU8koJUy2HstIx902g1VXJNTAmvgmc2LEgJ2ctHFEng7VY5UMUKVyP8A+ZB+oT3L7Ip6iaoiumxXH7CIfMtaoSzpRSZlpG77pH1esaf0aq/onzIP1Es+g1OWuSyokzRzb7CxIc2Jz6wpHCepnKIrpsdx+wiH8mzpk6J5kVx+xhpfRqr+ifMg/UPo1V/RPmQfqNYzpCianjukxWn2sRj5mzI50w45hvEepsNP6NVf0T5kH6itBwVVzJsO1w4MHXmUXb2H7AHoeDMJwUFNDETGV35jGqPiVKgkyylyyaEtCcfY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AExQJ0PRIO/xMUAAAAAADiqUyUaeKeojslQM8TGbObdXtAFSmSjTxT1EdkqBniYzZzbq9oz/23/w3/mPCKG2Iu8dUqacoUQrV0Fk2B8GS5HguTRbxc58jz0GiJ5vfsrjHt3BxVKZKNPFPUR2SoGeJjNnNur2jsMlD9o1CNdFyiaW2xx6M5GUeWupdfcNt9IyT1rqlTTlCiFaugsmwPgyXI8FyaLeLnPkeeg0QAJNFuwAGTx1tX7JT7db5TfwrOznFm+f3BbISW9msM5VVpMpREkTljriZpGcL5PzjJtMxy4rVz+TqFR2pNFz5OAUF3ZmRuWbH3DQSppKNPDITwWSoHaFzNnN+v2jOb9G/LPqz9iV1HeqEzDTTOeitI2bTlCz1IovwGglTSUaeGQngslQO0LmbOb9ftHJdUklOs2udh4j27pm7M+heshJhK6rydQTbKmh58nEKPG7MyY4WMiP1uM4l47t5s57PmXVpMqWSROWOuLSRnC/XzjJtMx9bErqO9UJmGmmc9FaRs2nKFnqRRfgKqVJlyKfKlSobYIXYnfrMS1z61gUvm7bdyutljRadb6ahZdbpLN6jPo8ySjTmpRyHmr/II7zysMyi3z9pnm3YNulouLqfKS4mJhvvWs7mZ6d4yZNSSR7PVKjOw8S7ZpVpnhNux5kWb5HmWXUK+NFc/lKfTtqTRcydjlBd25GTlm5dwnGyKylrWEi6pJKdZtc7DxHt3TN2Z9C9ZCTitXP5OoVHak0XPk4BQXdmZG5ZsfcJKpsnB6nzeL/q6me1msd1pk+rkWRmKuVk2mYy3TlTVdRmqFNRT0vFlK7WLaISawjh6/0GhsFX/vv/ACsH6jklVzpSeGCkUvHQk+HM2goXzzyiz1fUSVhJUYk5JI6ptM1R5ORs8MF9pkZ73U2ojtPWune+kckPFFOqEa6Lk00xtjj3zdiMo8tdT6+4avGiufylPp21JouZOxygu7cjJyzcu4Voaakp1+yScPEa7eM3Z21P1mKxWONk0jLKW77sniXav2so263ye5hWdvNPN8vuGglTSUaeGQngslQO0LmbOb9ftHYBcxkRcrWTTv3gq/8AR/IY1hk8HeXp5Lpu8pU+Vj0utMyLLQsuwawzDs3Pu4qlMlGninqI7JUDPExmzm3V7RJQU05HR5EhRBZNgueFyNniM+r2jlwi5enmhlbylT5KDS60yM89Cy7RrB3yO2LJ4RchTzXSt1Sm8lHrbcZEeWh5do1hk8KP3fVe5+chrBPtUv2Ynk9LUe74CHhR+76r3PzkLpPS1Hu+Ah4RcvTzQyt5Sp8lBpdaZGeehZdoZ/Zph9qNYAGdWKtJpSco4yvmx+Tl5lcxk+bGzONtkm6yS26jsuW7LZLlS8ZTNfCk3W3sz56ExZ5jJQouMr5k2ZjJprYs623a2dstYLTJstQQ0VXPvnVRRdtLbQnsIrrXKHehPLqPIehESXLm+eefW7ZjxPPPPpiQppNKrCGQhgwpSrExoXOK62F4dXZnPQbYzq8mnLKPPkJ4L5sdrQuRO0RH1+wVpVMlYnhnp475UbtExk7G3X7BU4umXmSuw8Txak+l+w4P1b+S4/Nvq76j2w8pw4/sP9T/APaI+LJrfsr4VvVr3bVHUzpqc5CyN10ny8LFk5mcOmWjaDRGJMUyZSiTVksbIZ121zWPNitgyPPXLIvaNsXjeNIynO2JwflzkahbTo5+LKS2YZ2FC1xHEfj2iqpKZ0KhMiTx4U1Vc05iistIj5p6voM/hVtcjZVyTd2a+6PI7brSLI9esaFHlyYk5q4J+0zVHlJ9hwX2mZFu9TaCJ/0Xf+/m/OVaVNJRp4ZCeCyVA7QuZs5v1+0Z9U+08WlyfVjzfM6RQ5G1zs2R5DqqUzlCiJEhjsmwNjTmI8FyeHdPnPmWWgrSppKNPDITwWSoHaFzNnN+v2i+/E7J7c3u7AACkJ5PS1Hu+AoE8npaj3fAUAA89VJWPUJstEm2q5tuk4ll2RYeZ6dZ7vZmPQjJof1rHqnN223ktbLHh16310EZTeovG63WglUyVieGenjvlRu0TGTsbdfsBUpko08U9RHZKgZ4mM2c26vaM+qfZmLVJPqx5XntIYcze1nfIsxiVityamoJFAowEJ+UnWHFfkRlus5MZMMyz6Zz3bjh1Xjs7Uv/AMNYXGG7tr39eFY7aPc9xewdVVRnVBRFT1CSybAzosQj2hyu55Fu2s/r0HVDRVc++dVFF20ttCewiutcod6E8uo8hXS/szCpc714E3z2sUWRPaztmeYiS612nnn6Ltm99755+rkloklQnhJcnslQPgprzPBc97fI958jz00Gen+vcIFlUp/1jAsslczEugtPM9GYz0zG1XlM5HR589PHZNgtaJiNniIuv2jlwX/d9L7/AOcxVxnVMfxZMr03L8GglUyVieGenjvlRu0TGTsbdfsEipNOTqIlqGC+bG2NJcixmJod4+a2Z5ajKVJp3BxREtQwXoY2xpLkVrE0O8bmecRnkK6xW5MqjlPRqGmzvIRWHm0RFFqXt1G9U183eM6bv5e1daH9ax6pzdtt5LWyx4det9dBrDynGVIpnLUmd/vE9sfLdRb0RHazmfrGgq4UU6UnijTzMeaTNLtihfPtMhmOeMnNMsMrdyNsZyqnTolEU9Cr2SbNbGiwymXsTQ6nk2enaMpLwrnLFEMhPTb5sbtDjkTsT9ZeoaG31f8AuT/NQfoN68cp/wCs6Msb/wCGEkrXJ1BNapTc+TiGeHdpmTEbkRGMTgnMnI1EuCOQ8pe+HMvLKwony7/UOy6m1etVCDa5OypoXt3oI8PIn0MjNzIvvGSjRK6jxelnTMNNMxMCK0jZs4siz1LrHK29UunXGTps3/p7md0tP73gIaj+8FI/rfkIZFepyk400VRqWJIK66bgEWHp1Ebm5sXqHOpUmnTawmpyE8Cad2Me9E26UUOp+3QxeWV7a9kY4Tvv3dqXUsPg/KkyZ2DhPjqLbsB4zOHdMt67TLQVIaxSEt8yavxlM1sWdgxw3s7ZMxMWWQ5UGiU5ZR5E9Qnvmx3PFfETtEZdR+oVpZk6anhTUiRgITfDWXlE2bnuRZ6uWftGY9WpW5dNtgq4UU6UnijTzMeaTNLtihfPtMh59LUZ0SiGrGkxZqV9pm4hQ33FbDk2TaZEPapU0lGnhkJ4LJUDtC5mzm/X7RyqiLjGnzUuJh4jb1rsxkencKyxyvO0454zjSTb6v8A3J/moP0D7XXf4XZ/sTsR/Bm73FdLW8Y0+Uqw8PEfdudmMy17h1VKZKNPFPUR2SoGeJjNnNur2itbm98J3q61yylUmoo08U9RXbJUDPFskJs5t1e0YihFgVBGqr8y7ab8aG1rbSaHODXq0HpUqacoUQrV0Fk2B8GS5HguTRbxc58jz0HLhR+76r3PzkIyx3Nrxy1dH0apHonzI/1D6NUj0T5kf6jrR1M6anOQsjddJ8vCxZOZnDplo2gKlM5QoiRIY7JsDY05iPBcnh3T5z5lloK1hrek7z3rbPqkrjWoTZezY/F7cjiW42IRdeVrM/W420qmSsTwz08d8qN2iYydjbr9gJU0lGnhkJ4LJUDtC5mzm/X7Rnofs6oRoYuTTTG2ODV2Izjz11Pr7hsmru+rLeqano0FSmSjTxT1EdkqBniYzZzbq9o8/MTTk1Yk1xZBgSjux4HKLB3bIcy5z5aFkNCT9q1BOulbqZNdhR641xMeWRwsZdeorqiLjGnzUuJh4jb1rsxkencMs6pv8my9N1+asBJS1vGNPlKsPDxH3bnZjMte4Vi5dzaLNXSWf05L7/gI132jUIEMPKJpb7ZBozkRwZ66l1d471FTJRzk89RHZKgueJjNnIi6vaPmjpp0pOc9ZAy6d5eJyzYzKHTLRtBl5um48TYlUzk6iFEujvmxvgzmIsZieLdLmtkWeo5Vym7dgTsHaMC76vdZiXMXOfJmf1jQVJpKxPFIUQXyo2eFzJ2N+r2DKl1acjo86NYWKuS248vKFrot3MibQy0E3WtXsrHe9492fJqXGtQT0ubO2pNFdizbbMbK4smI4WMmyPNh6seUk0XiqoJ5MpRcpU3YSixsG0nPdcyicjbPQegpa3jGnylWHh4j7tzsxmWvcM+Hb2y7t+JJ3x7JK59awKXzdtu5XWyxotOt9NRrDJT/AFrhAsxt7YrMDqsvg3tNX9Y1hePNtRlxJGdWFM6UnKQjjZdO8hCxZsZHFrlo+o8/LTSZXCidSYIGQzrcSU55tBcWeuueo20/1rhAsxt7YrMDqsvg3tNX9YyuCv2jUFS5XyimXZbHozlER5FloRDll82U87OuPy43zv2erGcqpMmaoiVpzwFxs0/OJsm5pm2mQ0QHayXu4y2dnjlSaorKxFIUQcZykbPC8Ml74X6vZ+ArSrpMpRDKpCzHlE+GgwjhfJz5SLviz9g0ODvL08l03eUqfKx6XWmZFloWXYNBUmkrE8UhRBfKjZ4XMnY36vYOWOHG555+Lrlnzq+efgz+P0kjk6hFsqmHnyWOO3szImPJj7w4l2X9kqNhu8puYt/ZzjybP7w4rVyOTp9R2VNDzJOAUdvbmZuebn3jK/Zn+B4n/wCTjN99rP33eobbf+U88+4kl+zfPPvau0VdLyOxbdb/AGjFglX9fN6m07hy4JqZM2jy5EEbzZL4kLHk8URkCWrTpSeGaoLHQk7r8oXzbyZE+u7+I40WmpKjwfRbXJxMO+3eMmeM30P1EEvzTRZ8t22V3RI+7xIUDDV0xSmTRwIl+Akha2RglFbnnvGb6uY7cdbL+1k+w3eT38W/t5pZNl94vq13c+nfblWuRbVZMlTMFTKfCnW3WOz5aG5ZZjJqk2ynzafVlOHiNhqsN8VjKI9yHRsi9eo20qmSsTwz08d8qN2iYydjbr9g7Bcd9mzLXd56lqFcunyp1PRYyaa9ifFKHAYzI9484rjc/UNtKpkrE8M9PHfKjdomMnY26/YPP02XUUChSkTz9plIbWkWQwYl5GfOPRnfrdhXLl06qqJyumT7F0Frz7Ijtcm5sTEbkRkIxtk8/RWUlvn6s+rUBJxggSpIdnx8S6Jzj5pEZZGftGrS6+kqOFLuw1Mx+RYzZn62bQnGfXqtJm0eekUFgLjteRnE28R84ibTMVo00maoqNJjgdDJwsOU55OVx56656iZxl8qrzj8zrSeQqC9DK3UybDwoNbbiMzz1PPtGsPPYXENQw6em2jbuZJxLbLCzzN3dzPqGshqSSo37JOxMNrt0yZ3bUvUY6Y30rnnPWdlY4qk0lYnikKIL5UbPC5k7G/V7B2AWhnUdTOmpzkLI3XSfLwsWTmZw6ZaNoOSf6rwgWY27ttmB132Qb2mjesF32dUIF0PJppj7ZHq7ERQZa6n1d4cIuQp5rpW6pTeSj1tuMiPLQ8u0c+0+7zz6uk5v3+efQq3IVBAum7qZNiYsettxERZann2DrWE06anKejgddJ8hE5ZOZFFrlo+orVJpKxPFIUQXyo2eFzJ2N+r2DEpdfx6fKl3bVUon5FrLsz62tLdz7gupdX1JuyWejbSqZKxPDPTx3yo3aJjJ2Nuv2DsPKTuN5FQULpv2amnW4se5OtYmLLU8+ztGgqp0mFPFPryva5UprIsM5djmx8w83y+4Jnb6Fwk9XWq1hBIKalmz7Z0LPDZEfYerNoHGiufylPp21JouZOxygu7cjJyzcu4SHVaZBT9ipR4kZeTk7xPm570Re0xX9rrv8Ls/wBidiP4M3e4dVvr+TemTvPz/g2Cr/33/lYP1HKYmodDUSZ8cGBNO7DieOLqY+3tHXiXav2so263ye5hWdvNPN8vuD7I4Pf/AE+P/tx3W/e2ozXr+/n+Tfp+3n+Djrav2Sn263ym/hWdnOLN8/uDZ6uq5bbdhu/s+FBNs6ud1vr3hxorn8pT6dtSaLmTscoLu3Iycs3LuDiXav2so263ye5hWdvNPN8vuG83zRxPNs9VLocpRFBV5+OuJsSZZHC+WWUOWjaCtLDUYU8KJPT+LpWbTsaGbZm/NPV9O8EtWp0pPCkpBY80nw5G9C+bnvRF7TzHX7XXf4XZ/sTsR/Bm73EzXp+n8tu/X9f4OJdq/ayjbrfJ7mFZ28083y+4cktWp0pPCkpBY80nw5G9C+bnvRF7TzHXiBJP5SoQ7Upi585zgu7MiNiyYu4awqY37k3Kff8At5+TJ+113+F2f7E7EfwZu9w4l2r9rKNut8nuYVnbzTzfL7hrDJ462r9kp9ut8pv4VnZzizfP7htknfz8GS5Xt5+LQSppKNPDITwWSoHaFzNnN+v2iRVVpMpREkTljriZpGcL5PzjJtMxy4rVz+TqFR2pNFz5OAUF3ZmRuWbH3DQSppKNPDITwWSoHaFzNnN+v2jeb24OJ35Z+xK6jvVCZhppnPRWkbNpyhZ6kUX4DQSppKNPDITwWSoHaFzNnN+v2jkuqSSnWbXOw8R7d0zdmfQvWQxFVWkqVESSrlsUqW2JIzmYzk5b0JbrZHlq4m3HH72yZZfc1VVWkylESROWOuJmkZwvk/OMm0zGeum8yKtqdnTT3dFh381v/Mhz1aL8BlcdK+L/ALJT7GmS+U3ymc48ucT6v945S6TJhTzpsZ3oY7cNfmVjGx8m7m57v4jnc7e3nn5Oswk7+efm0J1awKeok0RPamTWsove2435sROebkMemy00S2NNCj4xijbCPFOSzEZn/wBn2DdS06dUFENQTq7JsDstwyPaHK3mGe7azevUbVKky5FPlSpUNsELsTv1mEwuV3WXOYzUZVLoF9PlS6tDiYb4cl2wnM3zhPN8j9Q9CA4qlMlGninqI7JUDPExmzm3V7R2mMxjjcrlXYeZrFWkzk5Rxlehj8nLzLamMnzZ4LT+8Z66pK61YnSTrtpe5JaRYdrGW+ZE7sZ/gPSpaTJlKIVag8dcTvPzhfJuaRtpkI6rnxi6dMw5yZSWk1FSohVqD2JdLd5+7MxnJuaRtCxZetx6BKmko08MhPBZKgdoXM2c36/aOwkXVJJTrNrnYeI9u6ZuzPoXrIVMZjyi5XPh1VKZKNPFPUR2SoGeJjNnNur2jz9Nl1GpqFNRTz9glKLWKyGbfaRw9ejN2dYS5kmqp51RrMixDBbs5XmdrnbFzWM3Mi1IaGxK6jvVCZhppnPRWkbNpyhZ6kUX4Cbeqqk6YkxbKfiU9TxfTZHMnYeLiueeR7xNE5etxXQ6bsOPOwdnx7fq91+Ha5c583d/UC77RqECGHlE0t9sg0ZyI4M9dS6u8aw3HHnfszLLjXuzqwpnSk5SEcbLp3kIWLNjI4tctH1GLSd+oL5NE5NNMw2Ua4TEZ82LM3Ny9QcIlqvjA5iSXZxbzp1xH5QibI+8usbUyZJpSeSkRyL5sd2BIvMrmN4t43ZnM8xN+bL7lT5cfvcvJ/ZdJ5HC8pN52A+8WUXOuzLXIaCVNJRp4ZCeCyVA7QuZs5v1+0ckKLZb5k2ZjKZrYs6229nbLQmLLIVjpjPVzyvoDzPCZTOWKJdJQx3zY3xpTETsRRQ5n7DPIx6BUpko08U9RHZKgZ4mM2c26vaPP0dNOU1g56yDCXJPLxOR418JlDplCxNpqJz5+Weqvh8fNfR6BKmko08MhPBZKgdoXM2c36/aPlD0SDv8TFAnQ9Eg7/Ex0c1Ayaj+8FI/rfkIawyaj+8FI/rfkITl2/JWHf8AP9ms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kXLdlslypeMpmvhSbrb2Z89CYs8xlumybFy3ZbJcqXjKZr4Um629mfPQmLPMcUqacoUQrV0Fk2B8GS5HguTRbxc58jz0HZCi2W+ZNmYyma2LOttvZ2y0JiyyFYzW+a3euIAAyap9p4tLk+rHm+Z0ihyNrnZsjyG26jJN0/bf/Df+Y8IobYi7xrDiqUyUaeKeojslQM8TGbObdXtGftquo7tPl4aaZzFtxGza8meepHD+Izcn3q1b9zWGTx1tX7JT7db5TfwrOznFm+f3BxAkn8pUIdqUxc+c5wXdmRGxZMXcNYPmv0Z8s+rJ4l2r9rKNut8nuYVnbzTzfL7hrDiqUyUaeKeojslQM8TGbObdXtGftquo7tPl4aaZzFtxGza8meepHD+IcYt5yVrqkkp1m1zsPEe3dM3Zn0L1kJPtdd/hdn+xOxH8GbvcSIVtIS3y6JLxlM1mk3Rw3s/XFkTE5ivaKuq5HYthu/tGLBNs6+b1vp3id7/ANfyrp1/v+P/AFWhpqSnX7JJw8Rrt4zdnbU/WY4qq3TkaiKQoUWTYGeGyI2cn6i9Y5cS7V+1lG3W+T3MKzt5p5vl9w0EqaSjTwyE8FkqB2hczZzfr9o2b9JpN163bJSTqqoTQSIEmyQxOynEhmW5vzet9O8YtLRcdVCUqUzNqufaobbMPIygzJndurszFS2py6jT5dLp8O0Tp7vnbYx3dZMbkR9YrpdLq8inypfGOy2vyOBBHbmfW+fb3jnfmy946z5cfa+fi0JaanUNPOnwQYEo7cSJ4outi7e0cuOtq/ZKfbrfKb+FZ2c4s3z+4dUtEpyNRDPTp7JsDtFfEbOTdZ+saI6SX7nK2d+7J2erquW23Ybv7PhQTbOrndb694kk01JI4QJ+LpNuzXbTvGdt0G5qefXp3j0IyaH9ax6pzdtt5LWyx4det9dBlxm42ZXVawyencIP5OLe/ExIPwZvW4rqi3i6nzVWHiYbbtzO5kWveFLRcXU+UlxMTDfetZ3Mz07xV5ukzibVgACkgAJKot4up81Vh4mG27czuZFr3jLdTbZN3STgv+76X3/zmNYSUtFxdT5SXExMN961nczPTvFYzGaxkbld5Wsmo/vBSP635CGsMmnfvBV/6P5DGsGPrTL0jJ4Ufu+q9z85DWGTwo/d9V7n5yGsE+1fPcv2Z57J5PS1Hu+AhqP7wUj+t+QhdJ6Wo93wGDwgUzptYRSKZG66Te8LFk8JH/Flo4zO6jfhzdba5bstkuVLxlM18KTdbezPnoTFnmJENFwKhGuVqNqUxNbHZZbkZHkRseTfcK0KLZb5k2ZjKZrYs6229nbLQmLLIVjdb5rN64gAAKSDJof1XHpfO2K3ldL73i06m01GsMlR9V4QI8Hd22/H677IN3XRvUJy4sqseZY1hk8KP3fVe5+chrDiqTSVieKQogvlRs8LmTsb9XsG5TcsZjdWV5/gzMk1OjzKcokPKks53nvvEcXVozdo1aOpnTU5yFkbrpPl4WLJzM4dMtG0HlaapnRKFNcUR4s1La8DFDfcRwalo3sFSpdTptYijNZioVbbTLwoiayHdz117Bwxz1I9GWG7WhORfSHaJkUz6tu7HOt5v8+WRnmTZ9w5UeozpScykpGlTugpsQs2M8Tfbv3vYQrVcKKdKTxRp5mPNJml2xQvn2mQ8pLUyaYonGjjx5pW4Cljhsy3tw9Xcyz9oZZTG7l88/wY43KWWeef5e7QotlvmTZmMpmtizrbb2dstCYsshWPKfTT/D/nf9I6zKjXKmnkz6YkwJR3PFiQRX5t/EWTMYufEx9HO/Dy/wCT0wDyn/i3/vCHWXTq5U086RU1eBKO1ocOCK/N/wCE8mYhv9zfaVn9vXexvSelqPd8BQPIQcELp0yXtzWNng6v7w6fRhJTvrVQWYiaXz4cIyd8izI31Mg6svb9W9OH/b9FXCKpJI3pc2dh4nlZtpnhM0RZNm+mR5Dsq4UU6UnijTzMeaTNLtihfPtMh59LRJ1VUQz06fZEM12ivKZaxN1mRm5l+I9LS6Akp2FMtxFMt+Wcyd36nbQ2EY3PK2xWUwxklePrFWnVVQUcZWSoPJy8jtcifNid2HWh1rijH+r42Lb/AB2sz+o+0er6dwg/k4t78TEg/Bm9bjWGT4dt6ttvxJJ06YipXXJqeKBPS8CabNM2iCJs+wxkzE3Ceaokz44HmybsOJ5WTkxjb/Yn/Df+X8Yoroj7hoKlMlGninqI7JUDPExmzm3V7Rdx33tRMtdpHhKpNVz8WXVlNqlM2HJwyO65nzhyLJjGt9C/8Q+T/wBQkilfsumTU20KZGLipsSznbxb2mmeRj2CVTJWJ4Z6eO+VG7RMZOxt1+wRhhMrep0zzuMnSykvBenSk8MCiXjzSd5l0UL59hGMSqUVJLqE3BUYKaU2PuHFgORW6m8Vx9mg9sMmh/Wseqc3bbeS1sseHXrfXQXlhjdSRzx+JlN20ocpJIx5clNsqmG3Hk4hx2625nkeWeXaOqpNOTqIlqGC+bG2NJcixmJod4+a2Z5ajP2LAqGywTNlt/Z0Vt9uTzcuv3u3IayFbtV8ubLwVMpsWTddY7tnoblnkNx7arMu+46pVMlYnhnp475UbtExk7G3X7B2GcqTTk6iJahgvmxtjSXIsZiaHePmtmeWorSqZKxPDPTx3yo3aJjJ2Nuv2C5fSos9Y7DxyJNJWJ6DIUQXyo9oeFzJ2N+r2D2I8TTZW3cTJVab6ty9sWJ5TUzyLMmMi9o5/E7zz1jp8PtfPSu8c2fInS5iJTstHhfBnYZR2/zZHvHvOWfb2CNRMkwp6tBTJF6GPBeZeZWMfZFmbm49VU1USdSlhkysafHfhyrrbmInz0JizHlasmnLFFTWqINmmp8J5LlG9xEXOL2OOec12dPh3ffzz3egSzJ3CBPDGokYCE3eXeUWPn2kxwsZd42xiS5k6JROUpZFi6C3a0d5He5NBvnkTFnl7DGqlUyVieGenjvlRu0TGTsbdfsHbH9XHP8AR2ABIuW7LZLlS8ZTNfCk3W3sz56ExZ5irdJk2yUK3iy+jSpe0KZDYRXWY1zxH2lCxH1nmFL2ur1CVVJ3IppT4ErKJ3I4YsyY9SfMhLJ+t1BPJm/WEy67FUc3abCct3WC08smcerHPGdX3R1zvT99AAcVSmSjTxT1EdkqBniYzZzbq9o6uLylBmTqYnkRp5G1Tajc0u8oLMMz6z1d/VoPTIUWy3zJszGUzWxZ1tt7O2WhMWWQ8/DTeOqhVNrk7Kphwrd6/Dyz0MiNyIvvHoKWt4xp8pVh4eI+7c7MZlr3Dj8P2dviX1VjzNYTTuECcp6OB5UnyETly7mRRatazHrqNBd9o1CBDDyiaW+2QaM5EcGeupdXeNYXZ18eiJejn1cUqmSsTwz08d8qN2iYydjbr9g7DJ6Dwg/n4y7sPDg/F39TDWFS7TZpk9B4Qfz8Zd2Hhwfi7+phrDOryacso8+Qngvmx2tC5E7REfX7AVVaTKo8VRTljyiZizhfet6y/wBBO+m1WuqRLMnbXwnlSrbNhfN3vvg/Bu8bYykaLi6FAlxMTDxN61nfPTvGqNxnHLMrzwDEmS51ZUSVaOfs0pPdgT7CjxbiaLdNmZjLPUVVJTOhUJkSePCmqrmnMUVlpEfNPV9BWlTSUaeGQngslQO0LmbOb9ftC/NdNnyzaSXMk1VPOSLJFk2C3HkXmdrm8O8TO7EeQykqmcjUQz1Udk2B+M4mI2cmlae3+HvGqqTTk6iJahgvmxtjSXIsZiaHePmtmeWoxeEn2vxbxfy2Li2fwuzPq3YY557k36rw1br0bVBTTkdHkSFEFk2C54XI2eIz6vaO1UW8XU+aqw8TDbduZ3Mi17xn0FTJTp5CIo75Ud2zTmMsZjM4t3+FtM9R16dwg/k4t78TEg/Bm9bipflkibPmtrKrn2RwfkUvy2LdyvNZoyi0z7W1GhwTTSZVHlz4IGmznxInPNooiIefrymdEonz08boV9rRMW/YRF15kx+we1SppKNPDITwWSoHaFzNnN+v2iMOc7fZefGEnu7DJ4RcvTzQyt5Sp8lBpdaZGeehZdo1hk9O4QfycW9+JiQfgzetx1y7a93LDvv2awAApIAAAzlVJkzVEStOeAuNmn5xNk3NM20yHmqXR76fKVbBxhjvu42FhMZlq+b/AIMPbDJ4L/u+l9/85jllhLk6452Y1knWpjbPKV8aRztOTwMNs+zN/wDQbaWt05YohkJ1F82N2hsiJ2J+svUOtVky59PmypsN0ETOTt1kIFVBnTU8SROuwEJs0jBKJs35xm+uY3WePbk3hl34VKqTJmqIlac8BcbNPzibJuaZtpkOX2uh/wAUv/2JOG3i79zDK21XRd6dL2VND5BFcUeJ/NyhOZMZ3Z9rDQS8I5MSeGeulbJKmvgxXHMvY2i0LJste0ZMsd+1885bccte8884caSt/wDEC+Wrl7Opn4dsm6/mwG+ZZaMY1lyLarJkqZgqZT4U626x2fLQ3LLMZ9aTSVlYpUhRBfKjxnhcydoSPq9g68S7L+yVGw3eU3MW/s5x5Nn94TfM7suuL2Z9eUzk9Hnol0d82O3BnMRYzREcW6XNbIs9R1UbWlqCNRUN5MivvV5FfeTFuFmTGxfiK9tV07dqEvETS+etuInfTkyz1MofxHn0KdXUeD8adItxMNrkmERM8ZmW+fsM/wABOXfz0XjOPPX9noKj+8FI/rfkIVrkW1WTJUzBUynwp1t1js+WhuWWY8eqXSZtHilJ1mBKNmQYRxNvP5Q//wBX4DaQ1pXWr5KRPstrXKLyjw9TLdMid2Mu8bM5bZ7suGUkvsr21XTt2oS8RNL5624id9OTLPUyh/EVrqkkp1m1zsPEe3dM3Zn0L1kMRVFToVEUivVDa5sprIcGKXY5OfM1fL7hywlcHKcGU2GmmazsQjxW9UeZMdxesOuzt/tnRL3/AIjQVK51TTxQJ6XtqGYzTNoKXex9h5kxl+A4oYauqvlzavgqZTYsnZoIrHds9Dcs8g2tWqqGz8Z7Cpi/smAU2zJ+fobln3sOVSolORqE0809iGC7aYr4jZyIoet9T6hl3efPPvbNTj/f7/4Z9L+jvF8rjDpOd/lO020y0YaEuZUYaxOgjkbDNqNuHMvhmWYcOeXW/dqNDoPCD+fjLuw8OD8Xf1MHCLkKea6VuqU3ko9bbjIjy0PLtCY6n3efsXLd+/z9zitXP5OoVHak0XPk4BQXdmZG5ZsfcJKHTUiWoT5ODcpRW/WLjK+8jPmuxMWQr462r9kp9ut8pv4VnZzizfP7hicJpc6anlqV0/Amm+CjsKJsyKLfLuPP2DcumfNOfPcxmV+W8b87PQVlemRpigUTbIpvMK0zdjJ9PaOXGiufylPp21JouZOxygu7cjJyzcu4Z8Bwp006Oj0u9JOt5faGuY/5YsyY3IaGz1dVy227Dd/Z8KCbZ1c7rfXvFbt8/lPTJ5/iOSpJOlJ4o6vVMdCTYkvZyhfPLOHPVtBxQqEki/6PItqubG5U4Ldbefr/ABadg0EtEpyNRDPTp7JsDtFfEbOTdZ+saITG+csuc84ZOz1dVy227Dd/Z8KCbZ1c7rfXvD6NUj0T5kf6jWAV0T1T1304AHFUpko08U9RHZKgZ4mM2c26vaM/bVdR3afLw00zmLbiNm15M89SOH8RtykZMbWgqUyUaeKeojslQM8TGbObdXtGfx1tX7JT7db5TfwrOznFm+f3DqlpMmUohVqDx1xO8/OF8m5pG2mQ0RnzX6N+WfVk8S7V+1lG3W+T3MKzt5p5vl9w1hxVKZKNPFPUR2SoGeJjNnNur2jz6rhHOWKIkVIlXzY2w51xE7E57sReoyzGW44NkyzegVKZKNPFPUR2SoGeJjNnNur2jx67hYrn2bJDstr3ZlHdo2pZdf3jrMp0mUokreEStps666ThnmxMW9Af+yYro6acpTnPpkHFUqPWJyn4zGZfxc1s/a/qHPLLLK6nH7uuOOOM3ef2ZVQTTkCdWUcGwSlFmGmcpuJaZPv9TO/rdhVL4LzliidHHL4ulbuHLuKa+Web+r8R6CWmp1DTzp8EGBKO3EieKLrYu3tHLFV1XlKep2VNDzJ2GUeN25GxwsZGXrcP7c9fy8/0f3L6fn5/tJ9US1D06tw+2Vfl/wDpJoPDtGglp06FRDPXK9rmynwYsMpdjk0Wh5vlr2CtKmko08MhPBZKgdoXM2c36/aOw6TH3crl7AnQ9Eg7/Ex9KlMlGninqI7JUDPExmzm3V7R5+NZVYk0mVILZJ8V2DLeGZj5vFmeUNpdurjcspGY42tCqV9JTsWXdiKZbcixk7t1s2huM9UmnVtRFIUQWTYGeFyPY3J+psS9vdHVCi2G+n06Z9Zy2lVb5PWKDcPI3IzLLTUxtpU0lGnhkJ4LJUDtC5mzm/X7RGrl37L3MO3dyQotlvmTZmMpmtizrbb2dstCYsshWAycVXVeUp6nZU0PMnYZR43bkbHCxkZetxfE4iOcua6qqjOhURSEKTa5spsaHEKXY5PDqWb56dgxV25UIEMP2gpnvtkHksViI4M9CYuzVsxUuW7DZRqJL+s5sV3k9Iv4sjcjPryGhR6TJpSc4IDvmx+UmZlcxm2TmzOIu8rp0msZsSppyhRCtXQWTYHwZLkeC5NFvFznyPPQdqot4up81Vh4mG27czuZFr3isZPTuEH8nFvfiYkH4M3rcXeJqInN3VaFFst8ybMxlM1sWdbbeztloTFlkONYq0mlJyjjK+bH5OXmVzGT5sbM47Lluy2S5UvGUzXwpN1t7M+ehMWeYyVyLmU+bMvU1J8VVa3k2iLc00yybtE5XU1i3Gbu8kqP6jxftO5xbibV14eJzNNXfqdusbSVNOUKIVq6CybA+DJcjwXJot4uc+R56DKpqadWVClaogwkKq15LlFi2kZc4mMmMn9Y9MMwnH0b8S8/UAAHVyee4YLcCnwpcO7aX3rmttOE9Osa1LRcXU+UlxMTDfetZ3Mz07x59D9tVCOdDvJlLbYn0w7SMoN7IzcyfLvHqxzw+a3J1z+WTEE6HokHf4mKBOh6JB3+Jjo5KBk1H94KR/W/IQ1hk1H94KR/W/IQnLt+SsO/5/s1gABSQ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IeMuM+RpM7/AHii3yPWW7ERXOxl6hlsjZLXVUpnKFESJDHZNgbGnMR4Lk8O6fOfMstB2QotlvmTZmMpmtizrbb2dstCYssh1SppKNPDITwWSoHaFzNnN+v2jsMk9a230gAkXVJJTrNrnYeI9u6ZuzPoXrIZK5bV5lkuVL2FTE+FJugm4+j56Q2lnnq4XKQmFquuVLYcCTjbPj3fWLb8O1j5rZu7eocksydNTwpqRIwEJvhrLyibNz3Is9XLP2iqj0mTSk5wQHfNj8pMzK5jNsnNmcVqlMlGninqI7JUDPExmzm3V7ROrearcnESJaTJlKIVag8dcTvPzhfJuaRtpkNEZPHW1fslPt1vlN/Cs7OcWb5/cMrjKr1PlqTO/wB4ntg5HqLeiIrnYz9QdeOPY6Msu70qpTJRp4p6iOyVAzxMZs5t1e0efVcI5yxREipEq+bG2HOuInYnPdiL1GWY0OIEk/lKhDtSmLnznOC7syI2LJi7hrDbMr9GS44/V5lLSaipUQq1B7Eulu8/dmYzk3NI2hYsvW40OIEk/lKhDtSmLnznOC7syI2LJi7h1VVunI1EUhQosmwM8NkRs5P1F6xy2irquR2LYbv7RiwTbOvm9b6d4mTGcd1W53ns1hk8fpJ/J0+LalMXMkscF3bmZMWTn3BxAkn8pUIdqUxc+c5wXdmRGxZMXcNYX81+iPln1ZP2uu/wuz/YnYj+DN3uHECSfylQh2pTFz5znBd2ZEbFkxdw1hiVhTJXqCocEbTZ3lI2Pk2Ioyy63btyE5SSc8qxtt44c6AhkqYirEZcrN8nC58mzwnn1v7MhvidD0SDv8TFAvGaiMrugAA1jOrymcjo8+enjsmwWtExGzxEXX7RWlTSUaeGQngslQO0LmbOb9ftGeo+tcIEeDvbFfj9Vl8G7rq/qGgqUyUaeKeojslQM8TGbObdXtEzvau9pGf07hB/Jxb34mJB+DN63GsM6gppyOjyJCiCybBc8LkbPEZ9XtGiGPbbMu+gAAUkGTwo/d9V7n5yHVVW6cjURSFCiybAzw2RGzk/UXrGVWK3Tl6ckUChpU7yk6yLk2MjLdbN2b1DnnljqzbphjluXT0wDJ462r9kp9ut8pv4VnZzizfP7hJVKpV5FPmzOLtltblseCO3Mups+zvG3OSbZMLbpXwd5enkum7ylT5WPS60zIstCy7BrDxyXhXJRp4ZCem2SoHaHHM2c36y9Y7ca/8A3N/kP/YRj8TGTS8vh5W78/Rq8KP3fVe5+chrDxNU+kXF83jDo2V/k+0m0z1YclSGo1NRFAaN10ltpmYsO+5buWhMRdQz+5zxG/2+Oa3JFRnVNcqlUzdlHY6vI7Mn5kRZuxl+I+ajslIqFI/8lNKxu2JnIvaepiGDghdOmS9uaxs8HV/eHzDQZ1MrCGBOuabOxGmYJbjQ9hnm7jLc/WNkw3xW39JaR6X8uP8AQPpLSPS/lx/oHECSfylQh2pTFz5znBd2ZEbFkxdwfRqkeifMj/UdP/s+iP8A6/qkXcIVdOs2ulYeI9v1gjdmfQvWQl+mn+H/ADv+kegQ01JTr9kk4eI128ZuztqfrMVh05+51YezynGVXqfLUmd/vE9sHI9Rb0RFc7GfqEi76RSLFyvd2Z7Y+TO25iPIteoe2AZfh296T4knaPKcW1ep8jVpP+7UXQcj1nuwmVzsReoPoX/iHyf+oavB3kKeSGbuqU3lYNbbjMyz0PLsGgqUyUaeKeojslQM8TGbObdXtGT4eNm62/Eyl1H5+qpM6VWIqcnPHmkzHlC+7d1n/qNWXSadDR50Cw9mXJ7ceZvR2XRbuRGxuTaDlXNrS0+RtO6pW3bVod9hlZpkTF2d4rR/WuEFPqnN23E5LWyyC3XrfXQcpjJda8rrcrZvfkdaPRKcvTmtjTtKneTk3xcmxmR7z5uz+oaFW5CoIF03dTJsTFj1tuIiLLU8+wOg8IP5+Mu7Dw4Pxd/UwrqiLjGnzUuJh4jb1rsxkencO0x+Wyd3G5fNLeyST9lVBOhlbyZTdhQaYNpOeeZxOZ9eg1hk/vDwf9Hx/fttj7n0FdLW8Y0+Uqw8PEfdudmMy17hWN9E5T1VgM5VVpMpREkTljriZpGcL5PzjJtMxLMpM6qqJKmpnZKguZHkdrk3PhMndiP8Bty9mTH34fyXV4lCmdHSk23Q7t534duWXOLN8/uEqqnTkaiKeSvaauobZosMoGtJouu3mn1+I3pPS1Hu+AhQ/aNQjXRcomltscejORlHlrqXX3Ccsd91Y5a7NBKmko08MhPBZKgdoXM2c36/aOVUW8XU+aqw8TDbduZ3Mi17xWMlD9o1CNdFyiaW2xx6M5GUeWupdfcKvHETOearpaLi6nykuJiYb71rO5meneKwAbJqaZbu7cVSaSsTxSFEF8qNnhcydjfq9g8/MUzlNYk0NZHjyiux42KHG3b4ci5rZaHmPTDEo6aTU6Oc9ZBizVfl4nMr7IjKHTRmLQRlN3UXhdS2iNNJm8KKjPjgebJwsOJzyeBjHVd9nVCBdDyaaY+2R6uxEUGWup9XeM/gnMkp08uCORhTVT4cy84sa04ny/hb8R6YMZvHbc7rLTOrymcjo8+enjsmwWtExGzxEXX7RWlTSUaeGQngslQO0LmbOb9ftHmpPIcL06GVupk12FBrbdLc89Tz7R6sbjeq2pynTJPxcVSaSsTxSFEF8qNnhcydjfq9gypkudEokplU+xdBdsiywjvcnj3CyJiyz9pDbHFUmkrE8UhRBfKjZ4XMnY36vYNyx2zHLSRLUZ0SiGQuSbJNmvgw4hTL2J4tCybLXtHKqfZmLVJPqx5XntIYcze1nfIsxyVKZKdPEir0d8qNrJzGWMxue7BzWyL1jjS9r4wlcedJz2TTsO/m5aNr3CLfTyefquT18vn6OyVNJr6eFaugvlRvgyXMsJjaLeJrnYjz0GIjW4FPp6qTLx+L8THhuttxDaHM9e5xoKplRUqIldBkNKnNfPvh5ZiYt2PmtmXrEkSmTFwXXIk8eLKS4bTmOG+6N+aejaCLfPd0k89m8nRbKrlTJszGUzXxZ1tt7FlloTFlkMer/wDxD/8Ajf6D0c7paf3vAecq/wD8Q/8A43+gv4k1j57Vz+Hd5ee8egXItqsmSpmCplPhTrbrHZ8tDcssxk7Ork1DB23Z1M/+0YRR7VaT83SC0svWPQjJqn2ni0uT6seb5nSKHI2udmyPIVlJ3Thb2OOv7Ps/2l6Jf389rebn+AkQouMr5k2ZjJprYs623a2dstYLTJstRLORJKbUFExJMwcK26dacWyOWWR8+5zL1DQoNRkxJ5EgkmySpt2zQ4hzL2Mzi6sm9faIl3dZeeeerpZqbx8889HXhFyFPNdK3VKbyUettxkR5aHl2jWAZPBf930vv/nMdO2Tl3xawyZP2rUE66Vupk12FHrjXEx5ZHCxl16hVPtPFpcn1Y83zOkUORtc7NkeQ1g70+zPqyVH1XhAjwd3bb8frvsg3ddG9Qz5amcmrE6ho48CUduBGxRYO7fFkfOfPU8h14VLdh2WZKl/Wd/CnXeT5r5aG5G2eg7VhNJplHKejgwpqTyETmdl8RFFrq7nqOd73Xo6TtN+rVSppKNPDITwWSoHaFzNnN+v2jsADs4pKoi4xp81LiYeI29a7MZHp3BS1vGNPlKsPDxH3bnZjMte4VjJnfZVQULpu8mU24semDaTFlmcTmfVoJvF2qczTWHmUsuTK4UQpCn4UpI+zSLDN74Hi3vxzG3VFvF1PmqsPEw23bmdzIte8Z8ykzkdHkwIzxVyW7AmZQtdFvZGbaGeonPm/crDife0Z/Tkvv8AgOipTJRp4p6iOyVAzxMZs5t1e0TQKZKycinp475Ud7RMZOxN1+wcF32jUIEMPKJpb7ZBozkRwZ66l1d4q3jhMnPLrTU06FQpWqIMKaqteS5RWWkZc4tX1GiADZNMt2Dyk7kOF6hdN3Uya3Fj1tulsWWp59g9BVFvF1PmqsPEw23bmdzIte8KWi4up8pLiYmG+9azuZnp3icp1WRWN6Zb78PP8IvsqnmhlbyZT5KDTBtMjPPM4nM+vQdUqmcjo8NJTx2VeB2lMRs8V2p7vNN9fxBVLkplESQ570iS20yLD5FyeHe50TxZ5aewSS5k5OonVFZIZcgtxyvLlryth0yhYm0I3HK8V2nOOvPPcVJpKisRUMoLJUDbNG5ngvDfFl/E/rPIexHlODv2rUCXTd1Sm8rHrjXEZFlkULEXVqPVi/h9rXP4veQGTwd5enkum7ylT5WPS60zIstCy7A4RcvTzQyt5Sp8lBpdaZGeehZdo1hffL7kdsfvAABSQAAAGTwd5Cnkhm7qlN5WDW24zMs9Dy7BrDJp37wVf+j+QxN7xU7Vcu6JH3eJCgTruiR93iQh4/ST+Tp8W1KYuZJY4Lu3MyYsnPuG2yd2SW9msM5VRKcsURT1Ce+bGzxXxE7E3UfqEqqo1GFPEahJxdKydTiQzbM/5CLN9O9xn4qSo8nOU8cKS8hJwzTt/NmWWhPn2esRllLxp0xxs52z6xSZNGTlBGe0zVHk5mcGFaZPk5u79wqS8MJ0pPDAoTY80neZeUL59hQjQQpFci+SkpnFuM1yjHKdazmW6evWXeOVBp05ZR5BKFd6GO502GRO0R/xkb6k/wCA5TGy/Lw6XLGz5ufPo5ce7Vy3HGw3f2fZsWzq5zZvr3iSlpEiqnysGmbcphfH5c5VmZ265G5dnYNVdwTST7Nki2W17sjju0bU8uv7xn02o1GjJ1MhQkxZSW14cSGHCuMz6iN3fuCyy/OSyz5P4Sy6TUVieckjNpqC3Dkbud5ue8/qfrCZMkrE8mbU5GFNVXMvvOJ7TbycPsKH8Rq0+rSVlYSRpSwpqq/a5ecT2wnZmZerq7xocF/3fS+/+cwxwl4lMs7ObHKg1GTEnkSCSbJKm3bNDiHMvYzOLqyb19o2x4lcipC6yXRJn1nNpNsfKadcWRMRGfrHJVW64jURSFCiybAzw2QGzk/UXrFT4nTNVN+H1Xc/V7CqbJxfN4w6Nlfr2k2merDElzJKhPOSUyRxih3XkXnKwc350WcTm5+phIlhkw1iFEnp/Fy7Np2Mc2zdfmnkbll3jb4rVz+TqFR2pNFz5OAUF3ZmRuWbH3Dd3LtPPPozUx73zz6vNKqpOWUeIlFWvmxs6bZyJ2i/nIvU/wCA1UsiTKUQq6RRseUT4c/ajhfJj3Yu8swqVJk0xQmVoT2KVLuxp+cyxyIod0zzdzLLtHVCt4ovp82XcmRNiqrma94i3Mz1NsvaJksvzLtlnyuVNp06JQppKhXioUtrysMob7iOLUjcmPPUbaGmpKdfsknDxGu3jN2dtT9ZiSufVcCqc7YruS0vvaHXqbXQaw6Y4yXTlllbNsFT9lTJSGVvJlL4UGmDbmeeZxOZ9eg3hHVZMufT5sqbDdBEzk7dZDlR1M6anOQsjddJ8vCxZOZnDplo2gqcXSbzNtEBnKqtJlKIkicsdcTNIzhfJ+cZNpmOX2uu/wALs/2J2I/gzd7h1T0Om+qtdUklOs2udh4j27pm7M+heshJ9rrv8Ls/2J2I/gzd7itDTUlOv2STh4jXbxm7O2p+sxWGre5uTszktEpyNRDPTp7JsDtFfEbOTdZ+saIyapX0lOxZd2IpltyLGTu3WzaG4xJdWrlVUTo6YVkqC15e4drl2xETuxibnjjxP0XMMsub+r0y6pJKdZtc7DxHt3TN2Z9C9ZDEl16o1VPOgpiGybBa8zGhO1z7IiJ3Yxnoaakjv2STxwzXbxp8LVtTzfP2N6xoKlM5YoiSqI75sbPS2InYn8qXsu/ARcsr9PPf+FTDGfXz2/lynIknGCiWrmcaVKO22TacnQs8y3eax9w4pZc6sJ4UiGfgITfGkWFFgZvDvGxxXGRnloNZLRJKhPCS5PZKgfBTXmeC572+R7z5HnpoNVUpko08U9RHZKgZ4mM2c26vaNmHreIXP0nN88/ln0ugJKdhTLcRTLflnMnd+p20Nh1VVGdCoikIUm1zZTY0OIUuxyeHUs3z07BywldV5OoJtlTQ8+TiFHjdmZMcLGRH63GglTSUaeGQngslQO0LmbOb9ftFycax4jnbzvLmpEtJkylEKtQeOuJ3n5wvk3NI20yGiAzlVWkylESROWOuJmkZwvk/OMm0zG8YxnOVaIyeMuM+RpM7/eKLfI9ZbsRFc7GXqDi3jPlqtJ/3ae7yPUe9CZXOxH6g21XUd2ny8NNM5i24jZteTPPUjh/EZbWyTzznzuk2K+oWyZmJUpfl1trYTlu8me6bw7uWmo+KUimTJMUylTNhkxf+dbi4+vVFzbTcvW4pSppNQTwyE8FlIgdoXM9oc3696G2Iu/2DTQ9Eg7/ExOOO+fPP3Vllrjzz9n0lTSUaeGQngslQO0LmbOb9ftHJdUklOs2udh4j27pm7M+heshxVVGdCoikIUm1zZTY0OIUuxyeHUs3z07B2QotlvmTZmMpmtizrbb2dstCYsshe/TFGvXJJxbxny1Wk/7tPd5HqPehMrnYj9QkXV/arEtEixlM12ia2xmPSImNycdlSmTUE8U9RHZSIGeJjPaHNurehtiLv9gqSppyhRCtXQWTYHwZLkeC5NFvFznyPPQR34xX25yKPSZNKTnBAd82PykzMrmM2yc2ZxogA6SSTUc7bbus6sKZ0pOUhHGy6d5CFizYyOLXLR9R2+qUin+ZTSvbEzn3nqYz5amTNUTqsqjdDJt2Sax5OVseRZ65Zl7BUlTTlCiFaugsmwPgyXI8FyaLeLnPkeegiXd3F2amqU1NOhUKVqiDCmqrXkuUVlpGXOLV9R5qpLdq45mJJeMmm4F0662xmbI8zc3Ieg4RVLi6nnhTsNTM8luu7GT9TaH1iRGiwKhT0smZj8X4mPFbbbiE8OR69zicpv5Z5teF1818020qaSjTwyE8FkqB2hczZzfr9o7AA7OAMmufWsCl83bbuV1ssaLTrfTUaw8pO+0agokysk1VtwlHZhE57uupNm3eIzvGl4TnbV4O8vTyXTd5Sp8rHpdaZkWWhZdg1gAVJqaTbu7BOh6JB3+JigToeiQd/iY1igZNR/eCkf1vyENYZNR/eCkf1vyEJy7fkrDv+f7NYAAUk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Q1Ooy6fJuizjPmw556Pm3rGPTeEUZz7FsTwRaRNzcj6iL2APTAM9fUZiGXMnRJrk8DcpiEWrFoz6mJ10tcuslzUf1bPFk4sPKaNnqTGT5ajlfi4zjV/K/w5f3cZdXf5X+HNJBFV00EEZNTidy9Iz7jhtiLvG4MFJWjhnwU+BPfPzaG9nyu7G0HCpKJsK2CCrzMKnz35Biie0i/ihz5zGJnxsfr+VXPi45WY6s//AI3+Goqq0mUoiSJyx1xM0jOF8n5xk2mY5bPV1XLbbsN39nwoJtnVzut9e8Y8+twpChTUqHDTS3tN3ufP+InLNx1TKNtRRzapU8VJC2NJwLdTaHehz1IjyHp+J8D4mOPXl2/b724fG+Hll04/+/c2JaanUNPOnwQYEo7cSJ4outi7e0ZVHqM6anOelSbaumdLixClsxmUGpNp2dmYro9EkplBrY0+BNPycm84sHIyPefefX1CpVVpMpREkTljriZpGcL5PzjJtMxw9reHb3k5ctnq6rltt2G7+z4UE2zq53W+veM9LDToVEM+g0/a5sp74saKXY5MXP1fP7h1XbJHZO4Q8niPgp8zwmYot6DV9089BXxorn8pT6dtSaLmTscoLu3Iycs3LuGcb8t/03nXkn+ziXav2so263ye5hWdvNPN8vuHVVW6cjURSFCiybAzw2RGzk/UXrHLitXP5OoVHak0XPk4BQXdmZG5ZsfcK/qlIp/mU0r2xM5956mKm524TdXvyk2irquR2LYbv7RiwTbOvm9b6d4cS7V+1lG3W+T3MKzt5p5vl9wfSWkel/Lj/QPpLSPS/lx/oG8PW7brP0mmglTSUaeGQngslQO0LmbOb9ftHYZO31f+5P8ANQfoG31f+5P81B+grqnkT03ytYB5lVVJ0KiIlFW4um5Om2cptmX85Fm+vew5ca//AHN/kP8A2E/3J5pv9u+begqi3i6nzVWHiYbbtzO5kWveM/gzLnTU8yoqJ+LNVs5WETWGcPV+g8yumq6vUIEspTt1r4UWGUp8iM8suzr7BrcVf/bP+f8A/cR13LLc7Tz0dOiY46t5vnq9Gh6JB3+JiH6S0j0v5cf6DGkUTbJMMvirZb/7VtF9rf8AofPRu9xs7BV/77/ysH6i+rK9p5+iOnGd75+p9JaR6X8uP9A40Vz+Up9O2pNFzJ2OUF3bkZOWbl3BxWrn8nUKjtSaLnycAoLuzMjcs2PuGfXqJTkdHnz06eybBa0V8Rs8RF1n6xluet+f5JMN68/wU1XUZqhTUU9LxZSu1i2iEmsI4ev9Bnrq/wAb2JZsWwponxYmxX0MsmI9S6u0baqiUNGninqE9kqBnivjNnNuo/WKqOmnSk5z1kDLp3l4nLNjModMtG0E9OX2dq6sftaYvGv/ANzf5D/2DF4RT+Up6nak0XMnYcuC7tyPMs3LuHqwF9F90/3J7PKcVf8A2z/n/wD3D6J7Vy12w3f2dsWzq5z5vr3j1YB/ax9T+7l6MRLR6ijTwyE9YslQO0OzQmzm/WfrEiynTptYp0ipq9tlTMVocMpbNC/8J+z7h6YZKj61wgR4O9sV+P1WXwbuur+oMsJJoxztuz6NUj0T5kf6jPqVEp0KhMiTp8KaquadfFFZaRHzTPN9B6YZPTuEH8nFvfiYkH4M3rcMsce2mY55d9tYSLluy2S5UvGUzXwpN1t7M+ehMWeY4qqtJlKIkicsdcTNIzhfJ+cZNpmM9Dtc++JJvbS11TyK6125I9OuH8Rty9IyY+tPra+oeZUyvZFsTl90y8i90V8F/wB30vv/AJzGglTSUaeGQngslQO0LmbOb9ftGfwX/d9L7/5zGSay8+jbd48ed10npaj3fAQ1H94KR/W/IQuk9LUe74CFR9a4QI8He2K/H6rL4N3XV/UKy7Jx7tYAAUkAAAAAAGT0HhB/Pxl3YeHB+Lv6mBD9o1CNdFyiaW2xx6M5GUeWupdfcMrhh9atwd7Ynx+qy+23XV/UNVd9o1CBDDyiaW+2QaM5EcGeupdXeOW+bHbXErK4RfatPNdK3UybyUeuNcZEeWRwsZdeoqpaLjHghKS4mHiPvWuzTDPTuGtVEXGNPmpcTDxG3rXZjI9O4ZPBtbxjUKkqw8PEwt252YjLXuGdOs+fU6t4cejtMmTqrR5NRRyLF0F2AV5Ha8VsWrEbkR6kNVKpkrE8M9PHfKjdomMnY26/YMqJTJpVYXT10eFKVYeDExxXWwtFo7M5ajE22ryKhxZT5ey28xNdBHblce8evWevWHX09zo6uzVT1JJSKgsQzp2CmlWYEFpxM5PFmRGep9YyvrdXqHoiaqeyN8Mu49S9WvWK5NF4hqCddNUYiaXdix2NY5MWTmZuZ9Q9BVEXGNPmpcTDxG3rXZjI9O4Z05ZTV9PTz8m9WON3PX18/MQ01JTr9kk4eI128ZuztqfrMViSlreMafKVYeHiPu3OzGZa9wrHaa1w43e+WPWFM5GjqE9PHZNgw2iYjZzIuv2jSSppKNPDITwWSoHaFzNnN+v2jLglbXwlmTHs2Bsme++D8G7xtDJzdtvEkZ1YUzpScpCONl07yELFmxkcWuWj6itKmko08MhPBZKgdoXM2c36/aM+l/aeFVJ3rwJXmdYYsya52fMshrBOeTLj5QAAUlk1z61gUvm7bdyutljRadb6ahwo/d9V7n5yCk8vUF66VvJlOHhR6XWkZHlqWfaOVaTSVlYpUhRBfKjxnhcydoSPq9g5XnG33dZxlJ7KplJkwp5MCM9mmp7sCZnHZce9kZ5vnqOyFbtV8ubLwVMpsWTddY7tnoblnkKxk8IuQp5rpW6pTeSj1tuMiPLQ8u0Xfl5iZ83Fcqamk1VOpWqIHlL7Xkue7YZlziZ3Z+oVU1TOiUKUSiPFmpbXnMUN9xGfNLRtAo8yTCnNJBI2aan8pIvOOy4zMt7rfUdlyLarJkqZgqZT4U626x2fLQ3LLMTJxLG282VWJFy3ZbJcqXjKZr4Um629mfPQmLPMZ6WvTl6eGNChx5pPjS8YocPPdzMs3Y9NB1/Zn/1lSVf08a374YWhPvYb1bnDOnV5clVOko08VQUK7F0DOtwzNnO3mEbaG34hLmTqyonJFkjZpSe3HkXlHi3E8O8TMzEeWoqSppyhRCtXQWTYHwZLkeC5NFvFznyPPQdlyLarJkqZgqZT4U626x2fLQ3LLMZ0+3nn/rer388/8cUqmcnUQol0d82N8GcxFjMTxbpc1siz1Hn63LnRKK3HBPslQYGJLsI73Imz6mHoJcyTVU85IskWTYLceReZ2ubw7xM7sR5DzVSlbDxylSJvq3IXRYnk9DLI8zczP2CPidvp/pfw/tfX/b1EtTJWTEk9PHfKjvaJjJ2y6/YMKdy/BBQum7ylTbix6XWzGLLQsuwaq5PMT1CWsRSsSdMfElXNisREWZ5QsTnlqPP7Qr+iGDsX1b0jFLzj83XXIbnfS+1ZhPWe8elVKZyhREiQx2TYGxpzEeC5PDunznzLLQcvJ/ZdJ5HC8pN52A+8WUXOuzLXIF32dT4ENL5NTMfZ4NXYyOLOLLQz1GglTSUaeGQngslQO0LmbOb9ftF6tqNyQSppKNPDITwWSoHaFzNnN+v2jPqlNxMWdJk42K2Onutx2Yod4z3bdctRrAKuMs0mZWXbEo9WnRKDp1TKxdBoeR3uRxfwkxMTdY4rNrS1CobNuqVuHsuh32Fv65ExdvcO3CxNJm0eZPjgebJbDic8nihIxiSUX0e4QJ5iuZ9W3rZ1vO3M8icyzMiHHK2cX83bGS8z8nsEqaSjTwyE8FkqB2hczZzfr9o5Lluy2S5UvGUzXwpN1t7M+ehMWeYVRbxdT5qrDxMNt25ncyLXvBCi2W+ZNmYyma2LOttvZ2y0JiyyHX6Ry+tcZdJkxJ50Cw9pmqLceZnBfae7kR5NloFBUzllHkT1Ed82O54mInaIy6vYNEZND+q49L52xW8rpfe8WnU2mozWrG73KUP6rj0vnbFbyul97xadTaajWGTXPquBVOdsV3JaX3tDr1NroNYbjxwzLnkHFUmkrE8UhRBfKjZ4XMnY36vYOwzqwpnSk5SEcbLp3kIWLNjI4tctH1G2yTlklt4ZXBlTOqqiZPXR4s1K2DExQ23EZRaM7sWo9MMSYmk0NRJnpYMBCd21xOcXU0GrnqfV3jbE4SyavdWdlu52eXTKY6crl0qTK2melezesxbiuPXKFiPtzG7S0XF1PlJcTEw33rWdzM9O8efXL5xL4KuR4yGS+zQ5Q3uVsWepMfaQ9WMw8+5ufn3gAA6ObJq3L1BAhm7yZTiYsGl1pEZZ6ln2DQVKZKNPFPUR2SoGeJjNnNur2jPpPL1BeulbyZTh4Uel1pGR5aln2gu+0ahAhh5RNLfbINGciODPXUurvHPfG/fz/bprmT28/wBJJ0rZeD6hVVE2Mpm27RDiW3tG0OcORMTaDPqUudR06aAp+FNSXbNMsI8e8yuyzttfr1G2o+tcIEeDvbFfj9Vl8G7rq/qEnCqb0VLNU7Omn34sWHfzbTLLXXsEZTi1eN5kcuDMyTKUTIykbNKXNs0u843sI7s/1bUemHlKXyeFQqhy2K98nm4DPGW8XOuyPXIbVHUzpqc5CyN10ny8LFk5mcOmWjaCvh3jSfiTnbl07hB/Jxb34mJB+DN63GsMng7y9PJdN3lKnysel1pmRZaFl2DWF49t+6M++vYAZPH6SfydPi2pTFzJLHBd25mTFk59wkXVpXIskq0/FuM9qi8p1rMZ7pFn1F3jLnjGzDKvQiRdUklOs2udh4j27pm7M+hesh5/CV1HlJybjhMXkJ2ISdv5siz1Js+z1ipDRVci+ckUcW4zXJ7CnWs5FvGefWfeM67e088+quiTvfPPor40Vz+Up9O2pNFzJ2OUF3bkZOWbl3DEiXTpVYXRqFnFU2PDeXhFPdoe0v8AvP1Db4gST+UqEO1KYufOc4LuzIjYsmLuHKippKOsVWQngslQYLQuZs8Jn1+0TZlbN+efe2XGS688+5lz6ZbJii+juG38W2u3c42dgq/99/5WD9Rcu6JH3eJCgXMJPP4RfiW+fyzktEpyNRDPTp7JsDtFfEbOTdZ+saIAKkk7Jtt7gyaTyFQXoZW6mTYeFBrbcRmeep59o6qq3TkaiKQoUWTYGeGyI2cn6i9Y80nrStVUFnF6e1Stss3yOyws9SY3JxzyzksdMMMrK9sPMo6tJirFRjRltM1RhYEvOC+2HezMsmz1HLiBXVeUqEOyqYefOco8bsyIyKFiIi9bjqspMmKsU6BYe0zVGLjzM4L7Yd3IjybLQZlcrzpuOOM3LWVXpklSonxqJGxLpdry7zmYzkXWWULF97jPQ01XUb9kk4mG128RM7tqfqMfoqVNJRp4ZCeCyVA7QuZs5v1+0eapf2ZwglUuT68eb57cOKHI3tZ2yPMRl8PmW+rpj8TiyejjLUyZqidI4UxvNk24ULHk5OfM93Ubcmm0io09PhScRNLuwt6Mmc8+t9S6xoKk0lYnikKIL5UbPC5k7G/V7BlTODkmUokz6ZN2KbLueK05juTfxH7fvHTps9N/u5dcvrr9mSqQzqOnigNHjoSbaZmKUOPnu5ZnDaZ9Wo0EKLny6dM4rUwNtMm3G1ezM8tHPLtzDjSr06n4lQp2Jh8+djwE7nlkResiEuxJJ/1rgzMtUptYbTO67LWPIsrhGpLx/v8ABe7Zz+fp+LV21XTt2oS8RNL5624id9OTLPUyh/EYlHUyUCgzSxuhk9LUsfKOR2bh5kxm2WupjWo9WnRKDp1TKxdBoeR3uRxfwkxMTdY5cMEWPT4VWJbsz7rPdccJa9Q28zqnoycXpvq6quDkmJPFIQzdklTWxobTmXsbw6nk2enaOtLqXkkNQnfaWd8FvtMsyK3msPPSq9VCIopiq7thw4SbvYcZahJHOmKatBtc2czG5wM2X8Pd9wZZTCTKTz8HPLOSay5+6W39np6rVU8BTUUo8RYTNJzJ9D5zNpmJF1NV1GxYrk4mG9tPuImdiPlCP1FF+A+4JSxGmnSoUtiTdwpeIR4WbnnqbmfXoEvhLBNTzp8Cd5Um3Eiv0c2LqE34uN+1v8r/AA5T+oxn2Zf/AOnL+PPdp0vZOL5XF/Rs7Ne031z1cVjx6arTMOaipG6cbbPKyPDbOLOIs3zPPQZqtWpWnL4wmYxy3aG0oWf1l7CHf4HV8fjCf4hn8TDGdWVs++Xf5XT0K7hYkkWbJDtVz3ZnBbo2pZ9f3DKnTauu2imK1P1ndtTYcHKfxHvFkTERHrmOaBHPqKhRIRw7IhnW4pOUdrEZlrnqR6do30vByTCnhkLpu1ypT4MNpy7HN4tDzfLXsHLLD4nVccnpxy+HJLixEKRItvnJKZtVzXJ8c4Nn1It4+dcxn6mGquTpJFn0hW7Vc+DyRwW6XczX+HXsFe2q6ju0+XhppnMW3EbNryZ56kcP4itCi2W+ZNmYyma2LOttvZ2y0JiyyG44T0/0zLO+v+0mErqvJ1BNsqaHnycQo8bszJjhYyI/W40EqaSjTwyE8FkqB2hczZzfr9o5Lqkkp1m1zsPEe3dM3Zn0L1kJNiV1HeqEzDTTOeitI2bTlCz1IovwF8S8c1HNnPEOOtq/ZKfbrfKb+FZ2c4s3z+4dUtJkylEKtQeOuJ3n5wvk3NI20yGiA3p92dXsDiqUyUaeKeojslQM8TGbObdXtGfxlxnyNJnf7xRb5HrLdiIrnYy9Q6paTJlKIVag8dcTvPzhfJuaRtpkG99jp19py+113+F2f7E7EfwZu9xoJU0lGnhkJ4LJUDtC5mzm/X7QVKZKNPFPUR2SoGeJjNnNur2jKVJpKhPEtr0FkqBrJLmeC5se9BznyP1DO33t7/cKlMmoJ4p6iOykQM8TGe0ObdW9DbEXf7B1wldV5OoJtlTQ8+TiFHjdmZMcLGRH63HVKmnKFEK1dBZNgfBkuR4Lk0W8XOfI89BWqUyUaeKeojslQM8TGbObdXtGSb5rbdcTzz/x2GGkVLViaCWilYUiN7Vt0MTMee4eepGX4jtsSuo71QmYaaZz0VpGzacoWepFF+A+9t2VJIlypeMpm3YUm629jzz0JizzG27+k8892Sa+t889lH1SkU/zKaV7Ymc+89TEnFvGfLVaT/u093keo96EyudiP1DqlpMmUohVqDx1xO8/OF8m5pG2mQ5VT7TxaXJ9WPN8zpFDkbXOzZHkMvbmfg2d+L+J+2/+G/8AMeEUNsRd41gAXJpFuwZNc+tYFL5u23crrZY0WnW+mo1h5mmpp1ZUKVqiDCQqrXkuUWLaRlziYyYyf1ic76e6sJ6+zQQ/aNQjXRcomltscejORlHlrqXX3DQVKZKNPFPUR2SoGeJjNnNur2jsMlD9o1CNdFyiaW2xx6M5GUeWupdfcN7cep359GelTTlHCiFacFk2B9pkuR4LwNDvfxPrloNCh/Wseqc3bbeS1sseHXrfXQZ8tTOlcF51WgjZdOtxJrFm0dpZaaZaD0CVNJRp4ZCeCyVA7QuZs5v1+0RhOf1VneP0/J2AAHVyZ1YUzpScpCONl07yELFmxkcWuWj6iXg+mkylC2ejgZDOswInPNiMotc9X1EipTOWKIp6WO+bG3FkTETsTTdfZ/F3D0CVNJRp4ZCeCyVA7QuZs5v1+0c582W/PP8ATrflx155/t2AAHRyBOh6JB3+JigToeiQd/iYCgZNR/eCkf1vyENYZNO/eCr/ANH8hicvSKx9a1gABSQAAAAAAAAAAAAAAAAAAAATyelqPd8BQJ5PS1Hu+ACgAAAAAAAAAAAAAAAAAAAAAAAAAABPJ6Wo93wFAnk9LUe74AKAAAAAAAAAAAAAAAAAAAAAAAAAAAE87paf3vAUCed0tP73gAoAAAAAAAAAAAAAAAAAAAAAAAAAAATzulp/e8BQJ53S0/veACgAAAAAAAAAAAAAAAAAAAAAAAAAAAEuAq9M+UQYCr0z5RAKgEuAq9M+UQYCr0z5RAKgEuAq9M+UQYCr0z5RAKgEuAq9M+UQYCr0z5RAKgEuAq9M+UQYCr0z5RAKgEuAq9M+UQYCr0z5RAKhPO6Wn97wHzgKvTPlEOMyUoJTJI1TxHcx4ZZZANABLgKvTPlEGAq9M+UQCoBLgKvTPlEGAq9M+UQCoBLgKvTPlEGAq9M+UQCoBLgKvTPlEGAq9M+UQCoBLgKvTPlEGAq9M+UQCoBLgKvTPlEGAq9M+UQCoBLgKvTPlEGAq9M+UQCoBLgKvTPlEGAq9M+UQCoTruiR93iQ+cBV6Z8ohxVylEKaM41V8OTlhkT5gNABLgKvTPlEGAq9M+UQCoBLgKvTPlEGAq9M+UQCoBLgKvTPlEGAq9M+UQCoBLgKvTPlEGAq9M+UQCoBLgKvTPlEGAq9M+UQCoBLgKvTPlEGAq9M+UQCoQ1Ooy6fJuizjPmw556Pm3rHTAVemfKIYHCCmqIYjVHMxS/iO0oW0IusBkz50xXOOdON4j9RezqHxHAURBBGURD6AUUCp3J06qfKxTl3YMNzYbmZRaFm/rHfH2r9rQ7db5PPCs7ebq+X3DJoP7Hke9+Yx81hLOU4ODBdbc+ZF2doy4ytmVnZppY50pPCkUTcdCTvItKF835xZ65jlUlUlDT50SFNgQRW4kOIcV+ZNmejOYkRIJyPCggVvIgd5eGWb+vXU3Ct/smf7v5iG4SYWWdzO3Oar6hhKEh/JcyYjUQqJJtFC7H2OTdftH0PibMKCHPUfocsZZqvg42y7jVgqFRrSibDCl2hETXpsSGHqy3mI9ScdlyDi6nwIVdbw00x7YNld2MjPMjfUyHm08MmcohgUT8CUbvMsOK3LsIb1HkyZSg5FMrrTZ2sOyHmxGf8XePzfx8cMfiXHHn8f0fofg5ZX4cyy4/D9XJDGkp1+ycIMPEa76mZuztr7TFf2Qu/xSpR/wC3JxG+EmhLvYauwVf++/8AKwfqGwVf++/8rB+o5zG9tefmu5zvvz8mVxV/9s/5/wD9x1So5yNRDPT8HLJsDtFtxGzk3X7RobBV/wC+/wDKwfqGwVf++/8AKwfqN6fp+x1/X9zYKv8A33/lYP1DYKv/AH3/AJWD9Q2Cr/33/lYP1DYKv/ff+Vg/UVr6X8/9p39Z+X+jiBJP5SoQ7Upi585zgu7MiNiyYu4Po1SPRPmR/qGwVf8Avv8AysH6hsFX/vv/ACsH6hqf9f2N3/t+7QSppKNPDITwWSoHaFzNnN+v2jPqn2ni0uT6seb5nSKHI2udmyPISVSGr06nzVXG+Jhtu7NATuZFr3jkqSVFAoijT1TFXK2aXs8JYlhdp5ExH3jMsuNaMced7aCH7RqEa6LlE0ttjj0ZyMo8tdS6+4awxEtHqKNPDIT1iyVA7Q7NCbOb9Z+sddgq/wDff+Vg/UbjbJ2ZlJb3XIeiQd/iYoGGkQ1WJNAcFYshzYtmhNsx22Cr/wB9/wCVg/UV1X2T0z3/AHawyVH1rhAjwd7Yr8fqsvg3ddX9QbBV/wC+/wDKwfqM+jpKisTnUYKphTVXlC2eGJ7TOEvDsE226mlYyTd20Kty9QQIZu8mU4mLBpdaRGWepZ9g1h5mjpKisTnUYKphTVXlC2eGJ7TOEvDsGhsFX/vv/KwfqGNvfXcyk7b7NYBk7BV/77/ysH6hsFX/AL7/AMrB+orqvsnpnv8Au1gGTsFX/vv/ACsH6hsFX/vv/KwfqHVfY6Z7/u1hk0794Kv/AEfyGGwVf++/8rB+oz6akqKlQpVp6o0qda0/Z4eWYjLmnzW09Ym27nCpJq8vTDzKNTOX1ionTI2lTsJ1LFybQ/yRauxl6tQlpKjWU86COqXoY7cOZs8JYrHnlkZMZd4ko9OqNTo5yI1eAhPycOHDFfvGZ9bkxkJyyts1F44zGXdayVNJqCeGQngspEDtC5ntDm/XvQ2xF3+wbYydgq/99/5WD9Q2Cr/33/lYP1FTc9P2RdX1/drDJ4L/ALvpff8AzmGwVf8Avv8AysH6jPoKSozaPIjT1TAlHc0vZ4Ym3j6zC29U4JJ03lvSelqPd8BDTv3gq/8AR/IY4y0NVNTOIqw0RWuezQ55CVGkqMVYqMEFUsmwYWJM2eE73hyy6mC27nBJNXl6YBk7BV/77/ysH6hsFX/vv/KwfqK6r7J6Z7/u1gGTsFX/AL7/AMrB+obBV/77/wArB+odV9jpnv8Au1hnVhTOlJykI42XTvIQsWbGRxa5aPqJVUmoo08U9RXbJUDPFskJs5t1e0Z+z1dLy2221Jb/AGfCgO+zLnc0mhzE5ZXtpeOE77avk/suk8jheUm87AfeLKLnXZlrkHB3kKeSGbuqU3lYNbbjMyz0PLsHJLR6ijTwyE9YslQO0OzQmzm/WfrGJtavjD7Jqe2KVXlOQKXzSy52Wj/cJuXTZbFTHqlkr2CpTJRp4p6iOyVAzxMZs5t1e0eKSrpKBRCmQrMCUb4yzCOLEyeHcPRnMstdRoSU9XqNQTqJS3ETS7sJXhQEzkx7mupNn7RJXE6ukVCQu23GUzbt/CKFmIi0zLQxOeVvzaVhjJ8u+/nn7Oqrg5UVieJaom3ro2eTbCTsbc4jbQnGtMTSZtHkz6HA82TdssTnk8TR87v17h12Cr/33/lYP1GfTUlRlKFNOT1TClJLWPZ4Te8ji6/1G9Or27p6rZ37NVVLk1yjxQJ57SpzNMsPqi7DbsHalreMafKVYeHiPu3OzGZa9wxKakqMpQppyeqYUpJax7PCb3kcXX+oU1JUZShTTk9UwpSS1j2eE3vI4uv9RUyu5deebTcZqzfnmmgu+zqhAuh5NNMfbI9XYiKDLXU+rvFdUW8XU+aqw8TDbduZ3Mi17xnqqPUVieKQorF8qNnh2aEnY36j9Qz5KerragnxVtqlNdi8lAez3Fl6oriLq0C5Wdp3JjL3vZsUVFxdLmJcTEw23rWd3PTvHxXPrWBS+btt3K62WNFp1vpqOMtDVTUziKsNEVrns0OeQlo6SorE51GCqYU1V5Qtnhie0zhLw7At46dEnPVa9MAydgq/99/5WD9Q2Cr/AN9/5WD9RfVfZHTPf92sM6sKZ0pOUhHGy6d5CFizYyOLXLR9Ry2Cr/33/lYP1GfLSVFZWJ0EdUaagtw5mzw53w55d3rE5ZXWtKxxm97egSppKNPDITwWSoHaFzNnN+v2jETosfhesVYluzWbtr3XS216hXsFX/vv/KwfqMrg7S1fF5KklR2fH50OAUfNMyLMz9oy82TTceJbt6sZKj61wgR4O9sV+P1WXwbuur+oNgq/99/5WD9Rn0dJUVic6jBVMKaq8oWzwxPaZwl4dg223U0zGSbu2rUk06JQmWp4MWaluaS5Q33ERc49G1HLjLjPkaTO/wB4ot8j1luxEVzsZeoZ6WKuLFEJp6hehjdlODATsX8h56k34iSm06op06mfSFd8qO3Diw4SxmMyPnHutnrqJuV3xFzGa5qtUmnI1EUjg3BZNgbaoXI2cng5/ti07xq0eXJiTmrgn7TNUeUn2HBfaZkW71NoM+loFfF8ri+t/Vs7Pqpdpvqb6uOUxJUaMnkwQVSxDBdiTNnhPCc8sszNzPuCcc6Lzxt6YBk7BV/77/ysH6hsFX/vv/KwfqOnVfZy6Z7/ALutYTTpqcp6OB10nyETlk5kUWuWj6jz61TJWJ69PTx3yo9naJjJ2Nuv2Db2Cr/33/lYP1Hn4U6uq8abIt2q7Cu5IoMbs1a1mP2sOWe/bzTr8PXv5t3jw8aXd+72dn+v/r5//bDhTZWy8TKkibGUzce6HEtvZyLM8iYnH0i4xl01Bsa3lZuJgSMKHqPe3j7zzESNErkcXqqfMuUqcSyG0ittyPM8jycc7e115x2dJO835z3ewo8uTEnNXBP2mao8pPsOC+0zIt3qbQaI8pOhVpaeorKSr42LbcezFDex2lro2fUNXYKv/ff+Vg/Ud8cvTThlj67awDJ2Cr/33/lYP1GfLSVGsp50EdUvQx24czZ4SxWPPLIyYy7xtyvsyYz3aFL+08KqTvXgSvM6wxZk1zs+ZZDrXpcmbR58CifgSjteZYcTbxdRCVVJqKNPFPUV2yVAzxbJCbObdXtHGTS6uq2dUrqOCplXWw4EEVj5HmRsbkwnd1rStTfVtLJUbJT09UlIsRNLuwpWK2zOdp56x3HnmWQ9KlUyVieGenjvlRu0TGTsbdfsHn6akqMpQppyeqYUpJax7PCb3kcXX+o6zqXV0u0KklRxlM226HAghvbIszNiYnGY2ydm5SW93oRk9B4Qfz8Zd2Hhwfi7+phn0efUaqnOOCs2TYPKS9lhO1zNs8ndgrCSoo05VGOqYs1L5Mtnhha4yhPx7Bty3NyMmGr02vQKk0lYnikKIL5UbPC5k7G/V7BJR1M6anOQsjddJ8vCxZOZnDplo2g5bBV/77/ysH6jPmJKijrEmCCqPNX3YkzZ4crIcsu/1DbbLvTJJZrb0wyUP2jUI10XKJpbbHHozkZR5a6l19wkXQ1dLZLlVfGUzXwpOzQQ3sz56ExZ5jslo9RRp4ZCesWSoHaHZoTZzfrP1hbbexJJO7bHlP8A7W/zPzOb+Go0FUmoo08U9RXbJUDPFskJs5t1e0ZKqnVFGnirihXYugZ4MOE2c7NSNtD7BOdt9P8AxWEk9f8A16ef05L7/gI+DvIU8kM3dUpvKwa23GZlnoeXYOE5FVCVpyOsPEd1sWzQ7uQmVJKjTFESs6o0qc20z9nh3GJod3rd2yFW2XekySzW3phJVFvF1PmqsPEw23bmdzIte8SbBV/77/ysH6jPqSSozVCanKKpiyldzns8JNYRRdX6hllddjHGb7tulouLqfKS4mJhvvWs7mZ6d4z6apkwp1NcUR4UpVa8DHFZaZwalq/sElSSVGaoTU5RVMWUruc9nhJrCKLq/UZ66obVYlm1zGTTXxYtktsZjLJnNz7BFy16dlzDfr3elo6adKTnPWQMuneXics2Myh0y0bQYta+0agtQxcopl2bHBozkRx56aF19wz0vCGozVEMCipYEo3eZgQxNl2EQ4oUSvhDUI5k2Z2Ys60t3I2yyfRshNzmUmOK5hcbcsq9Nwml06anlwLp+BNN8GZZFE2ZXZF3ajzNWqXGNPQYs7EUy8TF3WZzJuptC6hty+Ck6UnnSIKk0qdbiQ4BZsbl1jPT0VWlqCzi9RcpRWWbhFfeWepsTE4ZzK3t3MLjJ37K+MqvU+WpM7/eJ7YOR6i3oiK52M/UHECuq8pUIdlUw8+c5R43ZkRkULERF63BHCrkcXpafV7kynEsi2YittzPI8zzcauwVf8Avv8AysH6jZOrvupt6e2ocS7V+1lG3W+T3MKzt5p5vl9wrQ01JTr9kk4eI128ZuztqfrMSbBV/wC+/wDKwfqGwVf++/8AKwfqOk456XO88dTWAZOwVf8Avv8AysH6hsFX/vv/ACsH6iuq+yeme/7tYZNO/eCr/wBH8hiRdGrp1m18IMPEe36mRuzPp7SGUnm1efUFkykqdqusxJ2HBBdlllFp1l3CMs+Zw6Y4cXl65d0SPu8SEyqt05GoikKFFk2BnhsiNnJ+ovWMyfT6urpMRVCoWXc+TgwGzRZbxH7DHyl4KTkaiGenqVk2B2iwCNnJus/WNuWXpGTHD1pLr1RqqedBTENk2C15mNCdrn2RETuxjlxLV6v+1lGDheT3IInfXmmXYQ1dgq/99/5WD9Q2Cr/33/lYP1E9Nv2t38ldUn2dT83JLwXp0pPDAol480neZdFC+fYRjrXPquBVOdsV3JaX3tDr1NroGwVf++/8rB+okqlLq8+nzZfGO1XNyOBBBdmXW+Xb3DbNTjFMu8ucnoRk1H94KR/W/IQ5JZNRWJ4Z6eu3yo3aLZISdjbr9gkrCSoo05VGOqYs1L5Mtnhha4yhPx7BuWW5vRjjJdbemHnqtslO4QIF03k8TExY8zdoCIsu/qFewVf++/8AKwfqM+vJKjKo8+NRVMeUVry9nhhfeLrIZnbrsYSb7vTAMRLJqKxPDPT12+VG7RbJCTsbdfsBVJqKNPFPUV2yVAzxbJCbObdXtFdXG9fsnp51v922MmqU2kcquqEnsvjuj9RFkR+wZ6WKuLFEJp6hehjdlODATsX8h56k34jkuQcXVCBcrreGpmPbHsruxER5EbaGQnLLc7Kxx1e7jNT1GpT5KiZBxqhgusieGRe5MfrJjL8PWMsoppppMidFcUm7DhYisc3PPrcaS+qHEjmFDXNqPLktksuzLrbLt7hlyppdxjMJjbv1VncpNejrDDaQGlxIDaNii1Jh9DvL5hDs4OcyJHGrIqbBss9P5TM43uLLnZaP945y0EmFPOgjK+bHbhzMysY88utxjK0s5TWVuDBdbY+ZF/D6xup5c6XdjT8Z2bcKFvuEf28fZf8Acy93abPmwUeUhgiaXLe7It94nL2MIoYShIVTzIpURmJh9j+hk/tvk/1tv9x/JU6ainFPkRNEXqLsbr9o9BS5MquSTjqc/bI5fNgsOXhu75ws7sXsYedmzCghz1FtJggQTJS1Wq2Uo3wjw77mcj00Z+vtE/1vw/h3HqyX/R5/EmXTi9yMnjLjPkaTO/3ii3yPWW7ERXOxl6hy4vqFRkNUFWHKmc9LhwmzHlvkfqI/wGjgKvTPlEPlc19LiP4hRbLfMmzMZTNbFnW23s7ZaExZZCsQKopqNPFPUL7JUDPFgkbObdXtEcmCuK7sWdsFum7BNvfwb/UNycQ1bzVSqrSZSiJInLHXEzSM4XyfnGTaZjlxbxny1Wk/7tPd5HqPehMrnYj9Q7pafNRp4ZCdTZKgdocMjZzfrP1jrgKvTPlEGt9zq19lUJFy3ZbJcqXjKZr4Um629mfPQmLPMQKl82UoiSJ1eOuJmkYZQvk/OMm0zHxMlKKdMM5anaKgr0hsKDFt/CFoT7wuXs2Y+76mTJ0KiSpVSL10d2yI7yKxiaPfLI3LPP2EKkqacoUQrV0Fk2B8GS5HguTRbxc58jz0H8S01QnmTJxrb585sSZhEVzZFk7Fl2CSWoqa6YWxzWSR81ZbD1a7h56kZfiJ1rv55+Td77eefmsVVaTKURJE5Y64maRnC+T84ybTMEtJkylEKtQeOuJ3n5wvk3NI20yH0lp81GnhkJ1NkqB2hwyNnN+s/WIZaiprphbHNZJHzVlsPVruHnqRl+I2/Vk+ixUpnKFESJDHZNgbGnMR4Lk8O6fOfMstAoyOFOmObEd8+d5WYzXMZkWWhMXYPpLT5qNPDITqbJUDtDhkbOb9Z+scSmRJaftE1ZhSYdeSubNvbqN161m/SKly3ZbJcqXjKZr4Um629mfPQmLPMKWi4up8pLiYmG+9azuZnp3iKloVsEuJSpnYaye2Nuwm7OUOmWnYLsBV6Z8ognPNLxxFQCXAVemfKIZi9aokzJkqBdZDJbaJ2CR4Ltbu/wAT6ZaDbZIyS26juu+0ahAhh5RNLfbINGciODPXUurvGsMKg0hQhRuceBPmeUhYotDNuttD6h1qkxbIlwyUyy5ZOfBgwoSuZjizPIsu0TLqdVVZu9MfS77RqECGHlE0t9sg0ZyI4M9dS6u8K59awKXzdtu5XWyxotOt9NR3S0+ajTwyE6myVA7Q4ZGzm/WfrEMmUoV1xSU1S8SG3BisLK+He/7Nxlnv6tl9vR3UfWuECPB3tivx+qy+Dd11f1DWGFRZShXLmVMlOHEra6Cwja14df8A2GngKvTPlEKx7b905d9eyoZ1eUzkdHnz08dk2C1omI2eIi6/aO+Aq9M+UQwakoUS1k9Sc26Kl22laRX4hEXc3f3BndRuE3VqVNJirEMhPBgyqW7QucV+JC/Xo3f3DbGagpqhCjlppa14YHY8IuszPt9YowFXpnyiDGajMruqgEuAq9M+UQYCr0z5RCkqhOh6JB3+Jj5wFXpnyiHFJKURJoDgVWQ5sWGRtmA0Bk0794Kv/R/IYswFXpnyiGYglKDrlVIlLRFg3RWFvbpicu8Vj2vnq3QEuAq9M+UQYCr0z5RCkqgEuAq9M+UQYCr0z5RAKgEuAq9M+UQYCr0z5RAKgEuAq9M+UQYCr0z5RAKgEuAq9M+UQYCr0z5RAKgEuAq9M+UQYCr0z5RAKgEuAq9M+UQYCr0z5RAKhPJ6Wo93wHzgKvTPlEOMuUoNTOIlTRFa54ZZ5ANABLgKvTPlEGAq9M+UQCoBLgKvTPlEGAq9M+UQCoBLgKvTPlEGAq9M+UQCoBLgKvTPlEGAq9M+UQCoBLgKvTPlEGAq9M+UQCoBLgKvTPlEGAq9M+UQCoBLgKvTPlEGAq9M+UQCoBLgKvTPlEGAq9M+UQCoTyelqPd8B84Cr0z5RDjLlKDUziJU0RWueGWeQDQAS4Cr0z5RBgKvTPlEAqAS4Cr0z5RBgKvTPlEAqAS4Cr0z5RBgKvTPlEAqAS4Cr0z5RBgKvTPlEAqAS4Cr0z5RBgKvTPlEAqAS4Cr0z5RBgKvTPlEAqAS4Cr0z5RBgKvTPlEAqAS4Cr0z5RBgKvTPlEAqE87paf3vAfOAq9M+UQ4zJSglMkjVPEdzHhllkA0AEuAq9M+UQYCr0z5RAKgEuAq9M+UQYCr0z5RAKgEuAq9M+UQYCr0z5RAKgEuAq9M+UQYCr0z5RAKgEuAq9M+UQYCr0z5RAKgEuAq9M+UQYCr0z5RAKgEuAq9M+UQYCr0z5RAKgEuAq9M+UQYCr0z5RAKhPO6Wn97wHzgKvTPlEOMyUoJTJI1TxHcx4ZZZANABLgKvTPlEGAq9M+UQCoBLgKvTPlEGAq9M+UQCoBLgKvTPlEGAq9M+UQCoBLgKvTPlEGAq9M+UQCoBLgKvTPlEGAq9M+UQCoBLgKvTPlEGAq9M+UQCoBLgKvTPlEGAq9M+UQCoBLgKvTPlEGAq9M+UQDrPmHLgeHXqHOGOZKmwwTIryjdjYiZh/VRbhRdg+ZsRTFEooc2d/uAVAAAAAAAAAAAAAAAAAJ53S0/veAoE87paf3vABQAAAAAAAAAAAAAAAAAAAAAAAAAAAnXdEj7vEhQJ13RI+7xIBQAAAAAAAAAAAAAAAAOc6TBPlHLmw3QRak7CXilD5j44v1Fw8tWuE0cieclFrDrH25Eehl7RGXw8MrvKSueXwvh53eWMv4NvilD5j44v1DihD5j44v1HjPpLV/S/lwfoH0lq/pfy4P0E/2fhf9Z+Sf/j/AAf+k/KNOuUU0ZmoSlyXXD/LoXWeeZjBnT7oWLIusVHwkqxkxq/lwfoMRVOm4xRRTmKL/wBJZMOl3Jw74yb5ehV06bTF0uQqU4KWN7Z+GUTsTnukb6mw7pTS09RDIq+/NjfEhzLZ2Jy5vOuctNBgpqwtm000EU36vD/DbDnm+rPqP5DV10COOnzJ9ySFnKyEmzu7H1HLpy3uV16sdaserkUMqjJhVJV+HJmc2HBdmyPMz7SHCdRKhKNRIJNtkMVuHOxIZbdZ7r93cPMwVFdIVEtJQ07ztkO7k2jMeWQv+lFal+UVPCWseHB4MLx3LvtUWyzWtxxlz7S7SHaJCqOnmvwnk/z3Flm2muozpq5RUF01ROnXmbOdpE+Tf6CeXMmRQwEcecx2Ni3WHr+L/V55/D6Z3eX4f9L8PHPqvZ6KYS6kqJMdTT3yo7ml3wlcxdsLszkCpUnmp4lKdXgTTZkeGcTZtzz+/wDAY0dUqkKMqcSh0x6QWQ553as+oK64uVzICqMePhvaTQws+uhewfLv9Pj7T8no/s/0/f8Atz8o38NTTOWqxf7tPly3Ue9C9rOR+sdKeuWykUuNTVNikRvgHs8My9jO7TMmPt7Rh0xcigOZCqR7W7WnixS21fT/ALyHpeJaRV/2SowcLym5HE76c4y7DGY/DmN+Warrj8L4OHzY4yfWSNBLUajEnhNOk4xlZspxIZV+f8hlk2nc468dbL+1k+w3eT38W/t5pZNl94yl1AV8YQKpsPGl74sLlJ0IiLN/DsGeqq1RpiiJInLYpUtmkbsyxyfnGWbu/eOtzuPfzz71TDHLt559z2CGpJKjfsk7Ew2u3TJndtS9RiseOmV6nVVRJgqaGyVBc0zGiO1y7ISJ3YhWll0OaohgpE/AXG+HMsjibLPKLLR9Rc+JtF+Hp6YBk7BV/wC+/wDKwfqM+oK6jVU6unQUuybBZiHtEJ2uZRF2O7doq569EzDfq0EP2jUI10XKJpbbHHozkZR5a6l19wIftGoRrouUTS22OPRnIyjy11Lr7hJVOEqTi+bxer+s5WcmfaT6k2jjWpeycXyuL+jZ2a9pvrnq4yat1vzz/CrLJuzzz/KsAAdHJOh6JB3+JigToeiQd/iYoAZ1eUzkdHnz08dk2C1omI2eIi6/aJakmkwp01DTwYUpVc0bnFZaZR6Hq/tHVR9a4QI8He2K/H6rL4N3XV/UFD+tY9U5u228lrZY8OvW+ug53m68+v8ADrOJvz6fy1gAB0cgAAAABIuW7LZLlS8ZTNfCk3W3sz56ExZ5jLdNk26qlMlGninqI7JUDPExmzm3V7R5+g0mSvo8iNcePKK7Bl5w4e8d2ZHm7FroNDYklO+06hMxFMvnqbTJ33S3Sy0Mi0GfQadOWUeQShXehjudNhkTtEf8ZG+pP+A53nKbjpOMbqleUzqhR589PHYhgtaJiPaHiIuvOG0y7x6YZNR/eCkf1vyENYVjOanK8QAAFoBk8F/3fS+/+cxrDJof1XHpfO2K3ldL73i06m01E37UVPs1dJ6Wo93wENO/eCr/ANH8hi6T0tR7vgIad+8FX/o/kMMu8Me189WsAAKSAA89wiqSSN6XNnYeJ5WbaZ4TNEWTZvpkeQnLKYzascbldChbtdQRqk0vEw79lhubaXJo8z5lvr16h2lqZKBROkQR7bV5luJCxy8Ricv/AEk0J97do4rkW1WVCtzMFNKd0tt1jtDz4czc2P8AAdkqaoxJ4ZCeDiiVJdoXhn3ub9ejf6+oc+dunGvPPySKpkleoilLpGOuJsFBecOHk8XKFkbkRRZ6aBXqdOho8+euV7XNlW4MWGUux4iKLQ83y17B6BKmko08MhPBZKgdoXM2c36/aOwro3OU/wBzV4BicIE0maoRT1kDoZN+PE55ORFDpnq2g68HeQp5IZu6pTeVg1tuMzLPQ8uwda8mnLKPPkJ4L5sdrQuRO0RH1+wbfmxZPlzKCpnLKPInqI75sdzxMRO0Rl1ewcq59VwKpztiu5LS+9odeptdBy4PqZM1QtkI43QybMCFjycjOLXPV9RthPmxL8uTJrn1XAqnO2K7ktL72h16m10CufVcCqc7YruS0vvaHXqbXQODvIU8kM3dUpvKwa23GZlnoeXYOVNTSYk6mhqIMWUlteNzhvuM49C0b2ie/wCP7+fsrt+H7efu1VSmSjTxT1EdkqBniYzZzbq9oxJO107Z1y7k8S7b48jdspeRe0ub3jlT1M6uJ0kidHjyiv26Fih6zOX2dn8PeNuqbJxfN4w6Nlfr2k2merDd9U3PPP5NdN6b55/DOVQRL6xGjIsRITbXBp/C8GeupdXeNwYXB2JQatfCul2rIcPFiuI7sjbIsiybQborHnlOfHAAAKQkqi3i6nzVWHiYbbtzO5kWveFLRcXU+UlxMTDfetZ3Mz07xIu+0ahAhh5RNLfbINGciODPXUurvGsJnN2q8TTJ4Ufu+q9z85CulouLqfKS4mJhvvWs7mZ6d4yeEiLjGoU1LiYeJi71rsxEencNtUpko08U9RHZKgZ4mM2c26vaJn2raq/ZkiSvKZyOjz56eOybBa0TEbPERdftGf8AVJlP8zRJXtix3P8A/VDbH9/sGfUpk5fWE0pRIx5pXOgvKHD3SPyhau13q0HoEtOnQqIZ65Xtc2U+DFhlLscmi0PN8tewTu5W688/9VqY4zfnn/jlsSuo71QmYaaZz0VpGzacoWepFF+A1gAdZNOVu2TO+yqgoXTd5MptxY9MG0mLLM4nM+rQawDJ/Yn/AA3/AJfxiiuiPuGfZ+5v2vvKX9mYVLnevAm+e1iiyJ7WdszzGgqUyUaeKeojslQM8TGbObdXtElelyZtHnwKJ+BKO15lhxNvF1EOSH67UI5yvdUpmtT67PcRke8WUVxER+oZvXyxut/NTi3jPlqtJ/3ae7yPUe9CZXOxH6hykKZKOsVqeojslQYDxMZs8LdXtGqqUyUaeKeojslQM8TGbObdXtGJJlYfCBOqVprVK262HEfAsgY8yyiuJvYMymrNKxu5dsqlwzKSglVaGZiQTHukWs7GcJb2fa+g0EUuTKUUGBPPx5RbQ0yw4Xy7DEU79y0/vf8A8wWrJcmjVinRxz7EMGLhy7DPCeHPPMzcz7hznEntx+7pebffn9mqqTTk6iJahgvmxtjSXIsZiaHePmtmeWolSqZNPTwz08d9IjdomMtnY2696K6I+72DbGSu+pVCCck3lKl7k+m0WkRFvHlDaRmfrHXKa5jjjd8Xzzzh1VKZyhREiQx2TYGxpzEeC5PDunznzLLQVpU0lGnhkJ4LJUDtC5mzm/X7RiUubxVT5UzadqpsT8th2YOZ9WcUTxG3qYV/tv8A4b/zHhFDbEXeMl9fVtx9PQ/bf/Df+Y8IobYi7xrAAuTSLdslR9V4QI8Hd22/H677IN3XRvUNYZPCLkKea6VuqU3ko9bbjIjy0PLtGsMnext5krOVUmTNURK054C42afnE2Tc0zbTIZUtTOqaedQ6nHgLjtaNiivzv0hyJiIusemGdWKTJqqcoIzsmweTmZna5k+Tk7sJyx9lY5eldqWt4xp8pVh4eI+7c7MZlr3BVEXGNPmpcTDxG3rXZjI9O4eZo9WnUZQdOqZWSoNDyPCcji/hI3dy68ht1z61gUvm7bdyutljRadb6ajJlMseW3C45cOVHmTqqoOoqpFkqDohXkdrkcMejO7dZewbYyU/1XhAsxt3bbMDrvsg3tNG9Y61hTOlJykI42XTvIQsWbGRxa5aPqKxupynKby4cuncIP5OLe/ExIPwZvW41hiJa3Q0aeGQnUWSoHaGyM2c36y9Ykl16o1VPOgpiGybBa8zGhO1z7IiJ3Yxkzxn3quGV9OFKGXHTlaKnTSeGC/Bm+dcjiiy/hZ2zPMWVhTTpScpFTjaVO0haLNjI/4e4ebXU+uLyghXFdNhfBg3Cu/mzI8tC1GpS6BSJ9PlTLdquflnjguzPqfLs7hMuV+WT822Yz5rfySyeFmBT0+LDtSmK7Fzstzy6mPLs7BxlzK4sUTqjTJGFKVWuV8ET2lb/F7D6hWqmSeCqiKNPIxZStml3mWHYXabu9w6rkWy8H4KNKmYyma+EVtt7RlEfqJi7TE/NeLe3n6r+Wcyd/P0Z6Wgzq4nhqKhc02c7lgl1Hb1GXZ2Cuj0SnL05rY07Sp3k5N8XJsZke8+bs/qGrWFM6UnKQjjZdO8hCxZsZHFrlo+orSppKNPDITwWSoHaFzNnN+v2i58PHaL8TLTlVFvF1PmqsPEw23bmdzIte8ZPBVFsu1TJUzGTTbMKdbbe1z5akx5ZiuufWsCl83bbuV1ssaLTrfTUOC/7vpff/OY3vn9zO2H3tYZPB3l6eS6bvKVPlY9LrTMiy0LLsHWvKZyOjz56eOybBa0TEbPERdftFaVNJRp4ZCeCyVA7QuZs5v1+0V3yR2xZVQTSUyhXPWQYqFXZjxOZYNhEUOmcTm2mgqpqmdEoUolEeLNS2vOYob7iM+aWjaBWFNOlJykVONpU7SFos2Mj/h7h5VKpnQqIUVOj2ubKfY5zFLscnj3T1fMs+zIc8spjk6Y43LF7sSLqkkp1m1zsPEe3dM3Zn0L1kMRKkqNco8MaiqNKnO8vZ4eqLtJuwbaGmpKdfsknDxGu3jN2dtT9Zi5lcu0RcZj3qTjRXP5Sn07ak0XMnY5QXduRk5ZuXcOSqj1FYnikKKxfKjZ4dmhJ2N+o/UNsBvTvudWu0ZyWiU5Gohnp09k2B2iviNnJus/WOVO/eCr/wBH8hjWGSo+q8IEeDu7bfj9d9kG7ro3qGWSa0S272uXdEj7vEhQJ13RI+7xIUC0AAAAAzlVbpyNRFIUKLJsDPDZEbOT9ResZ/0nx6hstPR7VdzIsWy7JzyMsuv7hNzxnquYZX0V8HeQp5IZu6pTeVg1tuMzLPQ8uwOFH7vqvc/OQ8pOr6vjBQqSRbPj23QsUfNJizMvaHGVXq/1HGxsX+C2CF2z1YuwcP7s6emO39q9XVXu1SmSjTxT1EdkqBniYzZzbq9oylVboaxPFIUKL5UbPDZGTsb9ReoeZQ0XHp8a5Wo2VNC1sdl92ZkeRG5Zt94rQoqRvy5UzjRTG2FJtjk6O+emmefYN/uZX0Z/bxnqkk19Wlp6dKkiwcK66Jiivc3LIyybMfUulrVkZLaYhwpEfk4cWGJmyPnG+pGOiWozqAohkGksmwPtMOIR4rk8PUdrP1aglrdcWKIZCdRfNjdobICdifrL1DlxeMnTLHcupNX39VvEymRT9qqFQ2W3nw4JR25sWZHn1feJeNkKXkdm263+0YkUq/r5rZNp3CFVLnL08VROfjzSbaSsKHDzth9rt1FkOSFFt18uVM+s5YUm3ymr56ExE+eoi4Yb1jjHCf0f9PreWE/KPjblPnPhIdJq4psmRDFK34LsSO7yj6ZdTBOUzDlLNhk4KSZZiSrrtNMzz1cxmpqlORKiUJ5zRy+bulm5MepesV8P4WrvGNvwf6fC7mEl+kjRlz7Ye0hpU+VJk4U+qT8JPG9kFhxXs5HnDmTGw80uqSxSsmTp8zlImuyLqIi6iFKZZPQTpc6RM+sQvabF7D1y0MeveXojWPq9BWJZxJyV0xNYhg1n4j3uZFzYsyY3IJclKaeccC7HlFbiKcI4dnzy3P47tPVqMNfVVy6CGNdOus5kNsJWuz6FnoQ6cf1OOdLUKVbzk72nhw7l2R6Fm5CenLfdXVjrWlqZEqVpoYjj3577PLYuWY97P+Ftc9RwnwzEU+OROhaOBnJyycn6vaOUuv1SQonKIZ7T1Ft0NkOdpMXU2glmLVK5ZOnKonmna+RdjdXsHq/pvjZfB4vMeb+o+Dj8bmcNmm0VXUjgmHDZImPyzkdrP/C76kw9fxQh8x8cX6jzHB2uNV1JLD3ldtsf+zCfURewekVVaTKURJE5Y64maRnC+T84ybTMcvjZT4t6viRk/pvh2THpl/B98UofMfHF+oysNDU+RpJf7xRvcj1luxNc7GXqFvFvGfLVaT/u093keo96EyudiP1DWHD+z8O/8Z+Tf/j/AAJ/wn5Rl0+hpkccufGWKrgd52cLu5c120NhqAA7Y4zGajp9AZypTOUKIkSGOybA2NOYjwXJ4d0+c+ZZaDliq6rylPU7Kmh5k7DKPG7cjY4WMjL1uHk/suk8jheUm87AfeLKLnXZlrkJt2uTRtqSnfZlPl4imXzE1xk77x7x5aGZ6jrLlyaUnnK1k++bHbjz7DK5jaHdJ2ZyLIcttSU77Mp8vEUy+YmuMnfePePLQzPUdUtJkylEKtQeOuJ3n5wvk3NI20yGTfp/4269f/fPNuWxK6jvVCZhppnPRWkbNpyhZ6kUX4DQVKZKNPFPUR2SoGeJjNnNur2jkuqSSnWbXOw8R7d0zdmfQvWQ4pU05QohWroLJsD4MlyPBcmi3i5z5HnoN7cTuzvzezlhK6rydQTbKmh58nEKPG7MyY4WMiP1uNYAFSaTbsGLRJW2yZFRnG7XYEtvJawxZlznbr0HSd9q1BQhm7qZNbiwa41xOWeRwsZdWouQ9Eg7/Exnet+zPqoABIuW7LZLlS8ZTNfCk3W3sz56ExZ5jbdMk241JTOhUJkSePCmqrmnMUVlpEfNPV9BKlTSYqxDITwYMqlu0LnFfiQv16N39w6/sz/6ypKv6eNb98MLQn3sK6Wi4up8pLiYmG+9azuZnp3iNbvK96nHnnZ1VKZKNPFPUR2SoGeJjNnNur2iSjpp0pOc9ZAy6d5eJyzYzKHTLRtBypf2nhVSd68CV5nWGLMmudnzLIawqc8pvHCSqLeLqfNVYeJhtu3M7mRa94z1UudQ+C8UCee82SzTLC64+w37R1XfaNQgQw8omlvtkGjORHBnrqXV3go+tcIEeDvbFfj9Vl8G7rq/qE3nf5KnGvzaCVNJRp4ZCeCyVA7QuZs5v1+0dgAdHNJVFvF1PmqsPEw23bmdzIte8ZMlF0ejQzNoTSLtsK2znb0Hr17D9orUfWuECPB3tivx+qy+Dd11f1Bwd5enkum7ylT5WPS60zIstCy7BzvzZadZ8uO2sAAOjkAAAAnQ9Eg7/ExQJ0PRIO/xMBQMmnfvBV/6P5DGsMmnfvBV/wCj+QxOXeKx7Xz1awAApIAAAAAAAAAAAAAAAAAAAAJ5PS1Hu+AoE8npaj3fABQAAAAAAAAAAAAAAAAAAAAAAAAAAAnk9LUe74CgTyelqPd8AFAAAAAAAAAAAAAAAAAAAAAAAAAAACed0tP73gKBPO6Wn97wAUAAAAAAAAAAAAAAAAAAAAAAAAAAAJ53S0/veAoE87paf3vABQAAAAAAAAAAAAAAAAAAAAAAAAAAP4ZOTGP5DBDDzSYfQAAAAAAAAAAAAAAAAAACed0tP73gKBPO6Wn97wAUAAAAAAAAAAAAAAAAAAAAAAAAAAAJ13RI+7xIUCdd0SPu8SAUAAAAAAAAAAAAAAAAAPymKI44jiiNzMfqw/KAAB3lo581PMnwQPLltdE5ZObEPlOnmqZhS5MN0R9TkXiA5CRd/B3i2ZLilRnBGTRFqQ4Td2ZLmHzYXc+wZWxxPk5kRlzZTND7fWKI4LmMjaItD7BPL3ZcmYfNhuc+wdpG7dK1s6+1whXOVMwyY8oS1L+T9XH1DCUMJRyCcj1h/m+8WwU6KdSZy2CNo5FrQtrdE3aIJ5FFJimS4sotctQHNLDHFfZHbo+TuBx2XE1kUDWFqz6jpBDLnzpkRlcWTdQ/sJ4MyM5sXOZjbUY11mwYks4HZ+sII7nIyaItS7BxkyzKG2GOyMufk/sH9ijumQZcpC+52943bNLaQiKZVpRQp9pI35C+y7dP+Lq7RufRjHp+1U9ZtV3MhwrLs2PMzy6/uEXBSIo68lihNyO/8sQ9kqTTk6iJahgvmxtjSXIsZiaHePmtmeWo554S8umGdnDz8yrVylKJMdTK+VHc0vcK5i7YSNmchoIeE+1XzJqPBTSmxZ2LdY7tkzm55ZDQlzJNVTzkiyRZNgtx5F5na5vDvEzuxHkMWqcE/KzqfF2WJ29hHvGftMTZnOcbuKlwy4ymq6pYqdEohkUGobJNmvfDgxTL2Jy5+jZ/eOq5Irn2SVdM4ywXtUY5SbnYz3S06i7hiy10lYnnJI1nFyHdw5GEc183Pe11J+8aHFtXpnI0mT/vFF0HLdZbsRnazmXrEy7nb8v4VZq9/wA/5/8AXFVLp0pPFUaDPwpqRrysiN7ztLn9/UO05FwiS1BRMSTMbFtunWy4b2LLI9GzISbbxjUNlnS+OG8hFds7ZPFkXs6+z1jqqU1GlJ4iKPi6VlsyZoZt2e9v5szvn2sM3O/7eabq9v3825fSe+obVOR4mH5CHFbCcmizIs39eg0FUNOiURT69T9kmzWsixopl7Ex8zRsvvHWl1TAp8qZxdstNhflse+3M+prj3su8dktJp01PCrpB4E03w5+9E2bHuxH7SzFSWzvtNsl7aSJYqdEohkUGobJNmvfDgxTL2Jy5+jZ/eND7XQ/4pf/ALEnDbxd+5hyVU6oxJ4iUK+MZWTpsOGVfn/OR5Nr3MM/ZKQl/a1M2G7yfLxzb+3m6Nl943mfTz8Yzi/Xz8KvSVNSmTQRrUGAkhe6fjFFbnlukT6sQ7fSWkel/Lj/AEE1OT1FShlzk9aaVE7fVYe0y6x81RbV6dT5sOHiYbfXboCdzL/y++38RXVZN+fonpluvP1cpamdNTzlqOPDXVO3AksRthm0W8eWjnmw9AlTSUaeGQngslQO0LmbOb9ftHj0KRJHeuV0zDpsxrY8czwmcjyLeN4m9gr4wSSOTp9c2VNDzJOyHHb25mTnm594nHLXNVljviefk9WAydoq6Xkdi263+0YsEq/r5vU2ncHHWy/tZPsN3k9/Fv7eaWTZfeOvVPVy6L6NYBnJa3TliiGQnUXzY3aGyInYn6y9Q5Yquq8pT1OypoeZOwyjxu3I2OFjIy9bh1T05Om+vDqqUzlCiJEhjsmwNjTmI8FyeHdPnPmWWgS01OoaedPggwJR24kTxRdbF29o7fVKRT/MppXtiZz7z1McUqacoUQrV0Fk2B8GS5HguTRbxc58jz0Gev1b6fTzz6MqvJpyijz1q6CybBbgyXI8F4iKLeLnPkeeg9MMnhR+76r3PzkNYJNZUyu8Z57MlP8AWuECzG3tiswOqy+De01f1jWGTQ/rWPVObttvJa2WPDr1vroNYbj22zPvoAAFJBk0794Kv/R/IY1hk0794Kv/AEfyGJy7xWPa+eq6T0tR7vgIad+8FX/o/kMXSelqPd8BmU1TJhTqa4ojwpSq14GOKy0zg1LV/YGXeNx7VtjiqUyUaeKeojslQM8TGbObdXtGftquo7tPl4aaZzFtxGza8meepHD+IkXbJRbFyv61UontjzgxNCPInhJoTL7hly43CYc6ouW1eZZLlS9hUxPhSboJuPo+ekNpZ56uMrg6ixmmJJn1n+Kdb0XVsjyjuJy9Q0KamnVlQpWqIMJCqteS5RYtpGXOJjJjJ/WPTCJj1Xqvnnnu6XLpnTPPPPZnJaTJlKIVag8dcTvPzhfJuaRtpkNEAHWSTs4229wAAaxk9B4Qfz8Zd2Hhwfi7+phrDJ4RchTzXSt1Sm8lHrbcZEeWh5do1hM4tisuZK8pRfs6oIkMPJqZl+2QauxGcGemh9XePVjyla+zqgtXRcmpmWbHHq7ERR5aaH19w9WJ+HxuL+JzrJkrvs6oQLoeTTTH2yPV2Iigy11Pq7wq3IVBAum7qZNiYsettxERZann2CuqIuMafNS4mHiNvWuzGR6dwyVC3jqno0uHgcYX7112Hhm+mTu3qDLjcMedUoa3HqE9VOl4HGFuBDdddhkZRZlp3sK532rUFCGbupk1uLBrjXE5Z5HCxl1ajPmKZ0pPJWrI8RdTLseSxE+IbQ7xZaMeTjbpaLi6nykuJiYb71rO5meneMx54882Zcc+eaZlW+qq4qpzti/8rS+8ih16m10G8J5PS1Hu+Ahof1XHpfO2K3ldL73i06m01F9r96O+P3NYcVSmSjTxT1EdkqBniYzZzbq9o7DJrn1rApfN227ldbLGi06301G5XUZjN11o6adKTnPWQMuneXics2Myh0y0bQaICRct2WyXKl4yma+FJutvZnz0JizzDjGHOVYkUuTK4ULqion4UpJhuVhm98FvV+g6/W19Q8ypleyLYnL7pl5F7oyuDtFVz2XSlGy2+SjsKO7UjyfLv7R6VVMk0OjxRp5DypLNLvPri7TftHHHdm7xO7tlqXU5vbzz/cvBmXOmp5lRUT8WarZysImsM4er9BtiSlouLqfKS4mJhvvWs7mZ6d4rHXGakjlnd5WgAApIJFy3ZbJcqXjKZr4Um629mfPQmLPMFy3ZbJcqXjKZr4Um629mfPQmLPMEKLZb5k2ZjKZrYs6229nbLQmLLITbviKk1zWTS5WBUJUtam2W19hk4l9uR4mZa9R73bkK+EXIU810rdUpvJR623GRHloeXaNBUmkrE8UhRBfKjZ4XMnY36vYMSTN4y2dKrU4yabdbFh27W2Z5FnBaZF7RFmp0rl3epXS/tPCqk714ErzOsMWZNc7PmWQVH94KR/W/IQLvs6oQLoeTTTH2yPV2Iigy11Pq7wqP7wUj+t+Qhvpr7j1397CnfuWn97/+YN2o/vBSP635CGFV+Ql1BDK3UybDwoNbbmM89Tz7RuqPrXCBHg72xX4/VZfBu66v6hE9vu/dV9/v/Y/Yn/Df+X8Yoroj7h1pqadCoUrVEGFNVWvJcorLSMucWr6jkh+0ahGui5RNLbY49GcjKPLXUuvuGfLUzk1YnUNHHgSjtwI2KLB3b4sj5z56nkK3Jq+nnnnE6t3PX188/mtUmkqKxEaGCxdA2MpczwXh3dw8onJyy01HFCt4tvlzZeCmlNiybrtkd2z1juM3y0G2lTSUaeGQngslQO0LmbOb9ftHJci2qyZKmYKmU+FOtusdny0NyyzG9N7zv555xnVO17eeec1gPPIVvFt8ubLwU0psWTddsju2esdxm+Wg9CKxy2nLHQMngv8Au+l9/wDOY1h5lHW6dKrFRnxqGlTsLDisizaFj6hmVkstbjLZZHpgGIqV1yanigT0vAmmzTNogibPsMFVHqKxPFIUVi+VGzw7NCTsb9R+oOr2h0+9cVmyJahUONt1Mtw8PU77Cz5uZMbDzVHq06lKDjgK+VH5SXkVzEbZsbM41eEFJpyNQiggPZJU2/Emb0xmImyf1/iPYjl03LL2069Uxx99vE7bV61UNqp8u3ZuZDdAeHcTHmbO7GNCj0mTVU51GpntM1RoWcFtpnD/AAmTuxdQkrFOkmoKRArwkKTykOGZ7PeRGXW8dx/cNChrcCoT6ZOl7LbbgJrr7cjii3i17cz6xmM+b5m5X5flayGmpKdfsknDxGu3jN2dtT9ZisAHokk7PPbb3Sz+nJff8BGh+zqhGhi5NNMbY4NXYjOPPXU+vuFk/pyX3/AfyqIuMafNS4mHiNvWuzGR6dwyz1jcb6Vn8IJc5YoRU6CfhSlV+IdhRPaRRF4doUeZOqqg6iqkWSoOiFeR2uRwx6M7t1l7Bnp1quftipNLwFNQs2WG4orsPKPM8iy7W9Q6xTJPBlQujKQ0qdh7NLvPfYt7PNmu6xy3z1enmvPq6646fXzfn0aCf61wgWY29sVmB1WXwb2mr+saw89S6kkS0+Uhp87blML2QWnKvzMzzMmJif7hL9J1dR+q09HhqZnMixSNmzPIybQjFTPGRNwyt4OFH17av4OLbPXiYjfczetxtKq3TkaiKQoUWTYGeGyI2cn6i9Y8fJRK6vUE8xXMt2262daRvYWeRN2EQ9XS6Akp2FMtxFMt+Wcyd36nbQ2E4XK22RecxkktYkyo1GuKJM+mJMKakueLEhPnk38RF2GK5lBqNVTyY6musmwXNLwYTtc+2Eyd2IaFD+tY9U5u228lrZY8OvW+ug1hWOHVN5VOWfTdYzszktEpyNRDPTp7JsDtFfEbOTdZ+scuEVN4xp54UnEUy/JbzM5k/W2hdY1gF3Ga05zK728ohqXF1QjUK520JlzWq7bXsIyPcIn1Mi6u0erHnq0iw9tmTZlqZbZizrXwLGbLWK48stByo/CiTEnOCpzLJsGky0zvcz6oSybIc8cum9NdMseqdWL0wDzKXhXOWKIZCem3zY3aHHInYn6y9Q5VRbwikYqrD2VNC27dLjt0LXU8/EV/cx1uJ/tZb1eHqxiVpTJR1ilT1EdkqDGeJjNnhIur2jz6pJJqaiKNPVNtXTGaXs5y72LtPImIvwEkxXTolEmOCl2SoLsSXtER3uWWfUw55fF4dMfhcvT1HhJTjQzCTzsabk0FsUL5l1mQ+eNKvUafiU+nYeJzJ2PAbMeeRl6jIYyLj7imDZeh52+T/mz1z1H8mUGSjTyY6mu2SbNuaXgnMZj7YT9ZfeM68rz/AKb0YTj/AG6oa6rn37XWNlta36sUd2r6Fl1feMpCoSSL9rRbVc1vKnBbq+mvV9w1UKKkb8uVM40UxthSbY5Ojvnppnn2Ahi2q+ZRKRgqZTNO2m6x36osjcnIRq3W7/n/AE6bk3qf4/2yqXNwKhKmbTstr8th325H1dfZ3ghUJJF+1otqua3lTgt1fTXq+4ewmUGcsUSY6mu2uVKuaXglLdy7YT9RfcOvFtIpH17BwcL+O6OJny0c+0VPhZJvxcXj5kunKFEmOCfskqbdiS7IpmCxZZ/xP+DjVS0uowp4ZC6k7XKlPgw7RDLsc3i0PN8tewKxwjkzVBGjlPNk+QU3Hk5FduGXtLP2jKmKajXFEmRHHjzSuw4Whh6nPs7BPyy8cq+azngSxSUaeFanqFi6B2k4Jmzm3OPLQ3HLC4xqGHT02HicyTiOzFnmfsMxoJadTkaiEqursmwPiJsOI2cst+E/WR5ewJnCOdKTyZFMlbFKl3PDcUx3N/4i9v3jNTXzN3d/Kkl0mdEonJIzsXQW4cjI73Jz3nYmLMaElQkW7OnlItquuwkmKcGz9Z7/APFcz56MwxJimdNTyZEcbypN2HCxZObmK6amqKxOpkIYL5UduNC8JOxmcOvsPQZjedSNynG7fPP/AFoVRFgVCaqUzOMsFtqhtwbXIigzLXu7MxnzJc5Yok05HP2uVKuwDsKW7ldFr7D1PqBLTpKysQok6u+VG7TsMydoX5pn6mHu/qlIp/mU0r2xM5956mOmOPXu9o55Z9Gp3rwHCJAtSIaZJUxuZ4tsloeTzIz3i1fUZxQy5EJxEVpdfWOy9VMVqtonniqItDyhdiIurLQc5MiOOaRHFiR/w5M3aO3w9XHhw+JuZcoJxnHFiHCxRaZ9gokRS5UmGKI2OL8WGhN4MVgpMuE0ecLvysH6iKJHMQzLZ8tp/VA5Zd5ZaGN9WegcJxFfMJjLSH+UcYoinTjglmxRaxdrD6nwHY0cd8Z8zJvaO0UojknLh3S+8Ul/YJcEt7CZ9cxMkiKCGZFEbETDRlycSlTFpRcxngbtibUck1OhhkRqDmOcDMVvabdofc3708yZHlPlHbZzYmd3yMfrKVNJRp4ZCeCyVA7QuZs5v1+0flw/QeDvIU8kM3dUpvKwa23GZlnoeXYM7U7xrAA4qlMlGninqI7JUDPExmzm3V7RSRUpko08U9RHZKgZ4mM2c26vaM/9t/8ADf8AmPCKG2Iu8dUqacoUQrV0Fk2B8GS5HguTRbxc58jz0EqpTJqCeKeojspEDPExntDm3VvQ2xF3+wc7ffzzz2dJNdvPPPdUqUzlCiJEhjsmwNjTmI8FyeHdPnPmWWglSzJ01PCmpEjAQm+GsvKJs3Pciz1cs/aCWkzpqeGUoPAQm7oMomzfyhG+u9+A2wkt5vnn5lsnE88/JxSppKNPDITwWSoHaFzNnN+v2iRVVpMpREkTljriZpGcL5PzjJtMwVKZyhREiQx2TYGxpzEeC5PDunznzLLQVpU0lGnhkJ4LJUDtC5mzm/X7RXfiJ7c1yQotlvmTZmMpmtizrbb2dstCYsshWADZNMt2DOVKZyhREiQx2TYGxpzEeC5PDunznzLLQdly3ZbJcqXjKZr4Um629mfPQmLPMEKLZb5k2ZjKZrYs6229nbLQmLLIZeeI2cc11SppKNPDITwWSoHaFzNnN+v2j5Q9Eg7/ABMUCGWpko6YU9RHZKg1iYzZ4m6vaN4kZza+6ot4up81Vh4mG27czuZFr3ghRbLfMmzMZTNbFnW23s7ZaExZZDilTTlCiFaugsmwPgyXI8FyaLeLnPkeegVJTOhUJkSePCmqrmnMUVlpEfNPV9BO/Wq16RyQ/aNQjXRcomltscejORlHlrqXX3BO+1agoQzd1MmtxYNca4nLPI4WMurUFH1HY6XT/q+PfZN5+HbvHkeruZa5DQSppKNPDITwWSoHaFzNnN+v2jJN8fm23XP5OwAMnhFy9PNDK3lKnyUGl1pkZ56Fl2i7dTaJN3RQ/rWPVObttvJa2WPDr1vroFD+tY9U5u228lrZY8OvW+ug61hTOlJykI42XTvIQsWbGRxa5aPqK0qaSjTwyE8FkqB2hczZzfr9omTnXsq3jfu7DiqUyUaeKeojslQM8TGbObdXtHYZK77RqECGHlE0t9sg0ZyI4M9dS6u8VldROM3WfMTTpqeSiWQYa6p3Y85yNsM3h3Sy0YsmHphk0nl6gvXSt5Mpw8KPS60jI8tSz7RrCcJ6qzvoAAC0AAAAJ0PRIO/xMUCdD0SDv8TAUDJp37wVf+j+QxrDJp37wVf+j+QxOXeKx7Xz1aw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D8oH6uPygBvUiVHOoq2XLJ4jw2L3jHwtigo8rZJOag/KR9nWWRuWhj7pE2OTRF0cs2iLDz94wvhraC2Lpcnr/AJnPuIsiAQUtDCsjijnR2SoGuiZ9Xb8SFUKSl1F00nkZkXNi3on69O4KRCcaFZJLnxWMXeZiSmJZsxdBDDDo/WXYYD4ptJ2hYoSKIsOCVa5M7ORn1GOhzaQcBzCk4T6xXRxfgPuoK5sHCKepRnlNtzyyaAi6+8VoIZNcOYjVyLZkLcteZvqfNJuxhjX9okqXPoSuXNmYcEVjxM7bx9Q4SUdJqE7ZZMOHOm6G8Z3MT+wmIh802I/ouvKI98sN/wD9Zifg9v8ACJP1Yd3e8BgONGpcSmcRRRWQQ+VNn6jbr8BoSk9KqM+CUm3JpvZFvndk55HpoO/BuPCmL4YTeZOw7S9juJZlVXSIsSXBbMh9cJ/6B6Hq40ekwTp8+CI7SK1utsj9Y+F0VNmyzlJCvMudFvE/cYrpU45khZOI89zPvMhjTIL2MjaItD7AHekKDpVWkq5cvEghd4Hb+Ey1z7R+hJatJmqIUigsBcbvIzibJ+cRNpmPF8FJh/SJLDMgsM72zd9yIeqSppKdPDQ10F8qN8GNzLGY74si5rZanmJu5eFTVnLQXItqsmSpmCplPhTrbrHZ8tDcssxxS1GdEohkLkmyTZr4MOIUy9ieLQsmy17Ry+10P+KX/wCxJw28XfuYdZamnVxPOkQR48orcSFooety7OwN88cU1xzzHZdTUlRs2uTiYb27xkzs+h+oh5RcnV8F7NkW3bS93JEXNZtX/mMeg21XTt2oS8RNL5624id9OTLPUyh/EdaOmnSk5z1kDLp3l4nLNjModMtG0E5SZXjiqxyuM55jPpa2kVGnyqZh4eI/1a6M2Yzi53c+o5U2kyZqhSrpx4Eo7djn5xNkZR7pn7Sz7h14UU1JxeqXYP1nc37j7SLR20Eu2q6LvTpeypofIIrijxP5uUJzJjO7PtYTeLrL0XOZvH1dVVEnQqIp6hPxvNnM8V5SLGJuo83/ANPWMpVTqdCoiJQr4um5Omw4ptmX85Hm+vew9ghqSSo37JOxMNrt0yZ3bUvUYrFX4eN7JnxMseK8ylU1yJRDPTx8Yoc2iaCVfk3XmTH4CtLwop01PDGomYE03eXbFE2faRCpVRKcsURT1Ce+bGzxXxE7E3UfqHLZ6ul5bbdut/s+FBKv6ud1Nr3BrLHzz/LN45ea8/R8y6JTlksp6hPfNj1iviJ2y6j9QxqxLnU9QUdMntKQay7C+r3kXXFzrnPtYfEdNk7Ccaim7FK61eOcyzP+QjzfTvccKPMqKysHUYJG1zZXlCvhlu8Jwl4dnUOeV3dadMZqb3w9AlVzqYnhgUUvYkMt3mbQUyxz7CzNzP8AEVJa3TliiGQnUXzY3aGyInYn6y9QykvDCTNUQwKE2BKN3mXnE2XYUI1ZamnVxPOkQR48orcSFooety7OwdMcpfs1zyxs5yjl9GqR6J8yP9RyVJJ1MTxRp6psSGWzS9nKZY59p5m5n+I4rkXFlkuiTNnUz3aTbfjWt1xOULEZn6x2mJqimUSZ8cHGs2C7DieGRguTH/tP+DesOPZu77+fs47FV59PuqEzarueitgguzy5QtOqLuYZ6qROpieJWno2xTZbNP2opljm3NPV3bvGsq4RyUaeIlEqxdAzprjNnP8AnIm0N/wFSWnToVEM9cr2ubKfBiwyl2OTRaHm+WvYM6ZeI3qs5seak1DatnVK65gqZV1sOyXWPkeZExuTDbS1iorE8M9PR75UbtFtMJOxt1l6htjOVUSnLFEU9Qnvmxs8V8ROxN1H6hswyna+fqm543vPP0ZSyrSYaxTo1hbNNT4uPLzjsuh3cyLN8tBqqqtJlUeKopyx5RMxZwvvW9Zf6DKWUmSjrFOgph7JNm4rzM5jND2RH6z+8SVigzolBRxrtpXKPJy8EoL7SJ83YmITvOb88/JWsLrzz83pqWi4up8pLiYmG+9azuZnp3iseU2Srpf2TTNhu8py8E2/s52jZ/eHHCunb1QX4imXz0WCRO+nKETaGUX4CpnJNWJvw7buV6sB55DwhV1G/ZKViYbXfWCJndtS9Riv6S0j0v5cf6CpnjfVN+HlPRrDJp37wVf+j+Qx1VVaTKURJE5Y64maRnC+T84ybTMZSNDJqtYqMdTR2TYMJpeKZ2vD2ws7sQzK8zTcceLtVLq8ShTOjpSbbod2878O3LLnFm+f3CWgy5KajyKiunvKk3YJWHyLxHDFpzny1LIaE1aol1BTKRI9rjhtxCxCgscstdXz07BJwXRX09KqnTMTDvwIbWwnMyizLV/XoM5uSuJirxVdV5SnqdlTQ8ydhlHjduRscLGRl63GIlQ06p1iGBCjdDJfGmYsW+8O7keZMZHoNuqfaeLS5Pqx5vmdIocja52bI8hoJU0lGnhkJ4LJUDtC5mzm/X7QuPVeWTLpnDsAAOrkAAAAAAAMng7yFPJDN3VKbysGttxmZZ6Hl2DWGT0HhB/Pxl3YeHB+Lv6mE3iyqx5ljlWk0lZWKVIUQXyo8Z4XMnaEj6vYKqCpnLKPInqI75sdzxMRO0Rl1ewcuFH7vqvc/OQUnkKgvQyt1Mmw8KDW24jM89Tz7RPbPzz0X3w889WsPPIVv/iCOZKl3pqk2FOubycBvlrrlmw0KwpnSk5SEcbLp3kIWLNjI4tctH1EtSTSUadNIp0Fi6C7Y4XM2cyOPXLQz17gyvPHozGcc+rPqkpJP4QTZilNamTNtU7EM7roCsyLMs8su8bVBUzllHkT1Ed82O54mInaIy6vYCVNTllHhkJ4L0MbtC8RO0T9eepDK4MqZ0SiZPXRvNXtgxMW/YRlFpo2WrCZ8uX3qvzY/c3pPS1Hu+AmqSadEoTLU8GLNS3NJcob7iIucejaimT0tR7vgKB1s25S6cUqmSsTwz08d8qN2iYydjbr9gz6H9ax6pzdtt5LWyx4det9dBJO2unbQhQ8niW7BBkbtnMzP2nzu4Fy3YbKNRJf1nNiu8npF/FkbkZ9eQ59XrfT93SY+k9f2V1SvpKdiy7sRTLbkWMndutm0NxiVCkzoaOrqNTO9dHYxZFY0RQ/wmxuTdQ26XQElOwpluIplvyzmTu/U7aGwk4VbXP2VCk3tpvugyK620yzPTrGZS2W5KwsmUmLQoKacjo8iQogsmwXPC5GzxGfV7Ryq3L1BAhm7yZTiYsGl1pEZZ6ln2DWGTSeXqC9dK3kynDwo9LrSMjy1LPtF2cTFzl3bk1gABaASLluy2S5UvGUzXwpN1t7M+ehMWeY4qlM5QoiRIY7JsDY05iPBcnh3T5z5lloOyGmpKdfsknDxGu3jN2dtT9Zid29lak7iFFst8ybMxlM1sWdbbeztloTFlkKwGSu+0ahAhh5RNLfbINGciODPXUurvC/LOCfNeT9t/8ADf8AmPCKG2Iu8aCpNJWJ4pCiC+VGzwuZOxv1ewdgGye7LfZnUdTOmpzkLI3XSfLwsWTmZw6ZaNoM+JFsPCCly5Uz6tyuFJt8nuZ56m5m+eg1lyLarJkqZgqZT4U626x2fLQ3LLMYiyZJqtYpyRZIsmwYuPIvM7XheHeJndiPIc8uJJXTHm2xMvlbZwlWU57Nps5RnttgKLTr0FMSacs4ULpBwXoY8PaYXInaB4fXqXUM/Z1f0vwdt+s+kYRebfm6aZCuFak4PVCqS5UvzWFJuPeyzzzbV8xzl9b7ulnpPZ6Bct2WyXKl4yma+FJutvZnz0JizzHFLSZMqjw05QePKJ3POF967qP/AFGLx+kp3KSYuMFM/wAvOY5TtzcjJtDbLsFS5Rwin2bIi2W17uVlx3aNrp1/eOnXLz3c+izjs0EqmcnUQol0d82N8GcxFjMTxbpc1siz1BVW6cjURSFCiybAzw2RGzk/UXrEsygzliiTHU121ypVzS8EpbuXbCfqL7hxpdNSUyoSpM6T9ZzwFFx8tkZxbpGZQsRtnqG8pwaxvLkqqM6qqIjpCTFmpWw1OIUNtxZ7kRE7sZZ+0STFNRpiiTIjj4qQx3YcLQz7GJz9ZuZ/j6h7EcVSaSsTxSFEF8qNnhcydjfq9gXC3nfJPiSca4Z/ECSfylQh2pTFz5znBd2ZEbFkxdwVbkKggXTd1MmxMWPW24iIstTz7BnpVM7g4ohRLo70Mb4M5iK1ieLdJzPOIizG3VEXGNPmpcTDxG3rXZjI9O4Jqy6nJdyzd4VgJKWt4xp8pVh4eI+7c7MZlr3CRd9o1CBDDyiaW+2QaM5EcGeupdXeL6uNxHTzqspZ9a4P1Cqc3bcPktbLI7det9dB6CqLeLqfNVYeJhtu3M7mRa94rHmeDaacpToJ8cGFKSYmHE5HjXmZH/st+IjVxup6+f5XuZTd9PP8NtCi2W+ZNmYyma2LOttvZ2y0JiyyGJWKTJRpyUxnioUvk0ecLXGRHvu+pv8AgPTDiqUyUaeKeojslQM8TGbObdXtFZYyxOOVlZSVdOTJ4VahZtqGY7z8IpeCxtzSzic8vUw2x46gzJ0pPIjpUjHmldtsu8oXzPDzi79O8cp03ijaIkinYVMVtyLDxW7OUNy0M4u9hznxNTddL8Pd1HrJ/Tkvv+AzlXCinSk8UaeZjzSZpdsUL59pkPPpYPpBPhlzZVqmLyqu53yy3Mi0JsvaKuEEucjUIo6nP4xlb7S7ClNkXXD7S+4L8S2bnnn4k+HJlq9/PPRi0va+MJXF/Sc7NOw31y0cas6mq6rtGLJtqSa3F3iPGu06yhhaEurUeg2JJTuD+y1CZiJpfPitMneNyyLPUyEiGpJKdfxpOw6lMbaN0zdnt5pW80y0Ez4cnGVXfiW84x2S0mnVNPCrUHts2Y7z96XextzSPJmbuGhVFvF1PmqsPEw23bmdzIte8eZl8I5NMUTpCOVjoStwIbjhsyeLUnNzM9QVcI5NVTxIlErZJU1nnXHMtY35pETuzd4qZ4ycd0X4eVvPZocG0XF1QqSXExMPC3rWdyM9O8aFeUzkdHnz08dk2C1omI2eIi6/aPNIfpFPvXJN7aWuj5MrrXIsj06xIupaRDUIEs2o9uLFgHyeRGWT5u/VoM69Y6kV0bz3a9MlrdDRp4ZCdRZKgdobIzZzfrL1iRVwwkylEUCdNjyiZpl5wvl2HCJJkNDmqJMimU/bZsy54caOWzE/8Xf9w7KFqunbGlw+J0x371xKH69NdT/H1B15a7/l5pnRjvt+fm3WZUa5U08mfTEmBKO54sSCK/Nv4iyZjEiqnVFYnin15Xs0pO1kWHDG9xsfMP1EO2KrqPJyVPHCYvLycMk7fy5nnqT5dnrGTs9IVcttuw3f2fCjm2dXO6317xOV3/75+6sZrtx+Hn7O0uXQ0aedHHP4xm7uHLsjlNnnn3/gJEtRko08Jp0li6B2U4hmzn/IZNobfiNvi9XP5SoUPalMXPnbWUF3ZkRsWTF3DrMoNRRp5MaNdizUt2BLwYYWuPezM/Weozpy9J5+LevHtb+v8M//AMRVen+eTTf93C7H3HqQ5KqPTkaiKQorFk2Bnh2aI2cn6j9YqqSaTEnTVY4OMZW9tM1zlX5lDDl1NpkXUPTUvZOL5XF/Rs7Ne031z1cVMOq6qbn0zcef4vST+Up9D2pNFzJ21nBd25Gblm5dw6rJlRWVinQRyOLpvK4cy+Ga+7nl3fiNtdUklOs2udh4j27pm7M+heshiLFM6p1inGjjwJR4uApYor93e3D0ZjLP2ispJxKnG282O9Rp0MKGZPrCvaylNhxYeHY5kR8083y+4fKGVz4aIm2dNPZluJfzX/8ALiz1eH8RTNpMmVLNWoPHXFrPzhfq5pG2mQ+FXCOTCninoZW1ypTY0Vxy7HNodSzfPTsFWSc3j90y28Tn9nXiXav2so263ye5hWdvNPN8vuFa6pJKdZtc7DxHt3TN2Z9C9ZDx6qrVGuKIkicmlTmaRu9RPzjIuxwS0mTKUQylB464ndBnC+T+UI203vwEf3P+sX/b/wC9/B1XcLFc+zZIdlte7Mo7tG1LLr+8STkStdUFEtXM+0t22TaXKZZ5luk0JEfrGtsSSnb1QmbGmV89Facx7dOULPUyi72HFVXp1MTxU5Oh2KbLZjximWOd3WWbv29Yiz/vVy/9I7cQJJH2hUIdlTQ89K5x2/wlvkbnmx97BS1quRwflQ4eypoX+u3FHbvn/wCXqee73uM+WpnJqxOOpx4C47WUsUWDu/yQ5ROTF6tRJR6TOqqg4IDslQeUmZHa5G2Tk7sG+flh08fNSoKZM1QrOOPbZsyzDUsctmIn3Pw7nFaWk1GuKIVag2lTnefu9RNzSMuxhtcG0XF1QqSXExMPC3rWdyM9O8ehF4/C6uck5fF6eMXlF1ASUynwKpsO0YD4sLnBjXGRFm52s/VqM+oKZ1TrCuRTI8WUrseFiK+yEj/i0ZjHXhFX9udKki+rfxRN5TQyyMnJjI/aOqpNJoyeI0MGKuStjKXOHCuPd3DcjcjMstNROWrdY9lY7k3l3baFEk4PU+OZNmdmLOtPezNss21bIZS5arXVCCXKl7HUkr4Um4pmJcRPnzSaEnz1cVLkWy2TJUzGrc18KdbbezPlzSaDLPxHbgymkwp5i1PBhSlTNJc4rLTMucer6jpq29M488/257klyvPnn+mTwvTSUaenyE8FkqDEaFzNnOE+v2jzqaYUtVLfU3Yu4bvDxZBGoSpZEV0+XfeTNa5QmWuR5DziWTapKZHFdF1GzNkOu/Zx17qq/FO47jIorSiZjYj/AISGjSFXG9LWSVBZybMM/bEZno3YJOEUEXHVzZf9JCijp4qXSFc5Ruxz7MMtebEZHo/aM9W+iam06VEmnLlx2St1oMzfMy1I/YO8xAkqCOZOS8mctr5OZu5sWZ+xxchmxS+DJQJYXilc4n7YzbUSRVVZhRwlC0MTPmX6DWJyhs4MqoSyh3LS9/Mc0ySVMpEa21pkTdZ5bzDuZkXByccUNxbuTt/GCL91/wDv+cPU9GaP0HoPCD+fjLuw8OD8Xf1MPz4e8r0ycvTz6chkY80rcY7yhw8yih11dj0PIZnxNqw5umguW7LZLlS8ZTNfCk3W3sz56ExZ5jilpMmUohVqDx1xO8/OF8m5pG2mQ5IZqRLT46nNU42K2KpwzhvYzhLd6m0yIZWEr4ScpOTYaaZ5CdiEeA3OyJjic4Wz0EXL8VTH8I6qqtJq6iJInLHlEzSM4dqyfnGRWWs/rGqlpMmUohVqDx1xO8/OF8m5pG2mQrSppKNPDITwWSoHaFzNnN+v2gqUyUaeKeojslQM8TGbObdXtFTH1yTcvTF2GT+2/wDhv/MeEUNsRd4bErqO9UJmGmmc9FaRs2nKFnqRRfgNYb9r7mfZ+9xSppKNPDITwWSoHaFzNnN+v2jsACkg4qlMlGninqI7JUDPExmzm3V7R2GTJ+1agnXSt1Mmuwo9ca4mPLI4WMuvUZb7Nk33daamnQqFK1RBhTVVryXKKy0jLnFq+o0QAJNFu3FUpko08U9RHZKgZ4mM2c26vaM+lJJk4pSxXz4HwZXmXcosy5z5HnoH7b/4b/zHhFDbEXeLkPRIO/xMZ3u/Rv2Zr1UDzyFbz6hKl3qak2Elubybwnv6aZ5t2DtXlMlQnnojjslQW7TOYzwXMjh3f4n0y0FSVNOUKIVq6CybA+DJcjwXJot4uc+R56Cbd3UVJqbvnnnd2QotlvmTZmMpmtizrbb2dstCYsshWAC5NIt2DJ6dwg/k4t78TEg/Bm9bjQVKZKNPFPUR2SoGeJjNnNur2iSgppyOjyJCiCybBc8LkbPEZ9XtGXm6bOJa5dO4QfycW9+JiQfgzetxrDJ4O8vTyXTd5Sp8rHpdaZkWWhZdg1gx7b9zPvr2B5lKpnRUeGenjerr3aJi37Im690mh9n3jQrn1rApfN227ldbLGi06301Dp3CD+Ti3vxMSD8Gb1uJy5vnnZWPE887tBKmko08MhPBZKgdoXM2c36/aOwAOjmAAAAAAAJ0PRIO/wATFAnQ9Eg7/EwFAyad+8FX/o/kMawyad+8FX/o/kMTl3ise189Ws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/KYoTgiOGImMh+rDy1a4Mxz55zkWsWsHZkRamftAeYlLJ8pPMkQRtLmNcTFmxuQ+JE+YmmlMlRWxlobEY0vo1V/RPmQfqH0aq/onzIP1AQbXP2g59/KH1sXYw7zautnSzlzJzwnqVsP6Cj6NVf0T5kH6h9Gqv6J8yD9QGMkWqEuHPlzLdbomI/UQsUVhdMjglxT3hje4rIc27hx4oXcSbXgch/NfD/M2jvqL5/BisRyYoYUbmf/zYP1EyqsZsCufITRSoY7U81sUmI3Y3L169g+EyuajnxrJBsZNaeXYx6+0aKWgVBcjhmyk18qN2PEhJ2P29pCTihdxJteByH818P8zaO+oWklfyTNmyoijKN4y/iYh3VVuplKiLHeA2/gh3fwzFv0aq/onzIP1HzFwYqscJwxI3I/8A5sH6jWMySrnSSjmJY/KteTFvNprownSREckoSPOHUWoaWumS00EKfpF2Cd8O/a93Xk3rHSdQarIXSpezPGoe2C+HO0s83Gbndur2d6AklratJkz4L5J3XE5l/CZlp6yHpV1NVpLOK5OJhvs+8RbM7Xc49+7PXQfHBNMihgmTJE7GnQtduxQ285tcjch6QLJly2W48M6j1aTVU5xwFZNg8pLzO1zNs2J3Ydl1NSVGza5OJhvbvGTOz6H6iGfWKTOiUFUaYdi6DUsjvcih/iNiYn6hxk1/jPZ0qSLZ1M+66Jr8G3MsjIiiciP2CerXy5f+q6d/Nh/45QqZ0ShDUFEeKhS4jrWKG+4reYWZMeX4itKpk09PDPTx30iN2iYy2djbr3oroj7vYNVKmko08MhPBZKgdoXM2c36/aMqvJpKNPPqyeCxdBa01zNnModDy0NtBllxmyZTK68880JVMms1iGenj5JA7RMfK3wt1szN63G2PKYSvg3yklNiJpfl52IRY783I3OFjibLUegQ1JJUb9knYmG126ZM7tqXqMbhl6XuzPH1nZkrqBzIpUO0JpD4SJ7Ocz8o7672fsBDUlaS/jSdiYbbRukWzO9vNLfuy00HoRIupqSo2bXJxMN7d4yZ2fQ/UQXDXOJM98ZOqVTJWJ4Z6eO+VG7RMZOxt1+wdh5lVTp1PURVBQrvmxs63DItnYreYR71zt6tRWlrclOnhNcovlRvgqbDLGY97cIt1siz11CZ+mRcPXHl9r1M5HwcmT08dk2BmiYjZ4yLr9o+pNAScXp0quHaMC62Jzg5xueRH7BElmTllcTQQSGlILsSZeWd8OWXd6x6MbJMrbWW3GSRiKqDOmp4kiddgITZpGCUTZvzjN9cx59VRJ0SiJEhT4s1K2NOvKG+4nh3TPJsyyHpdtV1Hdp8vDTTOYtuI2bXkzz1I4fxGglTSUaeGQngslQO0LmbOb9ftEXDHLsufEyx7vCUupbLhSZM7Ybnx1FuLfqcO6ZZNpl2jbS1udCohkJ1HG82c7Q2FIsYn6yzf/T1jVrEyTEnJJHI2mao8nIvOC+0yM97qbUZ/wBE0nF+Dd9Z9IY+1+a7aZCZjljxL5+yrlhlzlPP3ENSSU6/jSdh1KY20bpm7PbzSt5ploOyWiUNYnhnp098qN2ivjJ2Nus/UEyXXEaiTHBP4xlb2JLsglNlln3/AIDPnKKRPqCjjtFsqmG1+Vjjuy/9ORZN943euLPz/lmt8y/l/HDV2erpeW23brf7PhQSr+rndTa9wcdbL+1k+w3eT38W/t5pZNl945JUk6anhjpFUwEJvhy9nKJs884s9X1HXb6v/cn+ag/QVvXm0635pypqmTVawpnlHiyktuzRMcNt0JlF2O7dY6qPrXCBHg72xX4/VZfBu66v6hiRKaGsrC6eujvlR4eDE0ZO0LRaewtRWjp06VWKjIpivYpUvCeHDKY7wv8AxH7fvEzLf15VcdfTh6YBiKqxUUaeKeoo9kqBni2mE2c26i9YkS1udWVEMhOo4um5tDYU3FyfrImZu9x0vxJvTnPh5a20K5xRyHG3/qw+f6n5vcM9LwXkzVEKlRLwJRu6O44mybnkff8AgNtDTUlOv2STh4jXbxm7O2p+sxJtquo7tPl4aaZzFtxGza8meepHD+Im4y3eUVMrJrGvPruDySnWbXVcPEe36uZuzPofrISJ6bV/riGTJ/kx4LoPbDmZ+A9shpqSnX7JJw8Rrt4zdnbU/WYkUfVeECPB3dtvx+u+yDd10b1CL8KTlc+Lbx3YKKoreDkMUhYkvKPmQ4kJWtmehG/OIfdH4RyUFHORHKebJ8nDcfKPEZn1ZM/eNmpVaTSpk+OMr5sduHLzK5mfNjZnEPBOkyYU8uoxnfNjfDLMrGOKE+vN/YGrMpjjTeNxuWUV0FdTpSeRTk6zHmlcx4UUL5nF1/qNsZP0apHonzI/1Geq4HyZqiKNOpwJRs0uw4my7TiHSdeM7IvRld7emAeeXJ+EUizZFu1XPdyUuC3Rtdev7hXt9X/uT/NQfoN6/eJ6PatYBiJeFFOmp4Y1EzAmm7y7Yomz7SIaCGpJKjfsk7Ew2u3TJndtS9RjZlje1ZcMp3isAAUkGTwi5CnmulbqlN5KPW24yI8tDy7RrAMs3NNl1dg8pwX+o7L/AB8ZX+rDw3+939TDV4O8hTyQzd1Sm8rBrbcZmWeh5dgyln1XhBUKpztiw+S0vvgt16m10HPK9snXGd8Wqh+0ahGui5RNLbY49GcjKPLXUuvuBD9o1CNdFyiaW2xx6M5GUeWupdfcOUMudTE6GkJ57TZ2Iyiwtxju5p6u7ajVSppKNPDITwWSoHaFzNnN+v2jcZvv5U5XXbyef5Z9J5CoL0MrdTJsPCg1tuIzPPU8+0ZVc+yOEEiqeWxbuS5rNAUOufa+g1a59VwKpztiu5LS+9odeptdBXVEXGNPmpcTDxG3rXZjI9O4ZcdzU7xsy1Zb2r7k9LUe74CgY/BtTOWIznqI75sesTETsZl1ewTVRbtdPmqsPEpstt25tpcyLXnQWxfeLuU1tMwu9JZy1XU6gomUuXtGBbs864oMG4t7KJrnYyz0G1R01OlJzn0yBpU7WJ4s2My/i7x2paLi6nykuJiYb71rO5meneJEP2dUI0MXJppjbHBq7EZx566n19wiTVlqrdyyNYee+tquF/8AMmRewrL5f3m5j0I89wV2uftS5XvbTZbHkV1txHkWnUKy5siceJa1qot4up81Vh4mG27czuZFr3hS0XF1PlJcTEw33rWdzM9O8SVbl6ggQzd5MpxMWDS60iMs9Sz7BrDZzky8YwGcqUzlCiJEhjsmwNjTmI8FyeHdPnPmWWg5barqO7T5eGmmcxbcRs2vJnnqRw/iNBKmko08MhPBZKgdoXM2c36/aG+rsa6e4lTSUaeGQngslQO0LmbOb9ftHYBnKlM5QoiRIY7JsDY05iPBcnh3T5z5lloNtkjJLaKlM5QoiRIY7JsDY05iPBcnh3T5z5lloK0qaSjTwyE8FkqB2hczZzfr9oz+MqRSPqONg4X8FscTPnqx9oz1XDCTKURQJ02PKJmmXnC+XYcIjrxnNq+jK8SPTAPKf+Lf+8IdUvA+TKUQxqFOPKJ3l2HC+XaUQddvaHRJ3qtVwop0pPFGnmY80maXbFC+faZDEUVpXV6gj4vT4KmVfZvlE7lnqRFoRj0HFtIpH17BwcL+O6OJny0c+0SVTa5dPm1SdyKmU2BKyiwHMoYsyyiuLPMshGXVe9/JePTO0/N5XF4xqGJUFOHic+dhuzFlkXsIhtcH6JJmqFsipp3mybGhvPJyM/4T9g7KJSuRwgR1DZrlKm/6riEVtsFvP0PLP8B1RqZymsVFbTI8eUWE8lihxt1udFzWzP1iMcZLy6ZZWzh6BKmko08MhPBZKgdoXM2c36/aOw4pVMlYnhnp475UbtExk7G3X7B2HpmtcPLd75BIuRbVZMlTMFTKfCnW3WOz5aG5ZZisAs2S6SIVu1Xy5svBUymxZN11ju2ehuWeQrEi5FtVkyVMwVMp8KdbdY7PlobllmCFbtV8ubLwVMpsWTddY7tnoblnkMl1xW2b5jqqTSVieKQogvlRs8LmTsb9XsHn0qmdwcUQol0d6GN8GcxFaxPFuk5nnERZj0wzqwpp0pOUipxtKnaQtFmxkf8AD3DMp6+rcL/x7xLTVMmlJ1KJRG0pBa85j3rzM+aTszt1iqjpp0pOc9ZAy6d5eJyzYzKHTLRtB4+ctSJagolpJeNTZtt0m44b2LLM94micx6BdDstkut1fGTTXeTs1t7N1w5kxsY545fo6ZYfqr4RVLi6nnhTsNTM8luu7GT9TaH1jKpKjAqC/iRFtSaLDblbLcj/AJszzf7hkoaokQ1CNVKp3ZhQ458nkZHm2bv16DtUlM6JQmnro+MUO9gxMUq/Iii0zJjbXsEXPd355+C58PU6fPPxaqqqToVERKKtxdNydNs5TbMv5yLN9e9gS0udCohNPSeLpubKdoKbZl/IZ5vp3uJEtbkxJ4ZCdRxRKku0Nhz73N+ssm/19Q5LlCuRZ9IUW1XPg8qUFul3M1/h17BvVO/nn4RnTe3nn41WuouBUIF1UUbUmifaI7LLciKHKE3PNtOwdZi6hwp5MCNZs01PdgTMKOOy497I9Xz1GJxWkn8nT6jtSmLmScA4Lu3MzYsnPuFd2PT+M6hSNqu56nabLs7S3S06i06hkvfU/wA/qqztu/4/SvutVxQSuXDEk2VYme2LEKO24ifJmPLxGYlU1FZWIZ6eO9dG7RNCTtC3XloQ+6gSYkcmTJqm1QybrJeznBa5kZ5n/wB5C2TR+j09Wg2dTPutVY1/N3j3CNtGL8RN6sr5/hU6cZ5/lIu5eoQSap9VUwvtCjn3ZEcO7DkWTFl2jtLlyUaedGln8Yod3a5dhymz3Mzz1Pq7MxIlUyUaeEjj2mUofaUzHA1p7u/3vl7BXLkSaqnnQUyjWTYLXmbUZ2ufZEzuxjJz95ePuSTKjJlKJM+mJNimy7nixDmO5N/EXt+8VqlNchURT1EbTUDPE0G5eTdWr940E6er1fbENQW4OFZfBhQRO+ZZk3YQxKCmkrKxIkKIL5UdzwuZO0Jn1ewbq/n+Buc/T8XXYkkj61JmcZJpPl4bTk2vlDmeZ59nYCHl6hHOpf1VTC2zp+fdkZRb0WRZOefaPQVSmpKRT5q6nycFTKayO44mcyI8jMy0MxtpU0lGnhkJ4LJUDtC5mzm/X7R0nwudOd+Lxt5ri2r1PkatJ/3ai6Dkes92EyudiL1CpDweV06/ZKrh4jXfVyN2dtT9Zj0IDpPhzu5X4mXZk/RqkeifMj/UawALkk7IuVvcAZyqrSZSiJInLHXEzSM4XyfnGTaZjls9XVcttuw3f2fCgm2dXO6317xnV7N6ffhyVKZNGrEU9RHyS9niY+Sshbqd3f1MMSTNq9I2dKrU7Cmiutiw4JrdZ5E56mX3jVnfR2nbQhm8niW4sHKG7Zln39QyqpUlcynzUNQnYKmU18FpRY7mRlmRNDaTe0ccrr1d8Jv0ellpqdQ086fBBgSjtxInii62Lt7Ri1apY9QQKJU7ZU0OJhK7b7siI9xnLPLPtcZNL+tcIJXF/wBRuez/AM2zcN9dXz+8doU1OiUIZCGDjGbymNC8Uq/J4ddGz07Blztmp2bMJLu81PMjqtdgOOM8eFPqe7Dbd9z6DSly6csUTo45/G66dbhy7IpDsWeemhfh6x0rExNKgnSqms4wVyrcKXhHKsdjPOHI3JtewfXGVXVfXsbYabF/HbBNs6tGuN4vEZqS88+fl+7d2zjjz8/2dZkuSjTyZVTn7Ihm3MgsOYzG/lIc9TKLvYZ8mtK5+zoaIn2W25oLyju69Yiy6/vCTQNu2eFJD9W3rlr+U7OTM3JjI4fXqJNiSSN2dMuTKfILbTK23ncmWZ57uftGW5fd559CTH7/ADz6u0uZJhTzlKWRehjt2tHeZWMbQb55m555ewxxT/WtswfqNNisx/8AzbP5dd43i7O0V8Wq1VQxlMnblMPSk9xSrMmg3iNjcs8uzMelS0mTKUQq1B464nefnC+Tc0jbTIbjhcvPPyZlnMfPPz/dlUeiTiTnIWJ8CUfl4byi2jMzh0Pcty01Gh0HhB/Pxl3YeHB+Lv6mGsMmrchUEC6bupk2Jix623ERFlqefYO3TMZw49VyvJUf3gpH9b8hDPrFWkzk5Rxlehj8nLzLamMnzZ4LT+8ZXCarSamolwJyeVJdpme+5F1GWTMPQUekzoVB1Gpneuj0LIrGI4f4TY3JuoR1XK2YunTMZLkko/BydKTmSya0qd5dNaWbGdu+R+w8vYNDgv8Au+l9/wDOY1h46rTJyZPU6cnkOhk4THeXIuZRdecTn68hVk+HzEy34nFZ8maknU9OlVqf5rYsM/qubnkXPuy9g0KxUajU1BUmBJgTT8pKxIYr8iiLNsmZ9RKlUzlCiGenj2mrqHaJigwbSbr3Ynh+72j0CVNJoCeGQng2lcodoXODFtN+tyhYj7xyxls+jrlZL9Xn+EFHl0tKkKWd8w78SZmV2ZNk5tr1DzkSk3Ik5vGfX2feP0BXSVdZgKJdOwJUWqW0orffIyd2I/wHkavR1NNUJznFuxXMbl2F6/WO81J7R57u33r+KK/V7oCJVdHE7nhwE/4CGYrnq5ieOfHfFvZsReAsj4P1SXUE8MxLbNn3WwYkJ80s83HIqQuho8K4pHJQu0d8OW82jhs1X1JVz0hnHIjsi7WI/EUT6stUSzgmzroT6rYS/wBB1ncHarBKiiiSsRf/ADIP1HT6NVf0T5kH6i0MuJZPghgTQxtKje6FizbMfCNZM2HZij3C1hYu19RRHSlqecsimybSkWYm9Cdt2nXmOCSjrp2zQQpnhVX2HiQ79uvXkwnqm1dN0+N+ZMwpXO6z7B+n/VKRT/MppXtiZz7z1MeVQUQ6ZNlY0rFUxvgJrrb2e7eI2JiN8x6RLTp0KiGeuV7XNlPgxYZS7HJotDzfLXsC3ngk45efo9JnLFBpKmbSkGkjLO8jPnQn6iPrHsRk1bkKggXTd1MmxMWPW24iIstTz7B1VVGdCoikIUm1zZTY0OIUuxyeHUs3z07BOMmG4vK3PVdly3ZbJcqXjKZr4Um629mfPQmLPMcUtOnQqIZ65Xtc2U+DFhlLscmi0PN8tewdkKLZb5k2ZjKZrYs6229nbLQmLLIVitb5qN64gAAKSAAzqwpnSk5SEcbLp3kIWLNjI4tctH1GW6m2ybunJd9o1CBDDyiaW+2QaM5EcGeupdXeNYcUqaSjTwyE8FkqB2hczZzfr9o7BJ60t9IDJ/bf/Df+Y8IobYi7wqn2ni0uT6seb5nSKHI2udmyPIawz7V16N+zN+oIZamSjphT1EdkqDWJjNnibq9ouHl5u11eYdLk8imleXm5RO+9DkbHqTZGGV1ODGbvL6o6adV05z1kDSp3l4nL60xmUOjWWsWmo9MOKVNJRp4ZCeCyVA7QuZs5v1+0dgxx1DLLqoAAKSyaty9QQIZu8mU4mLBpdaRGWepZ9gcIuXp5oZW8pU+Sg0utMjPPQsu0KTy9QXrpW8mU4eFHpdaRkeWpZ9odO4QfycW9+JiQfgzetxz7z7/P9uva/d5/prAAya59awKXzdtu5XWyxotOt9NRduo5ybukidbgU9ZX8O7abOQua207Od19ug1qWi4up8pLiYmG+9azuZnp3iRd9o1CBDDyiaW+2QaM5EcGeupdXeNYTjOfPxVlePPwAABaAAAAAAABOh6JB3+JigToeiQd/iYCgZNO/eCr/wBH8hjWGTwX/d9L7/5zE3vFT7Nr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Q/quPS+dsVvK6X3vFp1NpqHBf8Ad9L7/wCcwp37wVf+j+QwpPIVBehlbqZNh4UGttxGZ56nn2jnj6fjPPydcud/hfPzY0ybh8Gl9OZ9kw+Ufn3R3adTDpwo+o7V/HxlZ6sPDb73f1MKJiaTEsRSDgeUvv2mFz37CeH2N6mH1wkRcY1CmpcTDxMXetdmIj07hGWN1fy8/Crxym5v7/Pxj0ICSlreMafKVYeHiPu3OzGZa9wrHaXc24WaumJITSVlYrUhRBfKjwHhcydoX6vYJKgpnSk6s448RdTLMNSxE+IZPuaaZdfaNDoPCD+fjLuw8OD8Xf1MK1yLarJkqZgqZT4U626x2fLQ3LLMc+ncunTq1ZvsLkW1WTJUzBUynwp1t1js+WhuWWYIVu1Xy5svBUymxZN11ju2ehuWeQk4O8hTyQzd1Sm8rBrbcZmWeh5dgrXItqsmSpmCplPhTrbrHZ8tDcssxU5m4m8XprqqUyUaeKeojslQM8TGbObdXtHmkNN4qp8fGkm5MpbaN5sG0zt5pmcTmZaaCqlrePqhKVYez7C+7ddfeRlrkzN6xtqk0lYnikKIL5UbPC5k7G/V7BmuvmK30fLfxZ+KrpXKVBTtSaLnzsMoMHsyJziczIvUw5JVMms1iGenj5JA7RMfK3wt1szN63BVVp1HTxQLix5pNgzMocfPeyIjttctdQS0mdR08MaE8eaT40vKHHz3czM7bXPTUZ66nY1xu922MSZwckylEmfTJuxTZdzxWnMdyb+I/b940EK3ar5c2XgqZTYsm66x3bPQ3LPIVi7JkiW4sSXwjkylE6RU5WxTZdrQ3HMdyf8AhL2feNscVSaSsTxSFEF8qNnhcydjfq9g81+7H/fTPGyy7vE23Hv2VJMu3d6sZNURJJGLU8TZVMLfWbTjt0h5uh5ZadY6patJmqIUigsBcbvIzibJ+cRNpmMXhhUuahkzu3Hgt/2ThzMvAM8p07MMcurTPo8U5AnOfHUNglKPJxYJTcS0zI/Yz97jakreO9nlq5ezpp91sm6/aLdcyY4bTIj9Y70Sn2yZCidDbhXYEl3wXcot4j3n1z0H8VUmdKTxSk546EmZBlC+b+UM313vwEY45SfReWWNv1bYkXLdlslypeMpmvhSbrb2Z89CYs8x5/7Xl/V6TyOF5RJuRYD5lvxc67M/VoNWhykkjHlyU2yqYbceTiHHbrbmeR5Z5douZW8IuEnKtCi2W+ZNmYyma2LOttvZ2y0JiyyFYALk0i3YAANYxFXBenTU8UCeXgTTZpl0UTZ9hmEyXXEaiTHBP4xlb2JLsglNlln3/gNsZPHW1fslPt1vlN/Cs7OcWb5/cOdxxn0dJllfqxKbwjkw1hTPUSsKUqteK44rLYTLqLNxy4OytqaFImwVMrnLcS6x3bkzyNyeH8Q2K/ghtU6ZiYfkIbWwnmNFmWr+vQaFY4OU6UnKfBN2KVL8pFbFMdzIi6/+3HGTK837/wA3a3GcT7vydeJVaWocabRtymH/AMqwpV+VursTFnp1CWqcIfKoahSuy+DaPYZZkXsEmxVeRT9lqEzZabDz4rYI7c3LIt495vvGhR6jOlJzRUxJt8pPrOxClPcZnzYi9pdwrfpOP1Zr1vP6M9DweSVG/ZKriYbXfVzJndtT9Rj0H2uh/wAUv/2JOG3i79zDlMU0OuKJMiOPHmldhwtHD1OfZ2DrxLsv7JUbDd5Tcxb+znHk2f3iscdfZ/ROWW/tfqcfpJHJ1CLZVMPPkscdvZmRMeTH3jlWlMlHWKVPUR2SoMZ4mM2eEi6vaCpTUaMninqI+MZWTxNDKws26nd37mHmVyJJLqEEubM2G58WTac3AyJs/wCK7XLRxmedk0YYS3bZpcmZW1atXPhwkaiy+Q92JaRkW8TGTGT+saXBf930vv8A5zGJLJTT6ROU06qXyJVtpbORXPE3XmWZmNZLUZNKTwyFyTi6Vngw4hzbs3i0I2Zy17Qxsl3TOWzUbYCRDUklRv2SdiYbXbpkzu2peoxWO0svZxss7gAA1gM5VRKcsURT1Ce+bGzxXxE7E3UfqGiAyyXu2WzsxJnByTKUSZ9Mm7FNl3PFacx3Jv4j9v3jrs9XS8ttu3W/2fCglX9XO6m17hrAM6J6K67e7J2+r/3J/moP0HJLwop01PDGomYE03eXbFE2faRDbANZelN4+seeQ1JJHwgj2SdtG3NdunDhWQG2pZvn2MM+sJpNT4UEiggwJp+UnOcV+4Rlu9TMw0OFFNScXql2D9Z3N+4+0i0dtB5+uUXijA+sY2Ld/BazN6z7Rwz3Jqx2w6bdy/R6uh/Wseqc3bbeS1sseHXrfXQaw8dLl1xGonU6mT8WUltc7IIWuK7+L2n1jQ40q9Op+JUKdiYfPnY8BO55ZEXrIh0xz1OY55YbvFehGJTVMmlJ1KJRG0pBa85j3rzM+aTszt1iSXwwkxJ50caaybBbhy7zO9zzztyYZVPXSYawkqKxZfNjvxywjKxoThh01fLQhmXxJuaVj8PLV2uJBCv4RRR1WVs8U1rE91+I0Ge9DozEY11H1rhAjwd7Yr8fqsvg3ddX9Qi4QS50qZMqKefhTUjMVhG97Q9f6C3g7y9PJdN3lKnysel1pmRZaFl2BJrLp/Hz8WW7x6vw8/BrCSqIuMafNS4mHiNvWuzGR6dwrAdbNzTlLq7YiqrTpvBeKopywJpsxZRNv29Zf6CqgppyOjyJCiCybBc8LkbPEZ9XtHn+FkucjUTI4J7yl7YkuwsrChbPv9Q1lXCinSk8UaeZjzSZpdsUL59pkOUykyvVezrcbcZ0zu60nl6gvXSt5Mpw8KPS60jI8tSz7Q/bf/Df+Y8IobYi7x5STUsenp6XNnbKmhuxZtt92dxZM5Z5ZH1jW2Srqv2tTNut8ny8Eqzt5ur5fcJme5qKuGruvQLqkkp1m1zsPEe3dM3Zn0L1kM9Vwjkwp4p6GVtcqU2NFccuxzaHUs3z07BxQ8GNlvlzVmMmmtiycK29nbN3JjzyHaYhp1KUSY0aO9dHdgS8WIrmLezNyJiM9Rduf3Ikw+9kzK3UV6iSVMUNNnXOmsh5Ni/niLN2M/VoCXgvOUp4YFEvYpst3mXFMxnPsI91vxcemQotlvmTZmMpmtizrbb2dstCYsshWE+HvnJt+JrjFiJeC9OlJ4YFEvHmk7zLooXz7CMaqVNJRp4ZCeCyVA7QuZs5v1+0dgFzGTtHO5W96AAyap9p4tLk+rHm+Z0ihyNrnZsjyG26jJN0/bf/AA3/AJjwihtiLvGVWvtGnrV0XKJpdmxx6M5kUeWupdfcNX9t/wDDf+Y8IobYi7w4Ufu+q9z85DnlN42uuN1lI5LFMmbwop0iCN5snFxIWPJ4HIcYdrg4QVSck5TDwrk+RYrwMW8ejZn6xL/8f/8Afmhq0P61j1Tm7bbyWtljw69b66DJ81/Ft+Wfg5S1MlMonVaCPFQq7cSaxlg2FaWWsTnlpkNsZP7E/wCG/wDL+MUV0R9wyk9fSU7bJaaLETS7NlksZO/PzMn1N8+4b1THunpuXZ6sB56qVSryKfNmcXbLa3LY8EduZdTZ9neMpdGkqNm18IMTDe36mZM7Pp7CG34knmjH4dvf+XpVVbpyNRFIUKLJsDPDZEbOT9ResefrFenQqCgjQ7MuT+TmYxR2XET5MxuQykqunSk8MCil480neZtEUL59hDVSpuE6NPDITwWSoHaF5Rs5v1+0crnll/p1mGOPf9RUunTU8UZrONUMDbTLwikM57ueuvZ2esSy69JRp50FMQ7JNm2vMxjmMx9kRes/vHX6Jq+L8a76z6Oxdrc520zCSipH1eZDM2hNIu2ydbHBzuZlrrll3ib179mzo17spdN2qxVNU4yma+LDh22MxFnobl2DiqmSZqiKNPIwJRs0u84my7THq5dWodKTzo6YV82O15e+VzH2xEbM5jkhWq0NPjp82XseytiqrimYdxnEW51u7ZaO4y4T3VM77GFwin8nUE21JoufJxJcF3ZmWZZsfcJKpwY4up81VtmJhtu4TO5kWr+scpi6SjTyUkCzjFDvYkjCOU2blva6m/cKkqOSsTwz0/By+VG7RbcZOxt1+wVxlx3vnsnnHntPPd2+yF3+KVKP/bk4jfCTQl3sKkKRXIvkpKZxbjNcoxynWs5lunr1l3hS4avUafKVcb4eI+7s0BsxmWvcOyXgvTpSeGBRLx5pO8y6KF8+wjFyW8yefrXO5ScW+fpGfxgkn8nUK5tSaLnydkOC7szInLNj7hJS4sCoSlSakXbS+yw7S1tpGUeZ69/cPbDJ4RchTzXSt1Sm8lHrbcZEeWh5do3LCznfZmOcvGu/npphTkS6rK06VcsefBdiw4UPIOTlmTFE5EWmgoXUBIlp8CWVDjVKa+FE5w3sZGeT2k0PaO1Alzps6TUVE/Fmq7nKwiawjh6v0F6H7RqEa6LlE0ttjj0ZyMo8tdS6+4ZMJZv1rbnZdekcksydQ08KZRIdDJd1l5dZvzCc9Tb8R14t4s5akyf94nu8t1FvRGdrOZ+sawyf2J/w3/l/GKK6I+4XZrzsiXfndIuqSSfZVEk7H4ve6VacN2I0JZmWXWehjKpe1oahK4w3E1Ne/Q8PEI20zNzMu1ht8Jk0lYnlyCgvXRvs0LmTsZHF6tC6xicFdkn7UhV7202WwZldbcZ5lp1Dnlvrk887OuOui3zzu9Ao+tcIEeDvbFfj9Vl8G7rq/qGsPPcFZu1bUqmqcZTNsxYcO2xriLPQ3LsHoR1wu5v3cc5q69gBk8dbV+yU+3W+U38Kzs5xZvn9w5KqdJhTxT68r2uVKayLDOXY5sfMPN8vuG9XsdPu68fpJ/J0+LalMXMkscF3bmZMWTn3BsSuo71QmYaaZz0VpGzacoWepFF+A5KqtOmp4pqcsBCbMvyibNvJmT67v4jE23jGobLOl8cN5CK7Z2yeLIvZ19nrHO5e/n+f8Okw9vP8f5baWoyYU8MigpNrlSnvhxDl2OblzyzfP7hiLq/tVkU2LGTTXxUTW2Mzcozm572XsGhMoNRqqeTHU11k2C5peDCdrn2wmTuxBLqNOpiedPoyTHlFbtEWJFDZm0POLN3PQTer14nno2dPpzfPUl0morE85JGfFyHdw5G7NfNz3nfUn7xywkkfKcGU2Ipl6zsQywn9UeRuVxeocZcydVVE6CORxzKkW4cy8k9txZ5ZO7fh6x2xUlR5Ocp44Ul5CThmnb+bMstCfPs9Yzi9vPPptvM7+efXTPVRU6JREtUVDjGbk8nBilX5Nzi0bXuHWqTavBT5surKcPEbDk4cB4rGT5w6NkfrHJVMk0xRFKOQ0qc20oLz3GJ4eU63e7L2DisRJKdxglnTMRTLw8CK0yd84siy0PrEX1dJ6K0U2YqKZDSU2wySbaIsTFf+XKLPV9O0aCWZJmqIVaGRxqugfGn3nIZyaHdPLRyy7PWJp82RHJil8IFOIsl82ThmWE+ucGRuTH6hSqUzliiJKojvmxs9LYidifypey78B0nE88n61zvN88v6RIqik1FPEaiobXKlM6nBOXszn/IXPuZvUzjQQp1au9QkW4eI1yvCI9pZyLcPmW5l69RoJadOhUQz1yva5sp8GLDKXY5NFoeb5a9g0ReOHrfPPPZzyz9J5557uKVNJRp4ZCeCyVA7QuZs5v1+0dhxVKZKNPFPUR2SoGeJjNnNur2jPxVdV5SnqdlTQ8ydhlHjduRscLGRl63F2ycIkt5qtct2WyXKl4yma+FJutvZnz0JizzHj6wpnVNOS1VHgSj6JJYor8yKPeLRmfPuGhhJD5OnprkynmScQy2y3XM85dhufrFSFFxlfMmzMZNNbFnW27WztlrBaZNlqOWW8+PPPPv7Y6w5888+7PqFJnQ0dXUamd66OxiyKxoih/hNjcm6h6tUpko08U9RHZKgZ4mM2c26vaPH7bfwQ2WTLxMPy8VzYTzHhyPV/VoPSpaTJlKIVag8dcTvPzhfJuaRtpkNw/8A1Zn/APslVTJylPFHV5GxIZbYku8pmM55Zw5wsbaauPHoVuy3y5svGTTWxZN1t7O2epMeeQ1eES3jd5iSXcmRc6dcz3s2RsepGQrptN4uqFGxZOGpmY+LvO7EbdbaH1DnlvLLj83THWOPP5OKqXOJPFWk895slmVWF9Yc7OYfMt00z1HpkNNSU6/ZJOHiNdvGbs7an6zFYyeDvIU8kM3dUpvKwa23GZlnoeXYO0xmNcLlcsWsMSpJpNVrCaQcGLKS3bTC5w23QkcPY7t1DQXLdlslypeMpmvhSbrb2Z89CYs8xk8G0XF1QqSXExMPC3rWdyM9O8MruzExmpcldR/eCkf1vyEMqr//ABD/APjf6DVqP7wUj+t+QhykJpKysVqQogvlR4DwuZO0L9XsE5Te59f8KxutX6f5aa7okfd4kPpUpko08U9RHZKgZ4mM2c26vaMSVWJZcH082oT+Wn3MdnOtj9RMWTCvyf2pVuRwvJyudgPunnDzrsj0yF9Us4R0WXl59Zta6n1CqdHTT8Pkso8S07ddSYyfTMaFYq0mqpyp1MLaZqjU84LbTKL+Iid2PrGJtqufwf2WTLtTJvLxXEd10bw5HmWfYPbIUWy3zJszGUzWxZ1tt7O2WhMWWQ5Yby4n4u2eseb+DP4JppMqjy58EDTZz4kTnm0URENsYkSmTSqwunro8KUqw8GJjiuthaLR2Zy1HX9t/wDDf+Y8IobYi7x0xsk6Z3cspbeq9nJUpk19PEiQx3yo2xpzGWExvDum1zsZZaCqgzJM2jyI08jAlHc0u84m3j6zGiMlP9V4QLMbd22zA677IN7TRvWN1q7rN7mo1gABaAAHFUpko08U9RHZKgZ4mM2c26vaA5VRbxdT5qrDxMNt25ncyLXvBCi2W+ZNmYyma2LOttvZ2y0JiyyHFKmnKFEK1dBZNgfBkuR4Lk0W8XOfI89BoiZzdqvE0DOVKZyhREiQx2TYGxpzEeC5PDunznzLLQdly3ZbJcqXjKZr4Um629mfPQmLPMKWi4up8pLiYmG+9azuZnp3hebonE26pU0lGnhkJ4LJUDtC5mzm/X7R2AcVSmSjTxT1EdkqBniYzZzbq9o3iRnNqSsVaTSk5RxlfNj8nLzK5jJ82NmcfFAp0lAhI4M5szykee8xm2T5aiKhyuMahPrM5Nh4luAeI7MRwxaezrIbKHokHf4mJx+a9V/BWXyzpn4qAABaAZ1eUzkdHnz08dk2C1omI2eIi6/aNEZPTuEH8nFvfiYkH4M3rcTl20rHvtoJU0lGnhkJ4LJUDtC5mzm/X7Rn8HeXp5Lpu8pU+Vj0utMyLLQsuwOEXL080MreUqfJQaXWmRnnoWXaNYPX7m/8fvBkoftGoRrouUTS22OPRnIyjy11Lr7h1rCmdKTlIRxsuneQhYs2Mji1y0fUS1JNJhTpqGngwpSq5o3OKy0yj0PV/aMyvJjOPvdeDvL08l03eUqfKx6XWmZFloWXYNYAFSamk27uwAAawAAAAAAAToeiQd/iYoE6HokHf4mAoGTwX/d9L7/5zGsMngv+76X3/wA5ib9qeeyp9m+e7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Tv3gq/9H8hh0HhB/Pxl3YeHB+Lv6mCo/vBSP635CCrchUEC6bupk2Jix623ERFlqefYOfafdXXvfvnn7MdemnVmXMkJ4GmoGaFy5W9j62Zm9bjTnqZKysUWenjvlR47RMZO0LdfsH84PQRRz1iyEnkKLMKP+a0jI8tSz7RypaKyoSkuI/FT71vlcUjPTqbvf1Cdc79/wCf4bvjXt/mfyr6Dwg/n4y7sPDg/F39TDWGdWE06anKejgddJ8hE5ZOZFFrlo+orSqZKxPDPTx3yo3aJjJ2Nuv2DpOLY53mSs+o/vBSP635CGsMnhR+76r3PzkNYJ3pfsyvM1hNOTVgp6ODFXK/IRORYNkJFFrlE5ProNBRUtq2OTT51u232KLXsszPdMs3zIOEXIU810rdUpvJR623GRHloeXaOSVNUU6eFacF66N9pkvCWMxtDvaQsWeWojmZWR04uMtVTKTJhTyYEZ7NNT3YEzOOy497IzzfPUdkK3ar5c2XgqZTYsm66x3bPQ3LPIdUqmSsTwz08d8qN2iYydjbr9gz+EXIU810rdUpvJR623GRHloeXaKupNxE3b01yVS51TrEUCefss2nM0ywo78SHsPRm9eo0EK3ar5c2XgqZTYsm66x3bPQ3LPIScHeQp5IZu6pTeVg1tuMzLPQ8uwdVSacnURLUMF82NsaS5FjMTQ7x81szy1GTeupt1vpdl1NSVGza5OJhvbvGTOz6H6iEm2q6du1CXiJpfPW3ETvpyZZ6mUP4jQSqZKxPDPTx3yo3aJjJ2Nuv2DsK1vmJ3rigDJ2JXTt6nzMRNL5iK0id9eUPPUzi/AOMuM+RpM7/eKLfI9ZbsRFc7GXqDq9zp9mVVFqSlYtMw9qTRN9WuODB0i52ZxOZvrkwkodNVpahPnYNylFb9XuIr7yMuc7ExZjbqSaTCnTUNPBhSlVzRucVlplHoer+0SUFNOT0eQtQwXzY7saS5FjNEZQ7x81szy1HG4/N9zvMvk+9q0ZemWJjgTzb4pXPK0yZzNtfYCpTOUKIkSGOybA2NOYjwXJ4d0+c+ZZaDKjgTcIE0lMnK+KVdfPzLAc3LdNrrmb1CtKmqNGTwyE8HGMrNoXhlYWb9bu79zDp1W/d7ufTJ9/tVUyiU6ankyI07ypN2HDfFk5ufWM9ciw7Jlbmbcmhd51uFgadUOcVxsXqYayGpJKjfsk7Ew2u3TJndtS9Risb042cJ6speWIlU1GFPDPTx8bypztE0Mixjbr1f8A09Y1UqmSsTwz08d8qN2iYydjbr9gkVUmTNURK054C42afnE2Tc0zbTIZSqZJlKIla6RxUujbBn3nPdiaLdLLRiz7fUM3ce/nn1VqZdvPPp+T0wzlVWkylESROWOuJmkZwvk/OMm0zGL9r/8A8f8A2b/53M93mb3ObQegpeycXyuL+jZ2a9pvrnq4TK5cThlxmPN5ScW8Z8tVpP8Au093keo96EyudiP1CuqLeLqfNVYeJhtu3M7mRa94Lluy2S5UvGUzXwpN1t7M+ehMWeYxK8mnKKPPWroLJsFuDJcjwXiIot4uc+R56BlemXXcxnVZvskhikrE6GhoahfKjxMaPBMnY74cj9h6GPQJaTJlKIVag8dcTvPzhfJuaRtpkOXTuEH8nFvfiYkH4M3rcawYYzvW55XtASLqakqNm1ycTDe3eMmdn0P1EKwF2S93OWzsxFVJnSk8UpOeOhJmQZQvm/lDN9d78Bn4SSncpOTcTqT8hOxDUP8AzZFlobZ9vqHqxiVBTJUqFchZHhIUlmPCxnjXkRw6ZwsbaajnljJy6Y5W8MmYpqKlRJkRx8ZoVN2HC0MnGtJz9cLH97BCpko6whn1GOxdBibZExmzwtBploZad41pdEkr1E5bU07TZ1rSbz5NibnQnm7EfqEiyXUUdYp0cc/jGbyuHLshlNu559/4CLjZzXSZS8RxrMlAtQLqnIhvj5OyY8RdZQnkfs7BrcVq5HJ0+o7Kmh5knAKO3tzM3PNz7xg1uYimwq41UjAqh2NLviibTrLd5o3tnq6Xltt263+z4UEq/q53U2vcNmrlePyTdzGc/mkXQK6jZtfB/Ew3t+uETOz6ewhySz5M1RCkpFZwJRvhyNlOJsnPei7zzGhxorkcpUKdsqaHnzsco7ezIic82LvHWWpp1cTzpEEePKK3EhaKHrcuzsFalvfnz7mbsnM4/P8Aly2irpeR2Lbrf7RiwSr+vm9Tadw6pa3TliiGQnUXzY3aGyInYn6y9Q5cQJJHKU+HZVMPMnOcdvbkZseTl3jkqp1RiTxEoV8YysnTYcMq/P8AnI8m17mG/NPPP8s+W+ef4bYDymEkp3KTk3E6k/ITsQ1D/wA2RZaG2fb6hUhqSuO/ZJ3HDNduknwtW1LN8/Y3rCZ+l8/yy/D9Z5/h6EBk8fpJHJ1CLZVMPPkscdvZmRMeTH3jQSqZKxPDPTx3yo3aJjJ2Nuv2C5lL2RcbO7sADiqUyUaeKeojslQM8TGbObdXtGsZVYUyZqgpE6N0Mnp0LHk5Ecv16/y9440OmpOL56FTJ+s7u1QXH2mcGZG2nZ3jklTTliiGQqgvmxvxnC5E7E8rT2fw94riUyaVWF09dHhSlWHgxMcV1sLRaOzOWo4971Xzz+XftOmeeftpJQVM6FRInqI8abVLniYobMMjLq1fu7x1XV/arEtEixlM12ia2xmPSImNycYqpTTolERFHioUrbMmaKG+4t7f1Jjzz9g9BLXU6lKJ0CxZeujtx5mFEVzFu5E5ExGWgnHLjW25Y8704oeCaSRftcW1XNbkcFur6Hn1fcK/o1SPRPmR/qHGiufylPp21JouZOxygu7cjJyzcu4Z6qqToVERKKtxdNydNs5TbMv5yLN9e9hXySdvPxT/APZb38/BgIKVtk5HLxrNpvzte21/XnoP4lrdRRp4ZCdRZKgdobITZzfrL1ilJLTz1e5R8WBT5CXtRw22lvZ9fbmO9UTq6ZUJq6ct+s5YEeEXLZEUWROULEfXqOGtTcd97uqr46q9I/ayfGxfJ78ELNrzSPtIZPH6ufydQi2pNFz5LFBd2ZkTlmx9w9glolORqIZ6dPZNgdor4jZybrP1hWE1Ompyn1OB5UnSJ4snMi/h7h2uGeu7jM8N9nhfqiqoegpovbNsy+83PxGqjRcY1CnqqhM2jbsS+G21rCYsy9hdgcFUW1bVMlTMFTKswp1t1j3PlobllmJOJf7RtH2b6XZ3cx7udl+I4yXW9O1s3Zt7tKmko08MhPBZKgdoXM2c36/aOw8pslXS/smmbDd5Tl4Jt/ZztGz+8OPdl5bjjbrf7Ps2Ff1c5sm17h6P7knePP8A27e129AuW7LZLlS8ZTNfCk3W3sz56ExZ5ghRbLfMmzMZTNbFnW23s7ZaExZZDESq6ivUQ1EqXjyifZi2iGHDyti9rt1lkND6S0j0v5cf6DZlLzWXGziNYBIhqSSo37JOxMNrt0yZ3bUvUY4qq3TkaiKQoUWTYGeGyI2cn6i9Yvqmt7R03etNEBk8dbV+yU+3W+U38Kzs5xZvn9w5KqjUYU8RqEnF0rJ1OJDNsz/kIs3073GdcV0VVWFM6UnKQjjZdO8hCxZsZHFrlo+ollppKlROpMEGEhSW4kpzPGvK4s9YWPPXMeZ2vauk1O3belcg9lnM01f1d47JZ1OWKIZCehXzY3aHa4idifr9g4/3N3zzzTt/b1PPPNvS/SWkel/Lj/QZ9eqM5ZR55p0l6GO1lOIRO0RfwGT6k34jqhT8Ip9+1rdlta3kpcd2r6adX3jPr1BnSk8+oqF2PNK1ywShfMoeo/8AQblcrj2TjMJl3ZSqrTptYiqKcsCabMWUTbtvWX+gkmKZ01PJkRxvKk3YcLFk5uY0NtSU7hBtVPl4iaXzIbjJ3gY8zz1MxrUuarg4Pypm08XppD8thlNxXjPq1Jjy9bjjJ1W8u9vTJwyfo1V/RPmQfqGKrj4P4clTiJpfl5OGRYTx7uZ5m555aDW+yF3+KVKP/bk4jfCTQl3sFUrW1YtLqCfYbmvm34tmkRZEWb5Fr1iunGTio6sreYkQ8GNqvlzVmCplNiycK6x3bN2NyzyHoOLaRSPr2Dg4X8d0cTPlo59o8pXJqufgTJynak0V2BOwygu0uyLMs8s+wdksuTNUQqaRPwFxvho7DibJj34stHPP2DcbjLqQymVm7XpeP0k/k6fFtSmLmSWOC7tzMmLJz7hIurSuRZJVp+LcZ7VF5TrWYz3SLPqLvEvFtXqfI1aT/u1F0HI9Z7sJlc7EXqFSHgmkkX7XFtVzW5HBbq+h59X3C955dnPWGPdlLqxzJc1fxomjfFk4ODozZs+ueXYJKXKVz8KZSU1qlM+JOxCO652yiyLJyHoENNSQcII9kk7PsLXbxxYt8BtqeTZ9riuufWsCl83bbuV1ssaLTrfTUT0W82q65OJPP/GIlp1R4Rp4Z65XZKgfBiw4Tuc2i0Mm5pajshoCRLUI0tRhxsVtmic4b2IzjyI8my17hq/sT/hv/L+MUV0R9wVz6rgVTnbFdyWl97Q69Ta6CuiSbveJ67bqdq0EqaSjTwyE8FkqB2hczZzfr9o8+qTTuDiiJahgvQxtjSXIrWJod43M84jPIemAdbjLHLHKysTg+pkzVC2QjjdDJswIWPJyM4tc9X1G2PKSZSuhVBOlSJsbFuuixCh2licsjey1z9o9KlUyVieGenjvlRu0TGTsbdfsE/DvGr3V8Sc7nZ2HmeGimdKTp5EEbSp12JCxZscJkPTDylL+0+EEqqSfXjyvM7hww5m1zs+RZB8TmdM9T4fF6r6PtWpjoCtsJ0kHRJV2rlv55nqb59w3aWi4up8pLiYmG+9azuZnp3jFrFTwavjYL8XdV3lMSEi7Mm7x6UMe9Mu0AASLqkkp1m1zsPEe3dM3Zn0L1kLtk7okt7PPrpSSkVCBVTk12xPtMOIZNeRFBmb9p6d4LkST6IQTJUzaMB8KdacHOmE+X4ZjjLmTqqonQRyNnlVa3DmXlHbhFnlk7t6u8JkucsUSVdGn7WulXbRPsKW7k0O7FloRll2Dz8c6nnmnp543fPNxyQp1dOvUJFuHTZjXK8IjdnItw97nGZfiNBVLocpRFBV5+OuJsSZZHC+WWUOWjaDKqCmdKTq6fHHsUqXZhomKY7mUR7/497CpLDUYk8M+g0/ZJU174saGZexsXP0bP7xks7SNst5t8+9oLqkrgs2udxO727pKMXR9CybL2v6hlIYtqvmUSkYKmUzTtpusd+qLI3JyFaGi0iRT41ytRtSaJrY7I4LczI8iNzzb7hoKuEcmFPFPQytrlSmxorjl2ObQ6lm+enYK785Xzz2R24xn8efe4/RjHqG1VBZtV3PhwrLsmLMjy6vuHKZwjp1MTyZFMlY8ornhuihszf8AiLN3MZVSinLFCY11QvQx3YKnBInYiu3Cz1Iiz9o0KXR1cjCh2DZVML/XcYo7df8Ay3Y8t3vcZLd/LG2TXz1kruN6jT4FyvlE0t7Y9wmcyI8iz1IhWhpqSO/ZJPHDNdvGnwtW1PN8/Y3rHoNiSU77TqEzEUy+eptMnfdLdLLQyLQSLq/zIZUWzpp74S1r+az8mz67uftDok5yp128YwXJ0kiz6QrdqufB5I4LdLuZr/Dr2DkqqM6oKIqeoSWTYGdFiEe0OV3PIt21n9eg6oaPiXy5qDYU0TYsnGxcfVs3eG088tXGhMU06hp5MiOPAlHdhwtFF1ufb2i9XveIjc7TmpUtJnTU8MpQeAhN3QZRNm/lCN9d78B59VVpMqjxUhOWPKJmUZwvvXc0y7tRtLtrn2Qq97aXtpmRXWs/Klp1RfgOVeTTlFHnrV0Fk2C3BkuR4LxEUW8XOfI89BOU44VjeZ1MuQon1GTNUSkWIvlterxSJnyLc00JvxHr6XsnF8ri/o2dmvab656uMlTFMqlPSVaVLaOTe0i7nOdvOybR9B2VKZKdPFXEMd8qNsaBjLGY7Icz5rZ6FmKx+Xnzz3Tl83Hnns2xnKqtJlKIkicsdcTNIzhfJ+cZNpmOWErqvJ1BNsqaHnycQo8bszJjhYyI/W4r+qUin+ZTSvbEzn3nqY6btRqT6uKWnToVEM9cr2ubKfBiwyl2OTRaHm+WvYM+qLdrp81Vh4lNltu3NtLmRa86C2L7x2VKZNQTxT1EdlIgZ4mM9oc26t6G2Iu/2DE+t8K6h5lNK9kWE5dxm5w9w5ZXjU8884dMced3088/lXipD5SoKbkynnzsMy2y3TIs5dhsXrGrsSuo71QmYaaZz0VpGzacoWepFF+A6y5cmlJ5ytZPvmx248+wyuY2h3SdmciyEqpdOUp4ladZsSGWzT8IpmM5tzTzhY8vW4rUnfzzzbN29vPPNM+pLUiWoVmWrl42LgWybjhvYifMtGyMZ8xdUaqnkpIFm0zVF2JIwoYLbTct7J3Zx1kosPhAnlpJmwqYrrpNuLgbmWZ5RXE5+pxXS/qPB+VVJ31jAfAlczDujOGLMtXd8yyHLm3l14k47tCWmkqVE6kwQYSFJbiSnM8a8riz1hY89cx14RchTzXSt1Sm8lHrbcZEeWh5dorpaLi6nykuJiYb71rO5meneFURcY0+alxMPEbetdmMj07h26fl+rh1fN9FYyeg8IP5+Mu7Dw4Pxd/Uwrpa3jGnylWHh4j7tzsxmWvcPP8ADD61bg72xPj9Vl9tuur+oM8vl6oYY/N01q0v7TwqpO9eBK8zrDFmTXOz5lkFO/eCr/0fyGNYZPBf930vv/nMbrmRm+LSo/vBSP635CEkK3ZeEFUlypeMpm4WFJutvaDPPQmLPMSrpqtVwvgSylODhPhRYZRWPLIzy639Y401dOm1hSmTrMWartZZhETWQmfMP7vxHO5c/j/h1mPH4f5daZEnRcH5UUqXcsWO0NxliWRn16ExGP7VJqtJizNp2xSkblsMpezXN1aR3Fl6mHFGcJz6lKo8NqSPC5Z3w2L+WLM3Ny9Q1q8mko+C8+QngslQWtC5mzxkfX7RkluH3Fsmf3leTSUfBefITwWSoLWhczZ4yPr9o1VSmSjTxT1EdkqBniYzZzbq9oyq1MnSqxSo08jHmljNLvKF90usxUlpMmUohVqDx1xO8/OF8m5pG2mQ6Te7pzuumbZ9U2uXT5tUnciplNgSsosBzKGLMsorizzLIehAZND+q49L52xW8rpfe8WnU2mo2TV+9lvVPuawya59VwKpztiu5LS+9odeptdBrDiqTSVieKQogvlRs8LmTsb9XsFZTcTjdV2AZ1HUzpqc5CyN10ny8LFk5mcOmWjaDRCXc2WaugZP7b/4b/zHhFDbEXeOqpTOUKIkSGOybA2NOYjwXJ4d0+c+ZZaCtKmko08MhPBZKgdoXM2c36/aM73Xo37M36uwkXLdlslypeMpmvhSbrb2Z89CYs8x1VKZKNPFPUR2SoGeJjNnNur2iSjpp0pOc9ZAy6d5eJyzYzKHTLRtAt51CTjddkKLZb5k2ZjKZrYs6229nbLQmLLIVgA2TTLdg8zUlM6oKE0+nR2TYLtjiYj2hyIo9ebax669Q0Kp9p4tLk+rHm+Z0ihyNrnZsjyCh/Wseqc3bbeS1sseHXrfXQRl816V4/LOpoJU0lGnhkJ4LJUDtC5mzm/X7R8oeiQd/iYoE6HokHf4mOjmoAAABk8HeXp5Lpu8pU+Vj0utMyLLQsuwK59awKXzdtu5XWyxotOt9NRrCe+X3K7Y/eyencIP5OLe/ExIPwZvW41hk8HeXp5Lpu8pU+Vj0utMyLLQsuwV1RbxdT5qrDxMNt25ncyLXvGY3jqrcpz0xIh+0ahGui5RNLbY49GcjKPLXUuvuCk8vUF66VvJlOHhR6XWkZHlqWfaOUyXOpVHk05HPvXR3YB2EVzRXRauRMRnqY1UqaSjTwyE8FkqB2hczZzfr9oyTnzzyNyvHnnldgAB0cwAAAAAAAAAAToeiQd/iYoE6HokHf4mAoGTwX/d9L7/AOcxrDJ4L/u+l9/85ib9qeeyp9m+e7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Uf3gpH9b8hBwo/d9V7n5yCufVcCqc7YruS0vvaHXqbXQOFH7vqvc/OQ55dsvPR1x74+epwX/d9L7/AOcxny1M6Vw3nSII2lTrcSFizaW5DQ4L/u+l9/8AOYz1qacsUV6Qngvmx7O0LkTsT9fsE3fTjrzhs11Zb85emGSh+zqhGhi5NNMbY4NXYjOPPXU+vuGglUyVieGenjvlRu0TGTsbdfsElYTTpqcp6OB10nyETlk5kUWuWj6jpe245499VWqTSVieKQogvlRs8LmTsb9XsElBUzllHkT1Ed82O54mInaIy6vYK0qmSsTwz08d8qN2iYydjbr9g8+lUzkdHhpKeOyrwO0piNniu1Pd5pvr+Iy2S7bJbNNDp3CD+Ti3vxMSD8Gb1uHB3kKeSGbuqU3lYNbbjMyz0PLsGglTSUaeGQngslQO0LmbOb9ftGf0HhB/Pxl3YeHB+Lv6mGa1dt3uWeedyd9lVBQum7yZTbix6YNpMWWZxOZ9WgdO4QfycW9+JiQfgzetxXVFvF1PmqsPEw23bmdzIte8Z6WXO4Pp4YFE/HQk7zLChwM+wnOJzPuC8XXoTmb9WguRbVZMlTMFTKfCnW3WOz5aG5ZZjilq0maohSKCwFxu8jOJsn5xE2mY0RxVJpKxPFIUQXyo2eFzJ2N+r2CrL3iZZ2rPk/ZVQToZW8mU3YUGmDaTnnmcTmfXoNYYipTJTp4kVejvlRtZOYyxmNz3YOa2ResSU1NOqqhTIr0GLNS22QuUNtxGZ8xndiEzLV1F3Hc3Wh+2/wDhv/MeEUNsRd46zKTJhTyYEZ7NNT3YEzOOy497IzzfPUaIya59awKXzdtu5XWyxotOt9NRtkk3Uy23UefT7Wup6zG31NSswNCxMM97TImIutnHpVSmcoURIkMdk2BsacxHguTw7p858yy0Gf8AVOEtQ/mTIvaWLeXccLHD3ivCV0rk6em2pNFzJOIUGD25m5xOZmfqYRjNfd555t0yu/v88804pKGmgTQT0RbMrJ7Z2cdubHumbHk5DRQrdqvlzZeCplNiybrrHds9Dcs8h/KVOlz6fKmyoroInY2brMcqwmp01OU+pwPKk6RPFk5kX8PcL1JN4ue7brJ2XItqsmSpmCplPhTrbrHZ8tDcssxJtqunbtQl4iaXz1txE76cmWeplD+Ikk1JXP2dHKnXbTdhVC0iutzPk2y/lz9o0EtJkylEKtQeOuJ3n5wvk3NI20yGb3zj555W66eMvPPIlSqajWU8M9PHxdKzaJoZuLm3WzM3e40ENNSU6/ZJOHiNdvGbs7an6zHFVSZM1RErTngLjZp+cTZNzTNtMhlKuEc6lKIkSiVtc2Uzzril3OT80iNmdu4ZuY85N1cuMVaqXOoaeJSnnuhksyOwus255uepv+AkpqmdWVCmehj4um7uNExTcXIyh1ZmY9NXGqlpMmUohVqDx1xO8/OF8m5pG2mQ7LqakqNm1ycTDe3eMmdn0P1EHTTqn+/O7JQqElFv2tFxbjNbypzsRnfR2Zy+8V8IuXp5oZW8pU+Sg0utMjPPQsu0MVXSuUqCnak0XPnYZQYPZkTnE5mRephiLFMmmKKctRx46EsXAkscNmTRbx5m5mZ5jLdY6VJ1ZbbdD+tY9U5u228lrZY8OvW+ug1hiUFTJRp5FJUR2LoLnlMZs5nFqWWhvqNsdMOznn9oABnVhTOlJykI42XTvIQsWbGRxa5aPqNt1Npk3dCpTOUKIkSGOybA2NOYjwXJ4d0+c+ZZaCVKmk1BPDITwWUiB2hcz2hzfr3obYi7/YOvk/suk8jheUm87AfeLKLnXZlrkNBKmko08MhPBZKgdoXM2c36/aI1u8r3qceeejsMmrchUEC6bupk2Jix623ERFlqefYNYZPCj931XufnIVn9lOH2on4Rfsupf0vzEKOJdl/ZKjYbvKbmLf2c48mz+8T8Iv2XUv6X5iG8M1Lk3dmM152ZO0VdLyOxbdb/AGjFglX9fN6m07g+yOEP/wBRgf7cFt33PoNYSLqakqNm1ycTDe3eMmdn0P1EFxv3kyn3JOK1cjk6fUdlTQ8yTgFHb25mbnm594bRV0vI7Ft1v9oxYJV/XzeptO4OK1cjk6fUdlTQ8yTgFHb25mbnm594caK5HKVCnbKmh587HKO3syInPNi7xnb6K7/V1S1unLFEMhOovmxu0NkROxP1l6h2XU1JUbNrk4mG9u8ZM7PofqIPqlXp/nk032wux9x6kJOIEkjlKfDsqmHmTnOO3tyM2PJy7xvNnuniX2OJdl/ZKjYbvKbmLf2c48mz+8Z6qlzolERqKTxjNydTtBSr8v5CPJtO5wS1udCohkJ1HG82c7Q2FIsYn6yzf/T1gq4RzoVESJRK4um5POuKbZk/NIs307xztws8/wDHSTOXz/1y44V07eqC/EUy+eiwSJ305QibQyi/AcalXpylOmjUIWQzrnl4xcsxl1kTwsf3jtxgkn8nUK5tSaLnydkOC7szInLNj7hiJYZKysQknp98qN2TYxk7Q/zn7H/ARlle0vn6umOM72efo2+P0lO5STFxgpn+XnMcp25uRk2htl2CSqLavHUJqrD2fYW3boIsK8iLXrfvYdVVBnL6xFAa7Hmk20zMEocPd3cnzdurQSquD1RmqIo09NwJRs0vHhibLtMwy69GPRsVS5K9RFAnn8ZrlLNMsOTh2l2HkbkXcw2qXta6nyuL/stNA9mk7EczfXMmMj9rjFh4RzolCGeolYs1LiPFcUN9xN1Fkw2uDtSSQNS5U7Ew/JTbTLFd4jybJtMzzG4XG5d2ZzKY9lfEu1ftZRt1vk9zCs7eaeb5fcOVYTSZVHKko4GmzvISnPNoiiizPvPMxtjJQ/aNQjXRcomltscejORlHlrqXX3DrcZ2nq4zK976PmsJpyxHUJCeC+bHhtC5E7GR9fsHxUlMmJOmriePFlJbmgY4b7jKDU9G9g05PS1Hu+AzJcydSlE5JJkXyo7dhkXkVzE8zezZnfe7gynqY30cUK3iy+jSpe0KZDYRXWY1zxH2lCxH1nmOyqZOTJ4quukPNktgp7y5Fzti3i5z5HmWQ8/T1NOQJ0i2CN10m/EktFyjmZFvaExG/rGhwirWPTzkyk9yZT5JRe11pkZ7rOWeWY5zOdPNdbheriKqWt4u4ISlWHiYb7tzO8wy17xoJaTJlUeGnKDx5RO55wvvXdR/6jz9YXTlCgkixZskqb5eRhFMwWIjh3i5z5Hlo45Lqkkjs2udxwz27pp8LR9CzfL2N6w65OPZnRbz78vQIalgU+PjSdapTNtG69txnbzSY8m0Gelq0leohUkWOuJ9mR5w4eTRb7MbkT56aDEwlcj7Zp6bZU0PMPEKO3+E9czzfq6x6ZKkrk1PDGoqmBNN3l7PBE2faQTLLLguOOPKRUjnLFEU9Rwcvmxs8W3ETsTdXsGehjSU6/ZOEGHiNd9TM3Z219pjQmUmh0pPJgqZ3zY7mmb5XMfZCZszkK0qudKTwwUil46Enw5m0FC+eeUWer6h0889/PbR1ccdv0/XbETyuMagsmbNxw1nLYmztl2dzd3rHWYhnI1ElXAj4olSbsSfilPZyYt3vbv9Q29nq6rltt2G7+z4UE2zq53W+veOUxNQ6Gokz44MCad2HE8cXUx9vaHR6+fz+p1+nn8fo8/WKpOmpykQVbbZUzykOzlLZjIy6v8AthJMQzliiTGjR4UpVdgS8UontLezP2HqNWscI5KlQUiCVjoS8pDccONkRl1PCx/eMpLDJWJ4USen3ro3adjGTsb808tCYcstW99+fi647k7a8/Bt7JSEv7Wpmw3eT5eObf283RsvvGgq4UU6UnijTzMeaTNLtihfPtMhiSaBV1WzpVcOCmlXWxPBFY+Z5Ebm5sM9Umk0qsRSFEG1ypTPC5y7nhfqdmf8BfVljOJpHTjlebtqquFE5SnijTzNimy2aXaUzGc+0y3W/FxlKqjJWJ4jUJL10bOpxDJ2P+QibQm/EVzJ1OlJ5M+OhNKnXYcW1xZsbGNC/jf6j9IMbF/g2O12z1y7Bl3l3vn4/wCFTWPaefh/lir+MsZZtfP3No5vqt07tB0pcKSRhKuN9lUwvu7Mcdupa6Hl4jnGmaiy5+wM7/Wcbnbzc3q7Bv0GozkdHkGoSWIYLnU4hGzxH/ARPqbfiMxm8ufP2MrrHj/H+3Lir/7Z/wA//wC40EtBnSk8KRQux0JO8jBKF835xG+uY6/SWkel/Lj/AEGsO+OOPo4ZZ5+vn5sn6NUj0T5kf6jPVKZ1EURT1Ed82NniYi2xibqfDsf3h6YSVRFxjT5qXEw8Rt612YyPTuG5YcfL3Zjnz83ZWJKot4up81Vh4mG27czuZFr3jJQreLb5c2XgppTYsm67ZHds9Y7jN8tBX07hB/Jxb34mJB+DN63G9W5x3Z06vPZ1Sy5NDo8MCie8qS7zLD64uwn7Qo6adKTnPWQMuneXics2Myh0y0bQcp32rUFCGbupk1uLBrjXE5Z5HCxl1ajWCTn6Qt4+tB56qItkp81LiYdNmNvWvszGR6c6O6L7h6EBuWO4zHLVSUtbxjT5SrDw8R9252YzLXuFYxKapko6wppJR2SoLdmlMZs8JxRZ975mNsMbuGU1WJwmTSYk8taogxZSV3kucN9xkXOLRtRx2KyoWzpmHUpnkFtr4rFvcmW6TQ7ueuo1qoi4xp81LiYeI29a7MZHp3DilmSa5R4Y1EhpU53l3n1RdpN2Cbj8y5l8rPXLeM7KNNl7Opnvildfg2tEXYUTkXUeQ7U1TJhTqa4ojwpSq14GOKy0zg1LV/YPPy1M6UnnVZVGy6dbsk1izY7Y8iy0yzL2DQUKOh0iSi/nx0OL70PKH/8AqyP1DnMud3z2dLhxqee7RpKacjTU2QogsmwYrwuRs5mfV7RwQ1JJRb6WrnW7M1s20zxLniPIiNmci1Eq5ZJnL4JdXUYUonxEdhxYeWW/Dq+R5ewMJXTuUkpuJ0x+XnYhKH/lyPPU2y7fUN6ta16JmO99Xq0FSmoxJ4p6iPiiVJZ4mhn3ubdWjf6+oSS5klGnnTaZI2RDNtdfecxmNvJxZ6mcPe45SVFIkVBPxIi2pTFc3KxwW5f+rI8n+4calTqisTpiXK710d2Cmw4SdjK7fI20Ijz9gy295z552bJO14887sqFTJhToSUR7XKlYjpmOXY5/wA5avr3MNtOiV17bFWJsaZXZu2lMvty1yMmMvxEkK3YeNJlEl/VuSadd5PuizNzMy9Q5TKtJhTyZUBXoY7sRBmVjG5cozm5734CJqd/PR0u7289WguRJOD1PgmSpn2lnhTrT3syfLOEt02zGTOr6vjBQqSRbPj23QsUfNJizMvaJUNNV1G/ZJOJhtdvETO7an6jGquoqunWIUijaNue6CwoXsYyzM/WfYM3lZvGajdYy6yu6knIla6oKJauZ9pbtsm0uUyzzLdJoSI/WNBKknTaxDGoqmBVzd5ezlE272lu83/txrUFTJTp5CIo75Ud2zTmMsZjM4t3+FtM9Qr1Wp0pPPSKCx5pWvI3oXzI+cRd46TDGTqtc7nlb0yNBDTUlOv2STh4jXbxm7O2p+sxnquEcmFPFPQytrlSmxorjl2ObQ6lm+enYMTFq9Rp+JUFOHTZnPnYcBsx5ZFvc4iIelS0mTKUQq1B464nefnC+Tc0jbTIXMrlxjwi4zHnK7ZSWk1FSohVqD2JdLd5+7MxnJuaRtCxZetxtoaakp1+yScPEa7eM3Z21P1mC6pJKdZtc7DxHt3TN2Z9C9ZDPVS501PEpq8/AQm2IjsKJs2Lfhz1Y8vYNkxx7d2W5Zd+zrxlxnyNJnf7xRb5HrLdiIrnYy9QkQzdqvhpynGUzW2lbh22M9nJnkbk8OXtMV7ErqO9UJmGmmc9FaRs2nKFnqRRfgNYJLeb55+bLZOJ55+SRCi2W+ZNmYyma2LOttvZ2y0JiyyEnCj931XufnIVrqkkp1m1zsPEe3dM3Zn0L1kMSvS6jNo89Son4Eo7XR2QxNvEXPL7/wAAysmNkMJblLXOo1GScUxdSuWlZbbrC+hS+cXt07x0p9Jk0asJIIz2maovw5mcGFbCb5Obu/cN5d0SPu8SGN9UplP4rq3Rv/Lm58tnceULnCxmRa5jLjq7vn/qpluann/iv9if8N/5fxiiuiPuHn1y3brKhUZf1bPZkt3lNIY98syYyI89dCEmKrrXKVBTamTc+dhkeHdpkTGbmRECGUrQ1CNLKTfaWWFFiFyeRmeXNN4T69Byue+J2dccNc3u1lyJXXahBLmzMHCfFk2lFszkTZ5X3M+Wg0EtRkwp4ZFBSbXKlPfDiHLsc3Lnlm+f3AlpM6anhlKDwEJu6DKJs38oRvrvfgNBct2WyXKl4yma+FJutvZnz0JizzHWTXLlct/Kz5kunUpRJV1OfeujuafZEVzE3NhciYjIhx+tr6h5lTK9kWxOX3TLyL3QQp1au9QkW4eI1yvCI9pZyLcPmW5l69RrfVKRT/MppXtiZz7z1MJN/SeeebZbr63zzzTzPCZNJhTy5CGBpSB8aFz3LzI4ddXz0caCFF/4gjlypliamthSbX8pAb56655uOSpNOio8UhRA9XXs8Llv2RP1bpND7PvDgjMkzVFQjTyMCUeG0u84myi6zESfPPPPRdvyX6efy9MAAPQ87z1FW7LwfRS5UvGUzb8KTdbe0ZvnoTFnmNalouLqfKS4mJhvvWs7mZ6d4xOD8yTVawtqMciybBZhleZ2vCcJ9ju3YPTDn8PmbdPicXTJ4O8hTyQzd1Sm8rBrbcZmWeh5dgyqXUsPg/KkyZ2DhPjqLbsB4zOHdMt67TLQSVqbibaqlKbUy2zChw3x7GI89YbT7dR6DZ9h+vVZbtGB5OPCsw7sjyh1dy9giW3iei7JOb6vNJUMmbwohSKEeBKN3kYpxNuPzi+8aqyZJrNYp0Eci9DHi4cy8yxWhzyyMmMu8Z/1Sr8L/PJpvthdpfcepD0FR/eCkf1vyEJxnF9tqyvM99J531WqL8bd23DwOu+yHe00b1j4q03auECBKkU4KmViXRYd1jwEZZHkbk4kq6uZUV6CJLyck8TBUa35FdunmTGTZjRSppMVYhkJ4MGVS3aFzivxIX69G7+4XvfE9/8AaNa5vt/pxipqSncIKXsknDxMW7eM3aDLU/WY9CMmo/vBSP635CGsLxkm9IytsmwZK77OqEC6Hk00x9sj1diIoMtdT6u8awkqiLjGnzUuJh4jb1rsxkencNym5wzG6vKsBJS1vGNPlKsPDxH3bnZjMte4VjZdzbLNXTJ6Dwg/n4y7sPDg/F39TCtct2WyXKl4yma+FJutvZnz0JizzEnCLkKea6VuqU3ko9bbjIjy0PLtCh/Wseqc3bbeS1sseHXrfXQRvV6YvW51VXS0XF1PlJcTEw33rWdzM9O8dVSmSjTxT1EdkqBniYzZzbq9o7DJQ/aNQjXRcomltscejORlHlrqXX3Cu3ET33a6pU05QohWroLJsD4MlyPBcmi3i5z5HnoNEAGyaZbsGdWFM6UnKQjjZdO8hCxZsZHFrlo+orVKZKNPFPUR2SoGeJjNnNur2jPQ/Z1PjXVTk1Mxtoj1djMococtDLQZlfRuM9XKpJpMKdNQ08GFKVXNG5xWWmUeh6v7RtjOo6adKTnPWQMuneXics2Myh0y0bQaIYz1Mr6AnQ9Eg7/ExQJ0PRIO/wATFJUAAkqi3i6nzVWHiYbbtzO5kWveMt1Ntk3dJEP2jUI10XKJpbbHHozkZR5a6l19wcIuXp5oZW8pU+Sg0utMjPPQsu0V0tFxdT5SXExMN961nczPTvEnTuEH8nFvfiYkH4M3rcRZ8ur6rl+bc7RrDJ6dwg/k4t78TEg/Bm9biuqLeLqfNVYeJhtu3M7mRa94k/d7g/6Rge5ddH3tqNyvLMZwdO4QfycW9+JiQfgzetxrCSlouLqfKS4mJhvvWs7mZ6d4rG4zjlmV54AABSQAAAAAAAAAAToeiQd/iYoE6HokHf4mAoGTwX/d9L7/AOcxrDJ4L/u+l9/85ib9qeeyp9m+e7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wo/d9V7n5yCrcvUECGbvJlOJiwaXWkRlnqWfYOteTTllHnyE8F82O1oXInaIj6/YJUqmTWaxDPTx8kgdomPlb4W62Zm9bjnl319zrj9nftt/OD0cUE9YjhNpCezCg/luIzPPU8+0duC/7vpff/OYnQ/UapB/Hxk/qw8OE/vd/Uwo4L/u+l9/85hj3195l9nf3FD+q49L52xW8rpfe8WnU2mo1hk9B4Qfz8Zd2Hhwfi7+phrCse2kZd9sSmqZNKTqUSiNpSC15zHvXmZ80nZnbrCizJ02sVWNRIwJp4Ly7yibdPrISV6ZJUqJ8aiRiSqZa8u8yxsQi6y5rd7jQUfVeECPB3dtvx+u+yDd10b1DnO/0n/jpe31v/rWGdXk05ZR58hPBfNjtaFyJ2iI+v2DRHFUpko08U9RHZKgZ4mM2c26vaOtks5csbZeGVCpk1WsIZ6GPFlJcTGiY4bboWh1Z3Y9Btjz3BWVsu1JZqbBUyrMWLEuve4yy0Ji7B6EThzN1WfF1GTS/szCpc714E3z2sUWRPaztmeYrXLdlslypeMpmvhSbrb2Z89CYs8xJVPtPFpcn1Y83zOkUORtc7NkeQIfqVQjkq95Spa1RptFpGZ7pZQ2kZF6xm9cTs3W+b3OIEk/lKhDtSmLnznOC7syI2LJi7hymS50SiSmVT7F0F2yLLCO9yePcLImLLP2kNscVSaSsTxSFEF8qNnhcydjfq9g24T0ZM76uVLW8Y0+Uqw8PEfdudmMy17hkp0XGtQWKsS6mqbN21sa0m1yihaIu8ZVUmvT5szabtpblsNtstMur/wAuzT1jbrCaTKo5UlHA02d5CU55tEUUWZ955mI6urv6OnT09vV14O8vTyXTd5Sp8rHpdaZkWWhZdg1hnKqtJlKIkicsdcTNIzhfJ+cZNpmOXFvGfLVaT/u093keo96EyudiP1C5dTU5c7N3d4ZJYaotpoifGXw8+ffbhdRbsWRuTl6hXS9r4wlcedJz2TTsO/m5aNr3DZQ9Eg7/ABMfFU2Ti+bxh0bK/XtJtM9WGdGud/w3r3xr+XVUmkrE8UhRBfKjZ4XMnY36vYMqYunUZRJgqazaZSi5pmEUGFaXZC7u5ewSS11RhTzpsay9DHbhr8KErGNj5PU3Pd/EatHTU6UnOfTIGlTtYnizYzL+LvDfVeG66Zz5/DlsSuo71QmYaaZz0VpGzacoWepFF+A0EqaSjTwyE8FkqB2hczZzfr9oz9iV07ep8zETS+YitInfXlDz1M4vwGglUyVieGenjvlRu0TGTsbdfsG4639U5b1x2Z/Euy/slRsN3lNzFv7OceTZ/eHHWy/tZPsN3k9/Fv7eaWTZfeNYBvTrszq33B47hYmkzVEyelgebJba4nPJyhKDX/TvG3sSunb1PmYiaXzEVpE768oeepnF+AxEsydN4bwxqJGBNN3l3lE3J9pDn8S7mrHT4c1blK1lSmSnTxIq9HfKjaycxljMbnuwc1si9Y64SulcnT021JouZJxCgwe3M3OJzMz9TDWGIqTSaAniWoYLJUDY0lzPFc2h3je1nM8tRVmuUy74deP0k/k6fFtSmLmSWOC7tzMmLJz7gnfYtPULpv1pTFbix8zEzYssyJiPq7Bny01OX1icVTgZdOtZM8XJtD/PDkbkRH6tBypa1XHhVOrS8RNLfDU3EWE7wnuw5m5sWmQnqvqvpno9AhRbLfMmzMZTNbFnW23s7ZaExZZCscUqmSsTwz08d8qN2iYydjbr9g7DrNa4cbvfIMnhR+76r3PzkNYZPCj931XufnIZn9mtw+1E/CL9l1L+l+YhvDzlaUyZVTlyFkbIZz48LHm0JHDpnq2gt462r9kp9ut8pv4VnZzizfP7hPVJlVdNuMawDJ2erquW23Ybv7PhQTbOrndb694z1UuhylEUFXn464mxJlkcL5ZZQ5aNoNuWmTDbVVVunI1EUhQosmwM8NkRs5P1F6xy2+r/ANyf5qD9BySq50pPDBSKXjoSfDmbQUL555RZ6vqOuwVf++/8rB+ozdvn8q1J5/DKqnB7yq6oVXsvj2f2EWRH7BnpadTolEJJ1fGM3Nk2HFKvy/nM8m17mHqktEpyNRDPTp7JsDtFfEbOTdZ+saIn+1Ldt/u2TTzKqtzolEUhQo4omyWeGwp97k/UWTf6+oaHEu1ftZRt1vk9zCs7eaeb5fcNBUpko08U9RHZKgZ4mM2c26vaPKKqTTlKeJWnPYkMtmn70zGc25pm8LHl63DLjvz5+Rjd9uPPzS1iZQ4U5QUyRfNj1mXxlYxl1RavmNBCiVzKfHLlTNupsLYUm0pWPmb586G2LPPVhn1JTOiUJp66PjFDvYMTFKvyIotMyY217B6Xj9JP5OnxbUpi5kljgu7czJiyc+4Rjq274dMtzGa5ckqudTE8MCil7Ehlu8zaCmWOfYWZuZ/iNBDUklRv2SdiYbXbpkzu2peoxkruEKunWbXSsPEe36wRuzPoXrIZS6HjeyXKq+3KYXwpOzYT6PnkWhPn2C+vp4nPnnojo6ubx556tVYix6hUEs6ZgcYYeBFbddhk8WRad7Dz/wBkTv8A6fH/ANuPZbfz3fgM9VMkzVEUaeRgSjZpd5xNl2mL8SpIJ0mVHMwpiS7DJoYrbsz9ruOW+u8R110Tm+eaf3Z9h+vUlbtGB5SPCsw7siyi1dz9g7TFNcoaeTIjjwJR3YcLQRdbn29okly1FYqMRTZtyqZpukVzF3EWRDTl0WCannIoEjrpNuJOxNHNy3XbTIc+rVsm/wBXLP4+GF1lu/8A8bf1k0jOszpkMO2TdrlTfLyLSl6c3eIvYeXYI8LHp+JJTW7N5ediPdce7kenZkPSQUZMc6ZDxO7Nu7Se73vmOC7g5HPs2RDstr3crfdo2p5df3jbbe+/yv8ACJ/WfCnaWf8A8b/D4Sy65KrEMCifs01c7zLII3sh7C/9tRKlpMmVwohpyg8eUTuecL7l3Uf+o5RzF1OVSpBzbTRvh7sJ23k5+3XrH8irNQkqpymTPsjn237kJuxMWpD1f/Hz/tT4tl1+uvuMf6nDLPoxvefc26bRKcsUKZ5J70MduzRXxE7EZRdb6l1jquqSRXZtc7Dpsx7d0z2lmfQroLYm9o8/xlsv1HG26mw/wW4V/Xq1xNF4DW2Srpf2TTNhu8py8E2/s52jZ/eOUy41J5/Drced2+fz+DQVK51TTxQJ6XtqGYzTNoKXex9h5kxl+Az5yuyoKENbqeIml2vBgNiuT6w5kxt7QriDyHG1b/mw/qvsfmn7BnzEMlOnkq4Ee1oZV2JPxTl4zmxbusLHl62DK3fn+DGY68/y0OOqRSP2SnxsXym/HCzac4j7THGpcI6jEnTT08rZJU25oroZl7GRdZZN/qCWXOmp4UiGfxqhgfGkWFIZzeHePPVzy7PWNBDTVcF+ySeJ3a7eJRi6tqeTZ+1/UE6rxP08/wAl6Zzf18/wz5lJrlVUSYKmdkqC5pm4drl2QmTuxDPqiJJSsVLibUpibetODB0PTMonI+5ht1iXJRpyjrM/jGb/AGeXYcpsyuzh9pa9g68HaBsLKlcP1n+GF/J6keZGxuRl7AuG7qNmepu9nKjzJKNOcFGkcYzf7RMvOU2Z25Re09OwaGz1dVy227Dd/Z8KCbZ1c7rfXvGsA7TDU04XPd2yeIEk/lKhDtSmLnznOC7syI2LJi7hoJU0lGnhkJ4LJUDtC5mzm/X7R2AVMZOyblb3BxVJpKxPFIUQXyo2eFzJ2N+r2DsA1jwcxAmh4MSVhSuXiueO4899tNNBrUFJUZtHkRp6pgSjuaXs8MTbx9ZiKd+5af3v/wCYPRUGXJlUeRAnn48ormmWHC+8fUY8+GM6p9z0Z5Xpv3uW31f+5P8ANQfoMrC4OyOTqCbZVMPPk4kyO3szLI8mPvHqwHW4bcpnr/TESpJ01PDHSKpgITfDl7OUTZ55xZ6vqOuz1dLy227db/Z8KCVf1c7qbXuHVVRKcsURT1Ce+bGzxXxE7E3UfqHLiXZf2So2G7ym5i39nOPJs/vGdNn/AKrql/8AGVXIldRwEs6kYamZdgRbSRszHFkWWhdYkQ1/ZeD8aWVFgqZTYUTXXvGZnkzExdo0EsuoqVENRKft8pO+zFZDKxriti/2W9ZZsM9dKq/CGxVKTfVs8KHEg3dCPPIzzLrHG77zu6zX2b2erpeycXyuL+jZ2a9pvrnq4rHlNt4O1H61UJeGpmc+G6YbNkWZZaEQ1eIEkjlKfDsqmHmTnOO3tyM2PJy7x2xytnDjljJeWsAydgq/99/5WD9Q2+r/ANyf5qD9BXV7xPT7VyqSaTFWE0g4HlL7tphc9+yEjh9jephUlUzk6iFEujvmxvgzmIsZieLdLmtkWeoyq9VpM2jz0igsBcdryM4m3iPnETaZhWOEdOmpykQSttlTPKQ3RS2YyMur/thz6sZbdunTlZJp6YeOS1adKTw0ikFjzSfDUZQvnce7EXtLMwmS51VUSUyqftMpRdsiywoLbSePcJndmz9pCPaUkypKI1kPGRR2tPc5LMX8pdxdwzLK5WaVjjMZdu8mVxns8SRNtCaRdcixLMG7TlDY4nMji9Wgz0tOkxJ4Z65Xskqa+DFhnMvY2i0PJste0Vzp6uq1OdKkQ4UC626ByieyHLM27PUPijyEM1QciOTts2Z5OG6KWzEZn/36hwysmWrP0v8Agy+Pjh33+Et/XWlMmsTlBJ0VIRbPNguw+VKNnzPnF7dRUupaRLUIFVbqONiu8OAcN7ERawnk2Q5VBLV1MySkWKbop12HBhwE7MZ5l3D4o9YQ0pOcEEu+bH5SZdEVzGbZMbM43+7j2y3+V/Zx/wDkYd8Zf/6cv30toMyozaPITJ5GBKO5ll8MTbxnzD+78RlVJTTolCaecfGM3e2mJopV+RFD7G9XYFRpqnjGVHU1FkSh3m2EbWkXVCfsIfcnBnyKkkQyrIlWFgybjPmm8W8feeY644fE+JhcpOJ52dJ8b4W5d9/vn78/smpaJXWsJLiWpkz71pHh3OemRm5kPTJeC9OlJ4YFEvHmk7zLooXz7CMdaH9ax6pzdtt5LWyx4det9dBrCsPhzW7yfE+JlvU4Bk8IpqTi80qtTs+PzYsM4+aZGeRdwknVpXUdok0RPiYdrKLyJnz5sReoyHaXwckzVE6fU5u2zZlrRWnLZib+E/Z9wq5dU1imY9N3k8+lUzqqohpKePZEM12lMUy1iu1NjNzJ9esaqWkyeD6iFWoPHlE7z84cDJuaRnc7t6g4TJpyNRLqyGCybA+NNcjZyKGHI/aZZENWZW6dKTyZ8ahpU67DisizY2PqHPHGS3q7x0yytk6e1aI8piq4+T4MqcRNL1k4ZFhP648zc7j9QLpStDT4Ipqb7NzxUWIXJ5k3Kc43iO7LTQav7b/4b/zHhFDbEXeLt6uEydPPdIhW8+ZTpfGimNtpnXYOj2ZHlo5ZdmY0EtJkylEKtQeOuJ3n5wvk3NI20yHLiBJI5Snw7Kph5k5zjt7cjNjycu8OOv7Ps/2l6Jf389rebn+ATj7Xn+2W7+z5/prDJ21XUd2ny8NNM5i24jZteTPPUjh/EOLeM+Wq0n/dp7vI9R70Jlc7EfqGsL5qOIkQotlvmTZmMpmtizrbb2dstCYsshxryacso8+Qngvmx2tC5E7REfX7BWqUyUaeKeojslQM8TGbObdXtGUqXTlKeJWnWbEhls0/CKZjObc084WPL1uMy1JpuO7dv7Va0kl0mGfKjxMfyRMZXtERH1ZN6xkKpc6uJ4qiun7EhltglYUzU7YtGPUi1LrGNTkU5TFHNgTbRKlNiQ3lDq7ZjfkzVcyoJ1USnbrbtjhwylY+TR5/w2+vVshx6rn37O/TMO3dxmKajU1ElbJjwJp3bDJaGK/Jpm91Mz73cNtDTaRPp8eySbkylrt6MrrTNtTcs3HKZLnUpRJVzp98qO7bp9hFcxNL3c2Z23e8cVk3ZKhUJklTh4mHjzsN9mYt3I+fdploKk1zfPPOyLd8Y+eed3aXVpydROp0ZbWulW4Z5S8ZyuPqaFi9ebDihRcZXzJszGTTWxZ1tu1s7ZawWmTZaiXiBJVeUp8OypoeZOc48btyMyOFjIy9bj0CFbtV8ubLwVMpsWTddY7tnoblnkNx3b8zMtSfL55+n5KxkyftWoJ10rdTJrsKPXGuJjyyOFjLr1HWsKZ0pOUhHGy6d5CFizYyOLXLR9RyXfZ1PgQ0vk1Mx9ng1djI4s4stDPUXlf0RjP1EP2jUI10XKJpbbHHozkZR5a6l19wyuDv2VUCQzd5Sp8rBpg2kZlnmUTkfVoPSpU0lGnhkJ4LJUDtC5mzm/X7R5+YmnSuG8mfHA0qddhxOWbS2MTlLNX1XjZdz0emGSu+0ahAhh5RNLfbINGciODPXUurvFa5bstkuVLxlM18KTdbezPnoTFnmM+Ypk8GaPJkRx480rsOFjhv3nPtZrhWVnr2RjL6dxUpk0asRT1EfJL2eJj5KyFup3d/Uwz/AN5/++h+F99vcCiUrqPCBHLqybDTTL8OTiEbNBnnDnqRGPQLqkkp1m1zsPEe3dM3Zn0L1kI+1vfZ0+zrXd5/hFQEiWnmqSQ4OFzoXOK9zIizM8mzG0lTTlCiFaugsmwPgyXI8FyaLeLnPkeegyliacvrFOKpwNKnYrJnLk2h/nh1diP1aCun1adFR0kcZbSuUX4cvKC+2I3zZiYgmplfPO5l1XGeedmSqUyUfDeKeojslQM8TGbPLbq9orWQzqnWKdIqdPwJR4rQ4xRX7r/w6MxCRLMnTeG8MaiRgTTd5d5RNyfaQ2+EXIU810rdUpvJR623GRHloeXaJk3LfTbbdWT1058I5WHJlVF32R+Tbn3NDr1MOlO/eCr/ANH8hhwo/d9V7n5yDg7y9PJdN3lKnysel1pmRZaFl2Dp/wA9fj/hH/Df4f5OncIP5OLe/ExIPwZvW41hk0794Kv/AEfyGNYVijL2AABSWSn+q8IFmNu7bZgdd9kG9po3rGsM6sJp01OU9HA66T5CJyycyKLXLR9RLLUyeECidIgjdDJtxIWPl3Jy7DhYy7xG+m6Xrqm3VD9o1CNdFyiaW2xx6M5GUeWupdfcFD+q49L52xW8rpfe8WnU2mo1h5moTJMVYVwTpFiGCzbpl5ne8JYeWpMf8veMvy6rZ8240P23/wAN/wCY8IobYi7xrAAuTSLdgAMld9o1CBDDyiaW+2QaM5EcGeupdXeFuiTYh+0ahGui5RNLbY49GcjKPLXUuvuBd9o1CBDDyiaW+2QaM5EcGeupdXeK6ot4up81Vh4mG27czuZFr3hS0XF1PlJcTEw33rWdzM9O8Tr0Vv8A5KwABaAToeiQd/iYoE6HokHf4mAoGSu+0ahAhh5RNLfbINGciODPXUurvGsMmh/Wseqc3bbeS1sseHXrfXQTlzqKx43WsMng7y9PJdN3lKnysel1pmRZaFl2Bwi5enmhlbylT5KDS60yM89Cy7RoKlMlGninqI7JUDPExmzm3V7Q9fub/wAfvZ677RqECGHlE0t9sg0ZyI4M9dS6u8F32jUIEMPKJpb7ZBozkRwZ66l1d460dNOlJznrIGXTvLxOWbGZQ6ZaNoOXB3l6eS6bvKVPlY9LrTMiy0LLsE9+/r55+Le3b088/BrAADo5gAAAAAAAAAAAAAJ0PRIO/wATFAnQ9Eg7/EwFAyeC/wC76X3/AM5jWGTwX/d9L7/5zE37U89lT7N892sAAKSAAAAAAAAAAAAAAAAAAAACeT0tR7vgKBPJ6Wo93wAUAAAAAAAAAAAAAAAAAAAAAAAAAAAJ5PS1Hu+AoE8npaj3fABQAAAAAAAAAAAAAAAAAAAAAAAAAAAnndLT+94CgTzulp/e8AFAAAAAAAAAAAAAAAAAAAAAAAAAAACed0tP73gKBPO6Wn97wAUAAAAAAAAAAAAAAAAAAAAAAAAAAAAnwlHpXyyDCUelfLIBQAnwlHpXyyDCUelfLIBQAnwlHpXyyDCUelfLIBQAnwlHpXyyDCUelfLIBQAnwlHpXyyDCUelfLIBQAnwlHpXyyDCUelfLIBQJ53S0/veAYSj0r5ZDjNlzyUyCNQ5ncx2FlkAuAT4Sj0r5ZBhKPSvlkAoAT4Sj0r5ZBhKPSvlkAoAT4Sj0r5ZBhKPSvlkAoAT4Sj0r5ZBhKPSvlkAoAT4Sj0r5ZBhKPSvlkAoAT4Sj0r5ZBhKPSvlkAoAT4Sj0r5ZBhKPSvlkAoAT4Sj0r5ZBhKPSvlkAoE67okfd4kGEo9K+WQ4rJc8k0ZxKLiyysIusBcAnwlHpXyyDCUelfLIBQAnwlHpXyyDCUelfLIBQAnwlHpXyyDCUelfLIBQAnwlHpXyyDCUelfLIBQAnwlHpXyyDCUelfLIBQAnwlHpXyyDCUelfLIBQAnwlHpXyyDCUelfLIBQAnwlHpXyyDCUelfLIBQPM8C006UnUT44GlTrcOJyzY4iMb2Eo9K+WQy+DcudFQkxwT7Id5isI23jEWbyi5dY38HCpTJyOXT6jBIxZSXExCvKFrmhLx7BsUtFxdT5SXExMN961nczPTvGRWYJn0ZnRHN3N3ctL+cusbWEo9K+WQSfNfPOxb8s887oeEXIU810rdUpvJR623GRHloeXaOtYUzpScpCONl07yELFmxkcWuWj6j7VTI0aeKeoWWSoGeLCdnNur2jJ4NU+Yk2mWanDUlbjSbHs1tzdjcs8hl+1qerZ9nd9G8lTSUaeGQngslQO0LmbOb9ftHmpP2dUE8mbmmpV2Ko7cUnLd11Nsn7h6PCUelfLIed4Xo1USeRPOLFlSbr4mKG1zhIvaHxJqbno34d3lq+r1QyV32jUIEMPKJpb7ZBozkRwZ66l1d4oVTI0aeKeoWWSoGeLCdnNur2iFLLnIEUyoVGfgT5jY8VhRaHbDploZaCsvZOPHLso+q8IEeDu7bfj9d9kG7ro3qDFV1XlKep2VNDzJ2GUeN25GxwsZGXrcQr09bqVPnS5krBa1pN0EWLmXX/CzP6xrJZkaxPDPTrL5UbtFhM7G3X7BM5tjbxJVCVNJRp4ZCeCyVA7QuZs5v1+0clyLarJkqZgqZT4U626x2fLQ3LLMfeEo9K+WQ4qpkaNPFPULLJUDPFhOzm3V7Rdk0iW7fEurSYU86NYWzTU9uPLzjsuPdzIs3y0HL9t/wDDf+Y8IobYi7xMokKtnKo1BXsk2V5MsMpmA52npzny6snEk2p1WdR5lRlzNmlS2tJoY8V4rT6sm9mbjncvfzzz2dJj6zzzz3dFSmnLFEU+qx3oY22KJoidiaZzc9SLXuGVT006bWElJqcDypN7SnLJ4Ti1h7j1HpaXReK5UUMlRvxtfFZzmdsjM21ElLRcaUqJQqmXRrGxt1rrIjKHRm06hNwts33VM5Jddm2lTSUaeGQngslQO0LmbOb9ftHYeeKr7Erno6gvaOTa03B8o5PoRZM5EOpJqjVIIpVRh2aQTXS3hjxevUmMmMi9o6TKdo53G966S6tJlSySJyx1xaSM4X6+cZNpmO6WnToVEM9cr2ubKfBiwyl2OTRaHm+WvYP5TUsclDLlyJ2HLJ2htdsz6zFWEo9K+WQ3W+azeuIoGcqp06JRFPQq9kmzWxosMpl7E0Op5Nnp2inCUelfLIMJR6V8shtm2S6fCFbtV8ubLwVMpsWTddY7tnoblnkOKqnTolEU9Cr2SbNbGiwymXsTQ6nk2enaPldR4KjZtczEw3t3WZ2fQ/UQmmKaigjMlsdySDnLGhLXTcLPUyL8RN//AGVP/wBWihW7VfLmy8FTKbFk3XWO7Z6G5Z5CsZyqnTlEcubCrsnyXwpmGR2vkeTsbl2jlJmrJKuFGrVb8fkZuGXLMTxZFzWyLPUbvXFZrfMawxJCaSsrFakKIL5UeA8LmTtC/V7Bp4Sj0r5ZDG4LorKVAokzMOOe9+67tEZFqMy5sjceJa7Kpk7g+nijTyMdCTNLvKHAz7Tc4nM+4KOpk1hQa2ON5snyclj5ByMj3srrmf1D+FLnVuCIjnvTjZjsLl/A4bYi7xlVldT6lGnlRrb4d552FEWFp/D/ABOzeoRbrn0XJvjXLbnfatQUIZu6mTW4sGuNcTlnkcLGXVqH2uh/xS//AGJOG3i79zDIRSOEiJEaaTIaEvJnfL3M3P2u40JKJRVEkMU2rbUjm6w7MUFzH25GWZfgEu/S7LNes0+lUunTU8VaTz8CabMqsiibOzmH92nrEkvhhJiTzo401k2C3Dl3md7nnnbkwKqdT6NHLmwq9knxPhTMOKY3UeTmWh9faOKivrEUqVFdtUma+GoYoMRtd1nJjNu4ZbZe+mySzttrfa67/C7P9idiP4M3e4z69Tp0NHnz1yva5sq3Biwyl2PERRaHm+WvYOlNoi1NBHNTquL4prXycOGbaztvGff3jFqCanpkUyCOHAqMLPIeKK3Mv4tObmGX2eW4/a4USpiKVXUsdEkY5lfyd8UL7vbF3je+113+F2f7E7EfwZu9xGqgmfSZDDi7/Kb9pfydgqVVZMjURSFFSsmwM8OAZs5P1F6xUkm93/Cbbdan+X1xLtX7WUbdb5PcwrO3mnm+X3DQSppKNPDITwWSoHaFzNnN+v2jCVV2OFPFPQzdrlSmxorcOxzaHUs3z07BHK4RTFb4lQ4vt05HFvfuyb/UOrDG+fuzozynPn4PXgPJTJHCRTAcpbIx5EXOl3y4bussyz1YZMtNSlEBTY6hskUWsnBimW+91vr3hfi/T/DZ8L6/ly9b9JaR6X8uP9BIu4Qq6dZtdKw8R7frBG7M+heshmHLqtRUTZC9Jtk1M27iQy8O4n6tXYvuHzJoqunbPOlKMOpTLsJPYRu2R7z2803zEXPO9lTDCdxdWNqsqEpfgqZT4SXBusdoT32Y3LPP2DlWJlRhTlBWZF82Po8y+ErGMrsodXy1Gum4OzFlyqrx3KZrXQs1rZawmx5EQi4LJpSpaoUyYcCKTbhk5xWuRkYnpyvF9VTLGcz0ckKdXIv+jy3armxuSKC3W3n6/wAWnYK+J1dR3aggw1MznrcYjZtOTI20IofxHo8JR6V8sgwlHpXyyHWfCjlfi30YMvgpOlJ50iCpNKnW4kOAWbG5dY5cXpJHKVCh7Kmh587azjt7MiNzzYu8bqqZGjTxT1CyyVAzxYTs5t1e0ZSuvptnjwKldMyYsAyfP1kFwwjZnnXzWq0jWIYk6c8aGZzjY4WYyPrL1DBKG7OLMzHzBEUUTmeY6jo5VzLHKROTy+ZOtv06jchdiyZHKU+m7Kph5k7HOO3tyPI8nLvHCVzhxq37Nm93iQy4y81sys4jQk1aqS5Si6O6dNttmNCVja5MxuWQiWzKhUDl7ZMxcN7d2GFn109hDPo0SuOGTFCbpDu7PX36jZDph1VDDLOHnEx9g+Zsu4nLUd5nlDHOKIoSc9B+h+H83w5b7PhZ8Z2T3dafscwpSbiralMT57QcD6n7NPAUoaBV99LNh2dNPbFieCPmuZZO+vYM9MniURxKI48FPLbEmtdY+RZam55D0CVZOWKIZCfhHfNjdodhInYn6/YPg/1fwvhYfE1j+XD7f9L8X4mXw/m/PllS0NRpSedGsR3oY7ceXiwlcx7uZOZMZloNVKp4MI1EM9PHZNgdommmzk3X7RobBV/77/ysH6jkqo9RWJ4pCisXyo2eHZoSdjfqP1DzzC49p+ev5ei5zLvfy3/DrQ/quPS+dsVvK6X3vFp1NpqNBUpko08U9RHZKgZ4mM2c26vaPNfRhXTvrVPWYimXzIcIid8jzM20MxIuRVer2TJUzbk0L4U62CU+j5ZHqTZ9g3ryxmtcs6McrvfD0CGm31COqK5OGpmNbKufCYjhPMjY3Jj0yGsPKbXV0v7Wqew3eT5CCbf283RsvvFSGNXUb9k4QYmG131MiZ3bX2GNxynaT9k5YW82/u9CAydgq/8Aff8AlYP1DYKv/ff+Vg/UX1X2R0z3/drAMnYKv/ff+Vg/UNgq/wDff+Vg/UOq+x0z3/drAMnYKv8A33/lYP1GfXklRlUefGoqmPKK15ezwwvvF1kMuVk3psxlutop37lp/e//AJg3eC/7vpff/OY8zMkqS4MSZpq3kHc0nDLLf/m11zGtQUlRm0eRGnqmBKO5pezwxNvH1mOWNvVOPR1zk6bz6vTAMnYKv/ff+Vg/UNgq/wDff+Vg/Uduq+zj0z3/AHawzqwpnSk5SEcbLp3kIWLNjI4tctH1HLYKv/ff+Vg/UYiqKoxJ4qsVQxZSVtmm4MMN9x2xZdTaZkJyyuuy8cJb3aypNJUJ4qGhgslQNjRuZ4LnfDkfOfPQ8htjEl0eoylE6fBWGmzrcSLZoc2Ji6x12Cr/AN9/5WD9Qm56Mur6/uLqbZUIKokk4imW90q5sVyKEszNiYnPTMcktEoaxPDPTp75UbtFfGTsbdZ+ocV0aunWbXwgw8R7fqZG7M+ntIefT1Kr/XF0md/Jjx2weyHIy8BGWWMvMdMccrOK9MqSTqYnijT1TYkMtml7OUyxz7TzNzP8Rky63UZqiciRqNtmzLcCdZDLZieLdMvaWfYK1XBScsURT1FSvmxs8WAROxN1H6hlTKpOpieTIplWx5RXPDs5Q2Zv/EWbuYnK2X2jcZLPeuq5FiWTK3M2FTE7zrcXH06ocobSYvW45JZlDlUeGNRIx1xO8u+OF97tLLQcVyvjGnwTldTxFMt7U+AzOZEe8WWhEY5JU1RiTwyE8Dyl7tC8O/Yb9ejdw5288R0k45qhfSYpRzp02TsJHbgyLsS7Qot58u3PtE8qWRF6h9TE8SSccidDZHDqTuz59Q6D1YYTHl5c87lw4zJTnlDcXY7D0pcJJzZoH/rF+gwC1FItDnMnq1iiTHU4drlSrmluUt3Lth9hfcKkq7Co8NOUIMeUTueNa+9d1fqPKU6JWcU2FEecLX6ette8elEzCRVzyrirVrVcMEKuO84XY2hLw7hNFAZZwZGQpn/wjiPuf0s38GPjf1N18Wtaj1yZIkSECZDjR7zFi29Zn1kNJLSZy9PDHXjx5pPZLyhw8884Dzdi9g8fOPlCs5492hlrjSQGoUWzc7ishPrPsHzf6r+nxwy3O3s+h/TfHyyx1e/u0AGYuWwU6za1+HiPbyLuzPp7SHDi9fUZP2gpw5MznpbITZtN8j7SI/wHlt9I9Mx9a/ipTJr6eJEhjvlRtjTmMsJjeHdNrnYyy0GfQ1HFmOh2L7S3dzF8tqeucMLQn3i+WpqK+MiRR2pI+asaE9Ndw89SMvxEq2kyqJAVTSxNEn1gY967d1MzZn7Bzsu+qOss103z72qlp06FRDPXK9rmynwYsMpdjk0Wh5vlr2DlVPszFqkn1Y8rz2kMOZvazvkWY+VVRjlKIkidRjriZpFlr5PzjJtMx0lUxVtEueqX7RNlPhRYJQ2OTHoeb+sVx2iOe+T5xVdV5SnqdlTQ8ydhlHjduRscLGRl63HWXRKdKTzpECdpU63EhvizY3LrHKdRb1cS2Uow1h6TrHbJua7aZD5l1GOFPOjWKNmmp7ceXZfZce7mRZvloGp/yN3/AIvrbVdO3ahLxE0vnrbiJ305Ms9TKH8R1VVaTKURJE5Y64maRnC+T84ybTMQzViqcnmK5dR2ZDLa2fgFHiubHu6kx5etxlzlFTRJIp1Km/ZUHk47Yes2PKLe5xmJueuyphvv555psTIpNMUSZ9ZqGPNK7Z4sE4bMmi5uruWokSpp3CNRCtXQWIYHwZLkdzk0W8TGWcJHmIaPQYanEauODASn5OB7r9SPN3JjIaaibt6SbOUqraVC2/hvjZtoW9C0Rd4ycznt53beLx387MxNOnTKEmSxwNKiuw5Tl9a3nPP+C3X1j1KFFst8ybMxlM1sWdbbeztloTFlkPP0BBFJo0xXDPyUM8FmlsRlqKp1SWRyop8qdhoD0XWkbdXk2fXd/EbhqYy1me7lZGgqUzlCiJEhjsmwNjTmI8FyeHdPnPmWWgyqfLkzk6SnRz70Md+GdhltTGcR+uC0/XmOqSmLFCTYlMrY0cH/AJNxTMRzfnEbkx5+txoKqdOURy5sKuyfJfCmYZHa+R5OxuXaN1bz5552ZuTjzzzu5Uv7MwqXO9eBN89rFFkT2s7ZnmOtSTTolCZangxZqW5pLlDfcRFzj0bUSJpc6sIk1Qhn4E+G7CisKKzO0+wjci6xLIUzuEEEmUUbyDu2uWxbnXBnkZuZdXeG5rX5Grvf5tCh/Wseqc3bbeS1sseHXrfXQKH9ax6pzdtt5LWyx4det9dBjcK4JiNrZr7b5bd51ltvs16mHp8JR6V8shuPfXsZdt+6gee4SLeLqhTVWHiYeLu3M7kRa942cJR6V8sh53hPOVRJ5siSoxZUltqhsKG1zI4Pb3d4fEusWfDm8lMlbtWz1CKXjKZt2xpbrbG3Y9/Q3LPP2EO1HpM6FQdRqZ3ro9CyKxiOH+E2NybqHWl0XiuVFDJUb8bXxWc5nbIzNtR9rp6hLZLlTsZTNfCk2lDezPnoTFnmEx43k25c6xT8LFMmVR5kiONps5sOFjzaKEzGghRbLfMmzMZTNbFnW23s7ZaExZZCQqLiSp8KpRjRqLcaKy2+3m5EeTeoQ0uoL6mllS5Krls8ebhw8jmduRkVzkTZaB2y3TvjqPurLf8AxAglpJe0KZGJdJus50BNmeWjmO1NlzkFYUwLp+LNV24MywixLITuyLRnLXUcaMi2Sq1NOmmYcEvC/hd3hM+sda3LnJYJVTOffEjdoLCK69odf/YZq/avno3c+zPPVB/8f/8Afmhq8KP3fVe5+chjWTPpzbi7/wDPb/8AK7Bp8JJc6GhKTjn3w7rlYRPvEJn2cvxbftY/gtrafa6TPkXWXW5s7NERjhwX/d9L7/5zHHhJLnQ0JScc++HdcrCJ94g4Ny50VCTHBPsh3mKwjbeMX/8Ak/BH/wCP8XanfvBV/wCj+QxrDDpUucoWrVsme8hRZhzbC37SMjy1JjyGphKPSvlkKx7Jz7qAE+Eo9K+WQkXT1CWyXKnYyma+FJtKG9mfPQmLPMbbpkm31UlM6FQmRJ48KaquacxRWWkR809X0HKh/Vcel87YreV0vveLTqbTUdUtOnJ45k2JXfPnNizMMiubIsnYmLsGZX45iaoU6ZMXYLYrTsG6zIurrfQRePmq5z8saapTOUKIkSGOybA2NOYjwXJ4d0+c+ZZaAqpMmbR4qcnPAlGzHnE29d1n/qPtKgjRp4ZCefZKgdobHZzfr9o7YSj0r5ZCunfdPVrs+KWt4xp8pVh4eI+7c7MZlr3CsYdKlzpK1bT5M+yQlsw4bCNriOI/XqKapPUU6nzVWNiYbbtpE7mRa94S/Lulnzaj6qSmdCoTIk8eFNVXNOYorLSI+aer6CtKmko08MhPBZKgdoXM2c36/aJEtOnJ45k2JXfPnNizMMiubIsnYmLsHKqTVkiVDJSqnWTnwYMMt5mOLM8iy7Q7c1vf5YSftWoJ10rdTJrsKPXGuJjyyOFjLr1GsIUqCNGnhkJ59kqB2hsdnN+v2jthKPSvlkNk13TbvsoAT4Sj0r5ZBhKPSvlkNYoE6HokHf4mGEo9K+WQ4o5c800BwqLSzysI+sBPwi5enmhlbylT5KDS60yM89Cy7RrDDKXOW12Ijn2xU5mOwjvxIfwZvWLlUyNGninqFlkqBniwnZzbq9omd7V3tInT/WuECzG3tiswOqy+De01f1gu+0ahAhh5RNLfbINGciODPXUurvCioliWlSZM2ZhRw3PBaUTbxnqONElzlUE2plPsiWM8FhHbY8Ov/sJ7yT38/wBN7W328/27Vz61gUvm7bdyutljRadb6ajWGHSpc5QtWrZM95CizDm2Fv2kZHlqTHkNTCUelfLIVjzynLjhQAnwlHpXyyDCUelfLIUlQAnwlHpXyyDCUelfLIBQAnwlHpXyyDCUelfLIBQAnwlHpXyyDCUelfLIBQAnwlHpXyyDCUelfLIBQJ0PRIO/xMMJR6V8shxRy55poDhUWlnlYR9YC4ZPBf8Ad9L7/wCcxx4SS50NCUnHPvh3XKwifeIamEo9K+WQn/kr/ioAT4Sj0r5ZBhKPSvlkKSoAT4Sj0r5ZBhKPSvlkAoAT4Sj0r5ZBhKPSvlkAoAT4Sj0r5ZBhKPSvlkAoAT4Sj0r5ZBhKPSvlkAoAT4Sj0r5ZBhKPSvlkAoAT4Sj0r5ZBhKPSvlkAoE8npaj3fAMJR6V8shxlS55qZ5EoYytc7CzyAXAJ8JR6V8sgwlHpXyyAUAJ8JR6V8sgwlHpXyyAUAJ8JR6V8sgwlHpXyyAUAJ8JR6V8sgwlHpXyyAUAJ8JR6V8sgwlHpXyyAUAJ8JR6V8sgwlHpXyyAUAJ8JR6V8sgwlHpXyyAUAJ8JR6V8sgwlHpXyyAUCeT0tR7vgGEo9K+WQ4ypc81M8iUMZWudhZ5ALgE+Eo9K+WQYSj0r5ZAKAE+Eo9K+WQYSj0r5ZAKAE+Eo9K+WQYSj0r5ZAKAE+Eo9K+WQYSj0r5ZAKAE+Eo9K+WQYSj0r5ZAKAE+Eo9K+WQYSj0r5ZAKAE+Eo9K+WQYSj0r5ZAKAE+Eo9K+WQYSj0r5ZAKBPO6Wn97wDCUelfLIcZsueSmQRqHM7mOwssgFwCfCUelfLIMJR6V8sgFACfCUelfLIMJR6V8sgFACfCUelfLIMJR6V8sgFACfCUelfLIMJR6V8sgFACfCUelfLIMJR6V8sgFACfCUelfLIMJR6V8sgFACfCUelfLIMJR6V8sgFACfCUelfLIMJR6V8sgFAnndLT+94BhKPSvlkOM2XPJTII1DmdzHYWWQC4BPhKPSvlkGEo9K+WQCgBPhKPSvlkGEo9K+WQCgBPhKPSvlkGEo9K+WQCgBPhKPSvlkGEo9K+WQCgBPhKPSvlkGEo9K+WQCgBPhKPSvlkGEo9K+WQCgBPhKPSvlkGEo9K+WQCgBPhKPSvlkGEo9K+WQCgAAAAAAAAAAAAAAAAAAAATzulp/e8BQJ53S0/veACgAAAAAAAAAAAAAAAAAAAAAAAAAABOu6JH3eJCgTruiR93iQCgAAAAAAAAAAAAAAAAAAAAAAAAAAZPCj931XufnIKTyFQXoZW6mTYeFBrbcRmeep59oVbl6ggQzd5MpxMWDS60iMs9Sz7Ap37wVf+j+Qxzv29us+xrz0T1n91J3u/nIUcF/3fS+/wDnMTxftSif1/yieJTORqF1Jp0dk2DD2OUxGzldHmftM8z9gy3WXV+H+STeHT+P+GhO+1agoQzd1MmtxYNca4nLPI4WMurUOg8IP5+Mu7Dw4Pxd/Uw0EqaSjTwyE8FkqB2hczZzfr9oz+EXIU810rdUpvJR623GRHloeXaNs1Nsl3dRrDiqTSVieKQogvlRs8LmTsb9XsHYZNUrWw4uCn2jAbH37MO5rdSzd+rQXlZJyjGW3h59Gtx6fT6ZJl7VdiY6a6y7O6HePTtyPqHpUqacoUQrV0Fk2B8GS5HguTRbxc58jz0Hn6PMnUpQcE6Rs0pP06ZeUd1xHh5Zsz/w949iOXw5ucuvxbq8AyaH9Vx6Xztit5XS+94tOptNRrDyi6vpEtQgVU6LGxX2mFjhvYiKDMyybPTvF52Y6tRhLluR6VUpko08U9RHZKgZ4mM2c26vaPPpZlRrCiFWUjAlG+zT74YsDJot3K65mz0GhS0SuPCVVaZiKZb4cNpFhO5HnDkbk3sGsGrlzTcx4nLOS0mTKUQq1B464nefnC+Tc0jbTIZ86VicIFCpImuUorbocRse+BizPKG0n9o1qot4up81Vh4mG27czuZFr3jPSqZNKTw0lPHta6U7SmOXc53am5ExG+vUMyk7KxtvJWFMmp0cpCOPFmq/IQsZX2REcWujMeo68ZcZ8jSZ3+8UW+R6y3YiK52MvUPPzpW1cIFCqqJsFNKt2iHEuseBoc4czc20HthmNuVtMpMZIxFVJnSk8StOePVyZp+UL5tzTO3m5f8AuCVTJp6eGenjvpEbtExls7G3XvRXRH3ewbYyV32dUIF0PJppj7ZHq7ERQZa6n1d42465nnnqyZdXF889FyHokHf4mKBhpI4qQmgjjN6cbufo+fecV0R9w3Bcu0WaAASLqkkp1m1zsPEe3dM3Zn0L1kFsnckt7KwGTx1tX7JT7db5TfwrOznFm+f3B9rrv8Ls/wBidiP4M3e4zqno3pvqcW8WctSZP+8T3eW6i3ojO1nM/WOSqt0NYnikKFF8qNnhsjJ2N+ovUOvECSfylQh2pTFz5znBd2ZEbFkxdw5VKXTqYnTQFP2KbLu2aZZFMscyuy63fr7RF3J7Rc1b71x46VpaftGz7cmh/td5Sr825jOTHl3OMqhp1dXp89DtuCmlW7mEUTuZnrkepBVK/j0+bT7tqub601l2ZRcxsuzucVruN6VT4JyT6qmhe5PuR4OZEW8bnE5mZ+pxzt3feR1k1Na1aqqlHpFOp81VsGJhtu40ZO5kWr+sENSSQX7JO4wqU9rt05WKztqVpNC/tYZSH6Ox3zlfJ4jWp+UPCZyPeLV8j9Qr+mn+H/O/6Rsyxl3xGXHKzXNau0VdVyOxbDd/aMWCbZ183rfTvEk7gxtW0TFazGUzbbZ2FbY2uRGxuTEJdt4RVH61T5eGmmcyG6WbNkeZ56kYcQK6rylQh2VTDz5zlHjdmRGRQsREXrcbb1elqZOn1kdUsyTwZUQplEhpU53WXnvsT8wnZrm/EaHH6SfydPi2pTFzJLHBd25mTFk59w8+hhpCW+XNq+MmmtiydmjhvZ2z1JjzyHVVRp01PFAnoGBNNmmbYUTZ9hmMmWUnCrjjb83n5/4Spa9JQKIY0KHAlG+NLxjixMt3MyyZz01HHjKr1f6jjY2L/BbBC7Z6sXYNtUuqMpRFGuWcVSo2wZeFDPdi3sy7te31DQ4gST+UqEO1KYufOc4LuzIjYsmLuGTHK8S/4bcsZzZ/l4tfLk2ylSeXgyp7tKuOKxmLU9X1GylTSVCeGQng45lSHaFzT4Nxv185/wAG9Yho0ucmXIFSeXtE2biNKuKDQjLU/vHrpianVxPJnxwY8orsOJ4oetj7OwZhjvkzz1wyktLnQqITT0ni6bmynaCm2ZfyGeb6d7jQ4rVz+TqFR2pNFz5OAUF3ZmRuWbH3DPS8IZKZRDAoqW2ypjvMwDl4LF2EW8/4MCrhhJlKIoE6bHlEzTLzhfLsOEXLhJzfPwRZ8S3iefi0Po1SPRPmR/qG2q6ju0+XhppnMW3EbNryZ56kcP4jz66tK69YhSJ8PEe6C8jvZjLMyJmYx1lqeE81ROkQRvNk24kLSsnJyDrx/wCM4+jejL/lefq9BMmSaUnkpEci+bHdgSLzK5jeLeN2ZzPMcsVJReUqCm5Sp587DMsS3TInImIyIYiXgvOUp4YFEvYpst3mXFMxnPsI91vxcaCHg8rp1+yVXDxGu+rkbs7an6zGy5X0TZjPVLwir6RVTzSpIsbF50THDYxkZZGWb5jqlV1Gh0eGBRS3lSXeZtEPXF2E/aM+h01JV6hPnYOCmlW/V7jidyMuc5HqTj0qWiU5Gohnp09k2B2iviNnJus/WJxmWV6lZXDGdLF41/8Aub/If+w+F0hdV7JkqTtyaF8KddDKfR8sj1Js+weuAVl8Hq4t/f8Alwz6ctXn87P208jS6MukVCVM2PZbX5bFhjtyPqfPs7xrLlMdOs2urYeI9v1d3Zn09pDuqqM6FRFIQpNrmymxocQpdjk8OpZvnp2DjMmSKJIjUK5uMqnNfMtOHEY2LInImIxM+DjOMbfzv8ud+Djecrf/AOrL+WTU6bPOnxVFbHhzi58tiNsyhLMjbRhjwzWco8jIWqOFRT6qnnwpGJJdlic+6FuzJhmLapCvqSidEntKK1ob3bJuz1DrjOnhcxmM1PPzV0+XMXLpciCbhYj2nbdoRn/oN3CQ0zkatD/u1Dxct1nuwvazkXrHhplWmzZEqTGTy5L2E5ZObn1DcmcKZlRnRlPlXIomuS3EXs3yJ9Sf8BPVle0denGd62YI0qqdM4rQbdBC13LHKs//AFavn9w4LqMoS2S5dQxlM18KTglDezPm7ExZ5iBLwpKmRTikU90x22S8byfbmZGZuZ9w6SuFeOsJbORX2eQgxWwnJosyLef16DdW9+7NyduyaoyY0NRnSYo8TDteJmdyI/8AURTZt7mZ6aEKI+EG01GZPmpXTK2xU+JraTFvM+ueQ5yq1LSVqJfJR2y5TNJxTPWFucZd49n/AMzP+10yc/4eSf0mH9zqt4bCpJAjo8U9Ce0olDY0XMa2Jodc9TPQaCGZHwhp8cuas7MWThc3M2zyfR8h52mLKVglKXU950PPmY0Wbu2RephXVaNLNUnOlcpAruw5eltpE+cR+0x8zL4dnzXf516J/T/Cvyy387/LcS8GoEaiGenUWTYHaKx2cm6z9YpUHVks2VFJLboDe+HclN2Zn/3kMlPX1cjbJl3GSaTZyzFJtf1M555dwVStbVi0uoJ9hua+bfi2aRFkRZvkWvWNmPw5ONz8b/4T+m+aW23/APlf224zOEcmpqJMhZKwEJ3Y8NxxX5PDoTkxkWg0KHUknGE9CmnfVt3ZYLT7DOPMyfXt7hoUdTTpqc5FMjeVJ1haLJzM/wCLvHLhFTeMaeeFJxFMvyW8zOZP1toXWOkmWure3W3HfTrTWGcqolOWKIp6hPfNjZ4r4idibqP1DF4wSSOTp9c2VNDzJOyHHb25mTnm594fSzZeRt263+0PhX9fNbJtO4bfiY37TJ8POfZaCWj1FGnhkJ6xZKgdodmhNnN+s/WOPGlXp1PxKhTsTD587HgJ3PLIi9ZEOUzhhJhTyY4E182O7El3mVjHlnbm45fTT/D/AJ3/AEierCdqrpzveNBLwop01PDGomYE03eXbFE2faRDbHiV1aSVqySrT7La9qi848PQz3SIndiLvEnECufylPh2pNFzJzlBd25Gblm5dwT4t9OW34U9eH6CMnhR+76r3PzkMr/xb/3hDEVVGSsTxGoSXro2dTiGTsf8hE2hN+IZ/E41pmHwud7ac79y0/vf/wAwaVFqSSncH0W1zsPEvt3TN2jN9C9ZDyc+Smlxzikq8WGC3DPDOHEfX2MPRcHaWr4vJUkqOz4/OhwCj5pmRZmftEYZW5cT0XnjJjzfVq/SWkel/Lj/AEDj9JP5OnxbUpi5kljgu7czJiyc+4OJdq/ayjbrfJ7mFZ28083y+4Po1SPRPmR/qO3/ANjl/wDWkXVSr7iWVTtnUz3woseCPmsZ5M2naMWGvSZShDGnQ4UpJiNLxjN7y7TIJaanL084kcDLp1uAmeLk2Pe3zyNyIzz00GrLpNRWJ5ySM+LkO7hyN2a+bnvO+pP3jj82XZ1+XHu5ce7Vy3HGw3f2fZsWzq5zZvr3jPS1uuLFEMhOovmxu0NkBOxP1l6h6X7I4Pf/AE+P/tx3W/e2oxJnCicsUSYIJnF0rexJlpTXyyyb1fiNy475csx57Y8JZdLnUxPOn1Ok48orWi2gobM2/hPN3IcZ0SRVT1ExJSMHCtunbScVjnlker5kK0PBNXPv2uLZbWtyKO7V9Dy6vvHpUtJkylEKtQeOuJ3n5wvk3NI20yGY/Dt9NNy+JJ67r86HtvoyUaSQnnK8SCRdZybM5uehjqqqMmqp4pCFJxjKyxocQ5Vubw6kTux6dg8mnrExPDxcr5VNBqm5tz73OInJjY9Rk+Hj27/oj4v/ANmPN1r66v6cvSbSmpH1HjbBwv4NnOJnz1z7RlTqNGlp6hUrR4OFbbDi3XubHmR5NkOyfhbIQJYZUmm4cmDQsczZzf8Al7TGZWK+dailQxJNnOQ//mXvc3qLsG5fAmvX87/Lz4/Cw33v/wDVl/Kw6bKKE1Esrad6Xmfq5jvzsvxGfJnFoeg61bhbOqiOKVAnwJReUhvKK/MmzYmZhmTV8uYqxJCHCkx82Vi3MxZ5n68xeGPRxOy5hjMe/P1tv7tOWU9VPKSkhujPQnInyfrGsc6imhOUVQtUH/52DGbZ/wAummQ8+iqOzTY5M+VipprXyrrcRsyzInJjzGqk4V8XXwQIvqmWHLxfJdubPE5n3Dpeq9myYzu7TEVTJNKT8X2qYn5XGhO7N9NCyyFSaFPNTQwIE/Gk2B8aZeci1z3cj79Oz1jLW8J+MZsmFTTrZEN18rHfE7MyJyYycTVOtpJ1PhSyaZh4D2RbQZ4dxkZ5GWbibMp2VLje8FE+ElBwy5+PLh0jstfLsHzHOdoZeZmI5dX2RIsR4F5z7N+9rbTfRsx1RVNEnhjgWosaI2yxYoW+4vYPo/B/rOn4espy8Hxv6SX4m8bw2eDyI4p8mfHNwJk27Zorbr2Iyj9jesUfSOPjDB276t6Rhep+az65DBk1xREsmbfJx5SpsaC4ob7S3cyLJstBfDw1VRpSTQy3UH/aXLtfm2tpl+I+b8SZfFy6srd/ff5ej/4/wZ23+djfVSVCBRFGnVYq5WzS8MixLC7TyJiPvCZR1FVTyY6nMsmwXNLtI7XPthMndiHm6dWzpUMs06W488csRsbW3UjtZ+rUacjhjDUYpaaXDsUya7znxMNs9Lc3ZvU4n+zj67+7d/ln9jDfFv39WX8vUqlMlGninqI7JUDPExmzm3V7Rn4Suq8nUE2ypoefJxCjxuzMmOFjIj9bjqlpMmUohVqDx1xO8/OF8m5pG2mQ0R21b3ddydmJwZmTpSeZTlEjCmpGc7yN7zOLq/UbY89XJXF1QkVmSmxMO7HPEZ3IoYdfb1EC5biWS63L2FNE7ybsXH064c4bTY/W4iZdM1fRdx6r1T1aCqozoVEUhCk2ubKbGhxCl2OTw6lm+enYMpVLqJqIoE8/b1ydmmWQytnuLsPKO4vuYVpaTOmp4ZSg8BCbugyibN/KEb6734DQ+qUin+ZTSvbEzn3nqYauXN88+puY8TnzzsxEqmcjUQz+Ekdk2B9liYjZyaPme2HXuBKmncI1EK1dBYhgfBkuR3OTRbxMZZwkeYJU07hGohWroLEMD4MlyO5yaLeJjLOEjzBUukkoip1XWPKktiHhH9Ycri5vMty0PMR6c9v3+9frx3/b7nKqIklVxanibKmhb6zaceNpDzcjhYybTNxoJVMlRWISXR2LoHwUzGeC8O9vllE5MeemgqSppyhRCtXQWTYHwZLkeC5NFvFznyPPQSqlMmoJ4p6iOykQM8TGe0ObdW9DbEXf7BWtc+eed073x5552ZaLEmcGoNq5FBKe7+LHePLTOG0/vG8lTTlCiFaugsmwPgyXI8FyaLeLnPkeeg81TNolU+UpVp7kcp8GfeRYTmZRbpZxObFnoPbDfhzcPiXV88+8AAHVxYlYmTqUoKopZF8qPpZXkVzEUMGrsz9Re0JkudSlElXOn3yo7tun2EVzE0vdzZnbd7x1k/atQTrpW6mTXYUeuNcTHlkcLGXXqMqTuVBPwcm8oml3Yp6YrleXrJj7DzHG99/l55+rtO2vz88/RtU1NOhUKVqiDCmqrXkuUVlpGXOLV9Ry/Yn/AA3/AJfxiiuiPuEk5b9HtolxS/q27scm7nfz55mWZvn3DklTTuEaiFaugsQwPgyXI7nJot4mMs4SPMbv0nc163s5VxarquAlp8u5MpusiuIsa1jPI2OFjI/aNBVSZ0rgvFTk5480mY8oX37us/8AUSUFTOWKJE+qx3zY7tiiYidiMpnN9ha9w1VSmcoURIkMdk2BsacxHguTw7p858yy0GSSy5X1blbLMZ6M+l1JXU6fKkyZ31nPHUWlyOZnDumRFE5E2Wg1kNNSU6/ZJOHiNdvGbs7an6zHn+CtSwKeq2udamTWW7r23HE+hOebDV4t4z5arSf92nu8j1HvQmVzsR+obhdyXvWZzVs7Q/bf/Df+Y8IobYi7w4O8hTyQzd1Sm8rBrbcZmWeh5dg1hk0794Kv/R/IYrWrKje5YU794Kv/AEfyGNBUmkrE8UhRBfKjZ4XMnY36vYM/g7y9PJdN3lKnysel1pmRZaFl2DWG484mXGTwlBUzlnCiRPUR3zY7niYidoDLq9g9Lwo/d9V7n5yGV/8AH/8A35oerHP4ePy2OnxMvmxrF4RzcSTKpzNtb8o/MtaLTrcdKTyFQXoZW6mTYeFBrbcRmeep59owk3RKF/8AkeI3ad+8FX/o/kMbLuy+dmWalnnc4L/u+l9/85jWGTwX/d9L7/5zGsLw+zHPP7VcVSmSjTxT1EdkqBniYzZzbq9okSppyhRCtXQWTYHwZLkeC5NFvFznyPPQcpP2rUE66Vupk12FHrjXEx5ZHCxl16itct2WyXKl4yma+FJutvZnz0JizzGb3zezda4ncXLdlslypeMpmvhSbrb2Z89CYs8xxl0mTEnnQLD2maotx5mcF9p7uRHk2Wg7IUWy3zJszGUzWxZ1tt7O2WhMWWQrG63zWb1xGdQVM5ZR5E9RHfNjueJiJ2iMur2DRGT0HhB/Pxl3YeHB+Lv6mGsGPbRl32ya59VwKpztiu5LS+9odeptdApf2nhVSd68CV5nWGLMmudnzLIP23/w3/mPCKG2Iu8daCpnLKPInqI75sdzxMRO0Rl1ewTOcvoq8Y/VojJpf2nhVSd68CV5nWGLMmudnzLIK59awKXzdtu5XWyxotOt9NRrCu9+5PafeAACkgAAAIZamSjphT1EdkqDWJjNnibq9ouGCo5eZTUM3eTKcXFg0utzLPUs+wZldRuM3VtBTTkdHkSFEFk2C54XI2eIz6vaOVc+tYFL5u23crrZY0WnW+mo1hkp/rXCBZjb2xWYHVZfBvaav6xNmpMVS7tyK59awKXzdtu5XWyxotOt9NR1rCmdKTlIRxsuneQhYs2Mji1y0fUcqH9ax6pzdtt5LWyx4det9dA6dwg/k4t78TEg/Bm9bjO837t7XXt5/poJU0lGnhkJ4LJUDtC5mzm/X7R2AB0cwAAAAAAAAAAAAAAAABOh6JB3+JigToeiQd/iYCHhR+76r3PzkNYZPCj931XufnIawmfavnuq/Znns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DJ6dwg/k4t78TEg/Bm9bh0HhB/Pxl3YeHB+Lv6mCk8vUF66VvJlOHhR6XWkZHlqWfaFR/eCkf1vyEOfpv6/6/Z19dfT/f7olimSjWUeeojslQYzxMZs5N1e0UJZk5NWIY1EjDm1N3l3keDhw9pc5+5hFhcb1SQlmprkyK7FixGe+FyyyPUuoaVW5CoIF03dTJsTFj1tuIiLLU8+wZzu36/wDreNSfT/xrAOKpTJRp4p6iOyVAzxMZs5t1e0Z/7b/4b/zHhFDbEXeOlvo5Sb5Z9BUzlFHkIkMdk2C7GnMR4LxGcO6fOfMstBXMTSZqiTSUsDoZN21ynPJyugzPPXPI/aCpTJo1YinqI+SXs8THyVkLdTu7+pgSqZNKTwz6vHhLlT4kTHFdabFzXImIy0HKa7Xz/wBdbvvPXz9CQmkrKxWpCiC+VHgPC5k7Qv1ewcaXX8enypd21VKJ+Ray7M+trS3c+4cliacvrFOKpwNKnYrJnLk2h/nh1diP1aDrhcQ1DDp6baNu5knEtssLPM3d3M+oZuy7bqWavcXStqsiqKbGUzX2ZFiW2M1/KFkbk0WfsIKpTVdTp82dOk/WcsBPcXI5kUW8RkUTkT56DWQotlvmTZmMpmtizrbb2dstCYsshWL6NzlHXq8OKVTJWJ4Z6eO+VG7RMZOxt1+wFSmSjTxT1EdkqBniYzZzbq9o8/R6jOlJzRUxJt8pPrOxClPcZnzYi9pdw0NiSU77TqEzEUy+eptMnfdLdLLQyLQJlucFw1eWfMUzq5WJJ0yPClJLnUsR8+H+SJuwy/EegSppKNPDITwWSoHaFzNnN+v2iSjpp0pOc9ZAy6d5eJyzYzKHTLRtBy4RcvTzQyt5Sp8lBpdaZGeehZdoTidV7l5vTOxwd5enkum7ylT5WPS60zIstCy7A/Yn/Df+X8Yoroj7h1VVunI1EUhQosmwM8NkRs5P1F6xy2+r/wByf5qD9A4k16nNu9cVrDiqUyUaeKeojslQM8TGbObdXtHn0qSooFENOKqYEo32Y9nhixMrovYz9Z5jVS0SnI1EM9OnsmwO0V8Rs5N1n6xsyt9GXGT1Y1Gq0MqKekSFjkVuySOa+px7xl7Tz7h0lzKjT086CORxch3cOZfDN2fPPLWK4z7nFypTTpVMlyKnG0qc7QtFm0T/AMPcMZLwwnSk8MChNjzSd5l5Qvn2FCOdsxurXSS5Tcjb4rVz+TqFR2pNFz5OAUF3ZmRuWbH3CtDTUlOv2STh4jXbxm7O2p+sx4+XVqjCnnR0wtmQp7Xl7sdlx9sRObm4JeC9RmqIYFEvAlG7zLoYmy7CMZM5v5Zttwuvmy09Lx+kn8nT4tqUxcySxwXduZkxZOfcM9VwjnQqIkSiVxdNyedcU2zJ+aRZvp3jl9C/8Q+T/wBQf+Ev+8Ubbn68EmHpyz1VWkzVEUC4uNZUDYMzOQzlvZEXs17PWCWozolEMigpNkmzXvhxCmXsTlzyybP7xtSapsuzpaXTsZNNu2eLHtvbOLKInJjfUENLq++qm1HZ1M9sWHAgj5rkWbtp2Cem28Xz71dUk5nn3PNKk1RhTxSFEDSkDPC8O5eb9Wr94Kk0mlViKQog2uVKZ4XOXc8L9Tsz/gOq5Pj1CBQrW3JlL2q8JrrSIj3CzLNi/EegQ1Lg7Tr9knYeI127MN2dtS9ZiJjLe+l3Kydt/cz5iahqVEkqZBjzSudM8cONl/PFzWzP16DWl1Gor1E5FAk2KbLtxJ2JDMw3Jy3Wzdm9TjJlq51VUTldMpdi6C15+0Edrk3NiYjciMh2qyirz6ggwkWyqYcTC5WCO7In9RZdvaOkuuZ+jnZvi/rWrxWrn8nUKjtSaLnycAoLuzMjcs2PuD6NUj0T5kf6jPSz6jNUQpFFZwFxu8jZYYmyfnFlpmNDiBJP5SoQ7Upi585zgu7MiNiyYu4XNXtPz8rnd497+XkVrqkkp1m1zsPEe3dM3Zn0L1kJPpLSPS/lx/oOqWiU5Gohnp09k2B2iviNnJus/WNEX8yfleeQ8IVdRv2SlYmG131giZ3bUvUYz5aGuI1E6OmI9klTbXl4sExmLti9p/ePYgJ6Le9bPiSdo/OkCXjKcjRbUz35Yfk9T73Yb8vgfJhTzoI1N82O3DmWGVjHnldm4k4IppKxPUJCiC+VHhvC5k7HEfV7BofW0NQ2ek/WE0jyiTKDDuJy34szczM/VoOWGM1ux2zyu7JWeqQ06jp4oFyPHmk2DMxYocfPeyJ7bXLXUaCGgYd6qVDsKmJsKF8XA1I83aK4u3Rx2o6mTKUHIWRtV53l4WPNiM4dN3mtp4iSWmnEnnT+DsGBKO22Jyi2jNj5/Mt3vaKknfX8ptvbf8eednWdUlcjaEc2dbs1uLULSO27MuTbP+XL2jbSppKNPDITwWSoHaFzNnN+v2jPpa1JIwqZh7Kphf6tccdusXO0PLPXrDiXZf2So2G7ym5i39nOPJs/vF47793PLXbs1hiVhTJmqCkTo3QyenQseTkRy/Xr/L3jrx1sv7WT7Dd5Pfxb+3mlk2X3jPSppyxRDIVQXzY34zhcidieVp7P4e8Mst8Tzz9m4465vnn7tWgppyOjyJCiCybBc8LkbPEZ9XtGiAzlVbpyNRFIUKLJsDPDZEbOT9ResVxjEc5VojJxVdV5SnqdlTQ8ydhlHjduRscLGRl63GVxlSKny1Wnf7tPbHyPUe9CRXOxH6hoKuFFOlJ4o08zHmkzS7YoXz7TIR1y+vC+jKenLVSppKNPDITwWSoHaFzNnN+v2jwvC9TEdamymc4WtLteGEzHqtvq/wDcn+ag/QeBqy+Oo1ieqKQz2tDfzd0i169BcynaJuN71whIpEkiiiyh62HKQcw5MMMMNpfzu/4DpJRrlBHHBC8UvTOHrHaKmLE0veithL1Ef+oMZyiXhzMiaE9MxRHHa06WTwnzvX1EPuCmzlUURwRXx9jEX+onlyoZkBQkW9/FE+nYA6nFDMuiiPksn/8AV/2Y+JsyTnMlnynUbGEuRBDNOCZvPzfX2j4Uwy4IihlkxlqFI/qWZBLvvNnZsh/Ip5RRGeHlFzifXsFMqX9XKXML2k/rHOYUyVFDMiixChfqZg9D1c5E6PEi3b4o/W2g36ZDVaghnI0knkYbcSG6DPMzLX1kMGdEUMWLAbnHzT7GyHp+D1Wk0pOtjjK+bHZhy8yuYzfNjZnE5a6buqx31TUcuMquq+vY12xfx2wFZflo2bitPRVfF6xPJUfWdzHSWF2vDvmbaZ5ewaFBTTkaiRIqsFk2C7YoXI2cjOZzfaWvcNtdTUlRs2uTiYb27xkzs+h+ohzx+HbN11y+JJdR5RDweSVG/ZKriYbXfVzJndtT9Riv6F/4h8n/AKhoTJc6JRJTKp9i6C7ZFlhHe5PHuFkTFln7SHXjLizkatO/3ai3y3We7CR2s5F6xsww9Yy55+lef4g2KoYc6HarvISXs2jLezI9213z1YV8XpJHKVCh7Kmh587azjt7MiNzzYu8egXItqsmSpmCplPhTrbrHZ8tDcsswpa3jGnylWHh4j7tzsxmWvcNnw5LpN+JbNslDUuDtOv2Sdh4jXbsw3Z21L1mK/o1SPRPmR/qNYZP0apHonzI/wBRXTfaJ6p72efgbBV/77/ysH6hxorkcpUKdsqaHnzsco7ezIic82LvDYKv/ff+Vg/UNvq/9yf5qD9A7e8/Vvf2v6fw6pa3TliiGQnUXzY3aGyInYn6y9Q5cKP3fVe5+chyVVuhrE8UhQovlRs8NkZOxv1F6hiVZFSPqExJM2dNPxLp1scfNZsjz1chOWXy3tW44fNOLHGrIEyZTUoJMq2GRhYZXGdrkTjsnoqtLUFnF6i5Siss3CK+8s9TYmJxFPiUr6nOTpVG2RKLXjsKXiWwvoejN+AtT7Jxgs+k3Sdxtez/ANGWlo5cW9vOXbmTv5wIeFiuRftcO1XNbmUFur6Fn1fcOUxdUVieTBU1mEhVXNMwoYntPshz1IhtLuFiSRZskO1XPdmcFujaln1/cPPoUSvhDUI5k2Z2Ys60t3I2yyfRsgyt+zLtmMn2rNNCm1anUxOpUpyabOtZHvbjGZc8yzd3/Acpy2r8IdolpJf1bduk3QbvZmbGeZGYr+hf+IfJ/wCoScZK0NQ2HG4rTQfwWlOw3J9Wc3M+5xt6pNZcQnTbvHmq6XwT8lOqEXbenb2kW8R+wx6D6pSKf5lNK9sTOfeepjykmv1dds6VJF9Z3romg5TrLIyYmIj9o0EqngwjUQz08dk2B2iaabOTdftF4ZYz7P6ozxyv2v0aG2q6ju0+XhppnMW3EbNryZ56kcP4hxLtX7WUbdb5PcwrO3mnm+X3DWGcqrdORqIpChRZNgZ4bIjZyfqL1jpZP+Vcpb/xj+cIZsUiiqJkOsNv5iH5mpKWcJFMitPqNnHq+EdeUTUamnTEOBPO1zxiibMouxtPWPLbPBFnM3ous9HGzKZdmXG4908CjWOZvRQ80tPaPq2dDne0yP8AhYs29YqNHPnGcUmTiQ/xlcRP2ajnKlTpUyZjwtEbdZf6AJzgtURFKNoia0u3LMdpMJQTpsMJMRMOEuaRzoI48jJ7ou0dZZTJsUUyGLDKJup3CFf2fMghmQm7xQfwtq/rH3g3eVivbTJmH9ilEck5cO6X3j+FOulwmUO9E7Qvr3jWPiYc0jKEs4/4Yssx/ZMJHFcRbkPM/wBRzny4SOG+Leid42/0H1GUycUUNzGTPA2neManlkc2KCWcTETtloKoily4TKdE5x6m2rD+xJp6FRNkRynjhZyuLLJ/9R9wQWuZm8R6n2hCuWDHFLtushP+BnbvH8KaVpy1GRlr6/uHeSU1VMKXILKLSNy8DHyrSbHNOXHDbAXlM39niA5QlMiiKCfFlFpC2v3CiKEo4ThiJyMS7PAXJxZRHzYu3uHQ5pyoihm5kf8AH29w2Mr3VEUVWXSZE6GXxgU27duhlYTRGWvW/wCDClVwjkwp4p6GVtcqU2NFccuxzaHUs3z07Bg0ZWrqVLko5KHHTSbseXjFDiPEZw5nmTGXUN5LQZyZPDAS55sl9mmYJci572T7z+vQc95W/L555p11jJ83nnm2fxbxvvYONi//AMTutdv/AJTl2W/iHBX7OqCpCr5NTMstg1diiM8yy0Mhq7arp27UJeIml89bcRO+nJlnqZQ/iMrhF9lVA10reUqfJR6YNpER5ZlE5H16CLJj83sqW5fL7vSqlMlGninqI7JUDPExmzm3V7RlTKTOqqiSpqZ2SoLmR5Ha5Nz4TJ3Yj/AdaX9p4VUnevAleZ1hizJrnZ8yyHVUpnKFESJDHZNgbGnMR4Lk8O6fOfMstB0uspu9nObxup3FSmcoURIkMdk2BsacxHguTw7p858yy0Gf9UmU/wAzRJXtix3P/wDVDbH9/sD6pMp/maJK9sWO5/8A6obY/v8AYO0yZOhUSVKqReuju2RHeRWMTR75ZG5Z5+whlu/PP9/cqTXnn+vvSTEMmSnkx1NHYhguaXimeyufbDnHcbewaqVNOUKIVq6CybA+DJcjwXJot4uc+R56AlTTlCiFaugsmwPgyXI8FyaLeLnPkeeg5bErp29T5mIml8xFaRO+vKHnqZxfgEmudeeee2W7435557z0b91JPvfnMUbErp29T5mIml8xFaRO+vKHnqZxfgIqapkzZdQkI43QycPAhY8nc4tc9X1HoxuMlxjMrZlXFKpkrE8M9PHfKjdomMnY26/YJKwpnSk5SEcbLp3kIWLNjI4tctH1BVSZM1RErTngLjZp+cTZNzTNtMhn0mpJI9vqk2dh4mHiyrTPCZ4SzbN9ciyC29qSTvGt9UpFP8ymle2JnPvPUx5+dv09RJXcmpmW7eo1wmN5e6WRuTFu6dY6qqtJq6iJInLHlEzSM4dqyfnGRWWs/rGhS6LsOFjKNowHwNyzDue7Q83fr0E35rqdlT5ZvLv555plJ6LxntnGCj7S3L9zyPZoZQxPCRewaEyZOqqiSknSLJUF23SLyO1yeXvZO7Pu9461T7MxapJ9WPK89pDDmb2s75FmMqdnT1C6b9aTRW4sfM2zNiy1l2H2asMsmPHnnns2W5c+eee7QVS53CBPFAnn4CE2aZYUWPn2GxwsZd440tbxdT5VMw8SpS3+rXM7mcXO5vNN9RoKlM5QoiRIY7JsDY05iPBcnh3T5z5lloOXEv8AaNo+0vS7O7mPbzcvxFau9xO5rV7MTg2mkplCCfHBizVeJhxOZYNhGR/7T/gPYjx0UydKrC6rqJGFNSYbp7yN74becX36D2IfC4mj4vN2DJUfVeECPB3dtvx+u+yDd10b1DWHnuFW1yNlXJN3Zr7o8jtutIsj16xWd1Npwm7pXwX/AHfS+/8AnMaw4pU0lGnhkJ4LJUDtC5mzm/X7R2FYzUkTld214mqLeLuF81Vh4mG27czvLIte8e2HjlSaSs4bxSFEF8qNnhcydpb9XsHoKCpnLKPInqI75sdzxMRO0Rl1ewcvh35rHX4k+WV53g79aSTcbe2JsDqsvM7tNX9Y3aj+8FI/rfkIYXBXolR/peMQo4cf2H+p/wDtEy6+HvzuqzfxdedmrwX/AHfS+/8AnMKp9p4tLk+rHm+Z0ihyNrnZsjyHWsKZ0pOUhHGy6d5CFizYyOLXLR9R2+qUin+ZTSvbEzn3nqY6a46XPfPU6qlMlGninqI7JUDPExmzm3V7RIlTTlCiFaugsmwPgyXI8FyaLeLnPkeegJU05QohWroLJsD4MlyPBcmi3i5z5HnoNEV35qe3EAABSWdWE06anKejgddJ8hE5ZOZFFrlo+o5cZcZ8jSZ3+8UW+R6y3YiK52MvUK1y3ZbJcqXjKZr4Um629mfPQmLPMZ/B9NJQKFqKCB5smzEnOfKORmW71M7esc79rUdJ9ndaqVNJRp4ZCeCyVA7QuZs5v1+0ZSpTJo1YinqI+SXs8THyVkLdTu7+phtjynDD61bg72xPj9Vl9tuur+oPiXpx3D4c6stX1bVNTToVClaogwpqq15LlFZaRlzi1fUaIALk0i3YAANYAAAAxeDkrEkzai7bW3JtzLXh163FNeUzkdHnz08dk2C1omI2eIi6/aOtKky5FPlSpUNsELsTv1mJ75K7Y/e7KlMlGninqI7JUDPExmzm3V7R5+YmnSuC8mkxwMunXYcpyzaO489NM9RoVz61gUvm7bdyutljRadb6agh+0ahGui5RNLbY49GcjKPLXUuvuE5c3Xn1XjxN+fRXVFvF1PmqsPEw23bmdzIte8KWi4up8pLiYmG+9azuZnp3iRd9o1CBDDyiaW+2QaM5EcGeupdXeNYVObtF4mgAAUkAAAAAAAAAAAAAAAAAToeiQd/iYoE6HokHf4mAh4Ufu+q9z85DWGTwo/d9V7n5yGsJn2r57qv2Z57A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DJ4Ufu+q9z85DLdTbcZu6OC/wC76X3/AM5jlWpk6VWKVGnkY80sZpd5Qvul1mNseUqn2nwfm1Sd6sCV5nfKGLMmudnzLIc8uMdecOmPOW/OXfgmn2RVUZF19uHmzO5RGKeFimTKo8yRHG02c2HCx5tFCZiKnLdlqlQlypeMpm4eFJutvaE3z0JizzGvLlyaUnnK1k++bHbjz7DK5jaHdJ2ZyLIJ9m4z6tv2plfoJU05QohWroLJsD4MlyPBcmi3i5z5HnoK1SmSjTxT1EdkqBniYzZzbq9o8/QZlRm0eQmTyMCUdzLL4Ym3jPmH934jVS0mTKUQq1B464nefnC+Tc0jbTIbjbZwnKSXmvNcIlCuoviotn2HyvKlE17N4dTj1aGmpKdfsknDxGu3jN2dtT9ZiSh/Wseqc3bbeS1sseHXrfXQSUtbxdT5VMw8SpS3+rXM7mcXO5vNN9ROOpeq+qst2dM9HbhMpko08ueUdi6B9miYzZzIovVofWOs6i49PUSZqi5SptxVFjXWm5brsWWWQkrSLZeD62ZNmYymbZizrbb2jJstCYssgnVpXUdok0RPiYdrKLyJnz5sReoyC2bvUSXU6VcmvpOL06pXFs+PdbCxx802PMi9gbErqO9UJmGmmc9FaRs2nKFnqRRfgMRKmqKOsQyE8HFkpY7QvDOayF+v2/iO210hV+1qnt1vk+QjlWdvN1fL7hnVv7X8efk24a+z/Pn5tCpKZNKrCaeceFKVXbTExxXWwkUPazP1CRVUZ1ZURSEKTa0MpsaHEKXiuTw6kRkxkemrDPnKEk/aKXREV202tNxTK63e0i06y1HKZVqinTyVcBYU1VdiT92LGtNi3W3W09Ym5/kqYfm9Ls9XVcttuw3f2fCgm2dXO6317xlTkSSZUFEyqTLtit2idaZY95buUPNtyLLUcVUVRqqeKQhqHGMrLGhwYZVubw6s7senYM+TS0nF6dUrqOz491sOAcfNNjzI/YGWW+0/Mxx13v5PTJa3Q0aeGQnUWSoHaGyM2c36y9YkS8K5yxRDIT02+bG7Q45E7E/WXqEiWXwYlJ4YFE/Hmk7zLJsL59hDb40Vz+Up9O2pNFzJ2OUF3bkZOWbl3Cplb6/km44z0/PhlVSVwiqOLL2bDTTG5HElmzN166k44qqDOU1iKBcuabObBmYJcs0O9kR7rZa6jsuqVXkVCDa53Fqac9u7BOtYifQnPNvvEi6HjeyXKq+3KYXwpOzYT6PnkWhPn2CMtX3q8dz2jQjQcH0aaTGulWRTbrTumG7H6vaQTFNOmp5Mihxuuk3bLC0WTm8fOy0fXuGbTUUMyCNPFRNpnyWxY9rs1cyy007OwW/Qv/EPk/8AUK+a/ZjPln2sj6WbVyNuw3f2h8Wzr5rZvp3iTa1aGn/ZNT2hNI8pyBQYdx5c7M3Mz9grXUXAqEC6qKNqTRPtEdlluRFDlCbnm2nYNpLRKcjUQz06eybA7RXxGzk3WfrCY55XllywxnDx+30j+5P81H+g0FVWrk1PFUU5YCE2YtyJs7esn19Q26p9mYtUk+rHlee0hhzN7Wd8izCl/aeFVJ3rwJXmdYYsya52fMsgmF307LnNdWmUnotXXbZxgo2fHsv3II8S3TQ8mYvaH0YSU761UFmIml8+HCMnfIsyN9TIav0lpHpfy4/0Hn61UklR226diYdmx7pkztf1err7gymEnvW43O3XaFNpqSfxNiybtpx8XeMrrXbry7h7BKmko08MhPBZKgdoXM2c36/aPNLq+kmVCBVKiu2J8KFjLHvIiPNt2316h9NP8P8Anf8ASNxywxZnjnm9WOKpNJWJ4pCiC+VGzwuZOxv1ewefS8K5yxRDIT02+bG7Q45E7E/WXqHVco4RT7NkRbLa93Ky47tG106/vF/3MbOOXP8At5S88OypNJp6eKQogvpEbPC5ls7G/VvRXRH3ewEtbkp08JrlF8qN8FTYZYzHvbhFutkWeuoz/wDxb/3hCpDS6vvqptR2dTPbFhwII+a5Fm7adgiW7+WLsmvmr0ID85mU6SmUSZCxXgTTux4cM4sHJ4dD3ny00HoKPwcp01Oc+ObtsqZ5OK2KWzGZH1/9sKx+JcrrX6sy+HjjN7/R6BUpko08U9RHZKgZ4mM2c26vaM/6S0j0v5cf6DkqolDRp4p6hPZKgZ4r4zZzbqP1iRLwXkzVEKlRLwJRu6O44mybnkff+AW571NMkw1u7YlDqWw48nG2fHt+sW34drnzWzd29Q1vpOkp31Wno8RNL5kWKZO+Z5GT6mY48EVMlGnqE9RHZKgw3iYzZziLq9o2+LeM+Wq0n/dp7vI9R70Jlc7EfqHPCZdM6a6Z3HqvVGfMV1Gsp5McFLvQx3YkvaISxWPLPIyYy7x1QqOEUi/a0W1XNbysuC3V9Ner7h6EB16L325dc7aeOpsVR4Rp1MhRULJUFrw4MJ3OZn1M3NGguT8IpFmyLdque7kpcFuja69f3DWXU1JUbNrk4mG9u8ZM7PofqIZ6pTUaMninqI+MZWTxNDKws26nd37mE9Opz+aurqvH5MmKfOqaddAorLoZOG8zZS33PsLMmMgS8F50pPCpUS8eaTujuKF8255H3/gENJp01OhTJzxZqvEZZvE1hvzDPu/EVzKpOJPJOOrYEo7sNTs5RbRnnuNuW6evURJO+Tpbe2Llxekj5OTQ8RTL8vJ2sywn5uZmxuWeWg2qPSZNKTnBAd82PykzMrmM2yc2ZwmUSnTU8mRGneVJuw4b4snNz6xy+10P+KX/AOxJw28XfuYdJj03djlcuqal888rWEi6pJKdZtc7DxHt3TN2Z9C9ZDPl1adVVE5NTCslQWusyO1yfmRETuxl+I0EKLZb5k2ZjKZrYs6229nbLQmLLIX1b+ynp19piVKXUV6hMkUT9mlLrnkWQx4dhEfOLV2fqZx56vJpKOsT5CeCyVBa0LmbPCR9ftHsaH9ax6pzdtt5LWyx4det9dB5ThR+8Cr3PyEMwn/Izv8AxdaTFHBRahFKNo+Tb/8AUYUSoqplQlyJkd8qN7oWInYjPVh0oMUuCmrop0vEllhvC5k+Z9ZCaKtJ0cqI0STZzNt/EOL8DL1mLQ5woIFK+YnhjsLJsnfJxl0iWljjmwqVOCeVvJnFdq+g1uDRRGtmzI8oo2cuxiMZ6BDEqq5HETSus/dMY36LKlQ08FOJXArvOLmFhmWhkR9Y4yKVT6gqhglVLlI/4cCLqL2+oK7UYlM2PDNpUtsMux2fqFCGXBSEMS892KZ5PrZjMj7e0KRyVIpUioxJoZ98Bfx2GXU+g7lRk6wjkJ1t02LSHCMn6+s+whzpKKBZNiObE0EDPl2v+g06HNQR1WTDIQ2xbzTMWI23T6jGseUWy8CZc9sz73G/wHRkuhWSpkTJysxpTeV51uepMZPlqMlbmtmwy8oja6LsyyyFvBJMknVA0ixPjRTdDvOHDYoj6tXyEZLxe4rCadNTlPRwOuk+QicsnMii1y0fUVpVMlYnhnp475UbtExk7G3X7Bn7arp27UJeIml89bcRO+nJlnqZQ/iCH7OqEaGLk00xtjg1diM489dT6+4N8muGgqTSVieKQogvlRs8LmTsb9XsGf8AsT/hv/L+MUV0R9w1gFWeqZdcMnYldO3qfMxE0vmIrSJ315Q89TOL8BIhqSSPhBHsk7aNua7dOHCsgNtSzfPsYV8W8WctSZP+8T3eW6i3ojO1nM/WC5Ek4Q0+CZKmduFOtPdzJ8sn0bMc7L6Oks9WsAyaXWtuwsZPs+O+Bv34lr3aFkzdeokXcLEkizZIdque7M4LdG1LPr+4V1463tP9vLetPQjJqlfSU7Fl3YimW3IsZO7dbNobjPl06uVNPOkVNXgSjtaHDgivzf8AhPJmIdZKKkcHtnmK5n1netnWx73bkTkWRkQm5ZXtx96pjjO/P3ElbV6vs8xJL2FNFddOugmv2ZGx6kZd4z1lJp1KUU6BYd8qPFx5m8VzFu5EZszloNCStq9X2eYkl7CmiuunXQTX7MjY9SMu8SqKL/4gR8YKNs2q+/cw+bBlofs+4RZub7/euXV12+5k/wDxB9gf0f8A9G9z+/UdpaGorKxOjWI9rmyrceXiwy3eHdzL2Fp2CpUpko+G8U9RHZKgZ4mM2eW3V7R2hqV9QqihJOw00zCuV2vhMTFuGTm5uXq1EanrfVdt9J6M+sSJKNOUEdG2SbN8nM2o5jMZPl3/AIipLFUYU8Mig1Da5Up74cGGXY5uXP1fP7h2odN43x11Wk42Lbhx3WuzkeUJl2EPQLqakqNm1ycTDe3eMmdn0P1ELxwt+aJyzk+WvP4XCKfydQTbUmi58nElwXdmZZlmx9w0EtWp1MTwpFBbFNlu8jemWOb84izd37xn4qSDk+DKnDUzNZOGZ4reuPImK4/WOsuXwniTzo459k2C3Dl2Sjvc88+pgl125/Vlm+/H6NuqbJxfN4w6Nlfr2k2merDz+Erg5Tgymw00zWdiEeK3qjzJjuL1hxekkcpUKHsqaHnztrOO3syI3PNi7w41/wDub/If+w3K7vP+/wBdMxmpxz+36bSfRpWlqHRNuTQ//MKVfl7XJj8BJJrCtDT08tIv/muk4JcnnlmZZu5n6htzKjOqaeTPWJMCkHdjxYhRX5tDoVxNERaeA1UtbpyxRDITqL5sbtDZETsT9ZeoTMcd/LdKueWvmm2HV5ipLwdnJ4qTsiWFt/aSjt3yPTU8/EeQ2mT/AD/gY9rwhodPSUVRPSyMKdDbbHfFEzxER5GfYPCT4Z27Lvvv6mItB2m5OXG6t4eqrExXBYaaKxKT5MRvp256jztRUzlUUEKiZfrZkRW6PpqOiCtK6fZs8eDJidyYon17S7TFtdTyZsKNWnl2xKL3JzPmsXWNZH8U0GQnKKNYttuZosIz/Aj9gKqSaFNKmS5mLKido7bevsftMOFkJkoLEhbzZvrlC4pTxHL4GMZPFFzCfVpmYepeznBTIIEkKlYowII3t3LnY2PQ/YIVlMNGmlqJc7FTm9k2223NjydzzNh6GsRII0yWYqQY8B32RY0UPWT6DFV1pPOT7IiR4cHVypm+b9Ze0bWR9JqTDAlgVr5+znG/8FzsbdR+wSVJLKJRIlyZ95RXb1hk2RDW4VsU5NOM+S3rT7OaRjz6Vp1ThtPI3zb/ANIyti2pJypyyNIU3GmQNnba7kR/6iuGkop0ZFNXbx6Q4R5d7iyoIIlvCyZIhNims5/ytLI+/QfBxU2UpwYUONEX8WLFD1ONYmkpo0lWhkx6wv8AlcdFiaJXW4pEGsTflcU1SOGXwjhKI2d2/wD0EM5cpVJ69HPknaRMxsR/wsNY+YkNPhlHI4x3i68CL2jMKXFjHDOiyj6m5zeA9BLk06qKCOCTgKD67oony7i0IY8+U0bFE0UOkTaDNN29LwcptOmo00lck5WbdgzMSLlmMziyI91siz1G79rof8Uv/wBiTht4u/cwj4NGlqXB2FDOhuOB8WW5kzxmcOZezqFnGXFnI1ad/u1Fvlus92EjtZyL1iNScum7eD6S0j0v5cf6DK+ie1ctdsN39nbFs6uc+b6941eLeM+Wq0n/AHae7yPUe9CZXOxH6hnqpdRTKIklBnvKktfIsh5Fyct6PnPmfqE5TfOU2rG64xunKl1LGwkNPnbPjvZBbfstrmeZlv3Z+wdVUySSiKip5DypLMlvP6w5X88+ZbrrnoMRYo2HjBDsWz4+HuYt+Hbnr1u/cNCgy5yBPIUp5+LNV3MjsIsSwzLnnozv69BzmVvC7jJz555trTJk6FRJUqpF66O7ZEd5FYxNHvlkblnn7CGghRbLfMmzMZTNbFnW23s7ZaExZZCShzUk/HmSVO1KYrcedhnBdrbkeRZZZdg1h3xm+XDK64AABaHmVBKSq9Wmp4roYMG+SxFiPDlvHo2vrG2hqSSo37JOxMNrt0yZ3bUvUYzIf2pW/wCh+UfHCJbhvMSS7lKLnTrmwL2bI8oricvUOUvTN/e62dV19xXFuPUJFMky9quux011l2RRQ7x6duR9Qlqi1JHixVaXiKZbYaK4ywnZ+UhyNyaL1aCpDtcd8mHk6lMbbFGR4TOcG7zTeHLLTrHZKmkxViGQngwZVLdoXOK/Ehfr0bv7hN3fxVNY/g4odk4N3yVfJ4jWqMzx2cz3Se1riL1jbVKZKNPFPUR2SoGeJjNnNur2gqUyUaeKeojslQM8TGbObdXtHj6pKanzZezW7M3I4j7HcZdf/mX6+oVb0TUTJ13daCVNO4RqIVq6CxDA+DJcjucmi3iYyzhI8wSqZ0KiFFTo8JCqfY5zFFZaTx7p5m5uWfcND9t/8N/5jwihtiLvFdURcY0+alxMPEbetdmMj07gmPG5/wCtuXOr/wCJJP2VUE6GVvJlN2FBpg2k555nE5n16DWGdLmSaqnnJFkiybBbjyLzO1zeHeJndiPIKOpnTU5yFkbrpPl4WLJzM4dMtG0FS64RlN8sWpIla6oVmWkmeYuk2lymRNmejMZ+selSqZKxPDPTx3yo3aJjJ2Nuv2DPqP7wUj+t+QhlUX7Op6JdDyaaZftkersZlBlrqfV3iJenK+ed12dWM887PVjJ4Ufu+q9z85DWGTVuXqCBDN3kynExYNLrSIyz1LPsHTP7Lnh9qNYBk8F/3fS+/wDnMaw2Xc2zKaunlP8A4/8A+/NDVT/VeECzG3dtswOu+yDe00b1hTv3gq/9H8hjlwgmTkahFUYJGLKS34hXlC1xFCXj2DlJqb+rrbuzH6f7T0FTJm8HMCCN5snykLHk8ZmQt4Ufu+q9z85DNpKLi6ZVkuJiYeDvWs7uenePiqfafB+bVJ3qwJXmd8oYsya52fMsg3f7em6n9zfo2qOmnSk5z1kDLp3l4nLNjModMtG0HKT9q1BOulbqZNdhR641xMeWRwsZdeoftv8A4b/zHhFDbEXeNYXJv7nO3X3gAAtAOKpTJRp4p6iOyVAzxMZs5t1e0dhk/tv/AIb/AMx4RQ2xF3jLfZsm+7qlTTlCiFaugsmwPgyXI8FyaLeLnPkeeg5VbkKggXTd1MmxMWPW24iIstTz7BrDiqTSVieKQogvlRs8LmTsb9XsGXHjhsy53XKqLeLqfNVYeJhtu3M7mRa94IUWy3zJszGUzWxZ1tt7O2WhMWWQyaXta6oSuMNxTTXv0PExCNtMiYiLtcehGY3q5blOnhk0P6rj0vnbFbyul97xadTaajWGSo+q8IEeDu7bfj9d9kG7ro3qGsNx7a9mZd9+4AAKSAA4qlMlGninqI7JUDPExmzm3V7QGf07hB/Jxb34mJB+DN63FyHokHf4mJqOmnSk5z1kDLp3l4nLNjModMtG0H3LUyUdMKeojslQaxMZs8TdXtE49t1WXN1GPUFM6bWFciTG66TZsMLFk8JHM9Wn83cPQJU0lGnhkJ4LJUDtC5mzm/X7R5/gymnQqJkhdA01A2DC5bl5GcWmr5auNCufWsCl83bbuV1ssaLTrfTURjeOqrynMxhwd5enkum7ylT5WPS60zIstCy7BrAA6SamnO3d2AADWAAAAAAAAAAAAAAAAACdD0SDv8TFAnQ9Eg7/ABMBDwo/d9V7n5yGsMnhR+76r3PzkNYTPtXz3Vfszz2AABSQ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clE+WmlHNmxWwlqbOAKJ8tNKObNithLU2cefiqkNZXJkUctksy7Ggu5zE8ObEZMZdQzalUZlSnOe7Lh5sORtp6vUIooDLODIyGWb4bLrl6qoRzagtmIoJONIkNtEq4ocS4iOHPUmMnyE1aXxqqetSzZGDhWYsV91jmRll1v6hgyqsojpaVMnQbWhK/Egxil4m85ZmTkx/ew4KlS1QnikFRLJUDbNDtUJ4Lm8X+0/r0HDL4ed3q39P4T/b53/cs/L+PPd6DgzOglJ5kCFLjzSbGmYlr5nbkffoLqelqBrZc2pw48Ut8KY8MOG5GR5Q6vlroMGl8IKnTqfKS8R4mG+9tcJO5mejesTw8IK7LlRzVseDLhZzaCLwL2Cvh/By3jLlf00nLHKW5ddv4Tn8sf4bRVSGjLlKKCW6WXbgwXcxyeLNjM3M+sKxW6euTkhhn2y53lJ1kR4bGRlutm7N6h5+GWTZjhOlkRGRk59Rj6nxv6HXwtYd3n+F/WS/F3n2eiqnCdXIxUux7KphbexSjt0PRmPLxGeqXSZSiKM1nGcpS20y8I5L2lu5/p2DPRJ0k7E2tbstrW8kcd3bpp1feKlE1JI2OXtPGSaTfyOGcm1/XqeefcPi5XL/l559z68xx/4+eferQ0erob5kpB9Zywp2NByer5OxuRtnoFLqGBT5UvjzZbX5HZL7cz62z7e8YiqZJmqIo08jAlGzS7zibLtMdp1NVyNoxZNuzW4u8R23adefcMmWvs+fsq47+15+7QVS6HKo8UCefjriZplkcL73YeWg68acXU/Ep9O2Pa+ZOx8R7TzyMvWZd45TJ8mqp5MdTrNk2C5peymdrn2ws7sQ4p4UkG2JeN8NNMs3tmM8Vs9NSY/vG754/wzXHP+XaYuqNVTyUkCzaZqi7EkYUMFtpuW9k7s4ko66cjUHBAs2SVN8pMwimMxG2Xf+I60ujq5+Eq2Dak0T7uMUF2pau5Z+ArUU+yoI5fEeHiX8jtb4rF2vk2vrGayvzfybxm8f4Z8ykzolEmBGe0ylF2BMygvtLeyM8mz1GguSJJFklXTOLcZ7VGOc61mM90teou8dZdEk1NROkQJ+LJqa3EhvOdfcTl15M34jQQ8HldOv2Sq4eI131cjdnbU/WYuYX2TlnPW+fgl41/+5v8h/7B/wCEv+8UavFaufydQqO1JoufJwCgu7MyNyzY+4Po1SPRPmR/qL6cr6fn5XPqxnr+XkSIYtlvmUSkYyaazTtptvZ+qLMmNyEv00/w/wCd/wBI1fo1SPRPmR/qNYVMcvfSblh7beLgr0lTEnhjl7JNlXYapzmYb67jZvp6ncfaVdXF6eGNCsx5pPjS8KCHDz3cz1dj00HqUPRIO/xMTKk05OoiWoYL5sbY0lyLGYmh3j5rZnlqMuGXe1szx7SMX/xb/wB4Qkk01XHs9LqMnDxLtmm3EeE29HkR5vkWZ5dQ9glUyVieGenjvlRu0TGTsbdfsGUqlzuECeKBPPwEJs0ywosfPsNjhYy7xlwnvtszvtpiIeDG3XzJSz6tlhTsLymr5O5MZNnqOqrgfOlJ4o06nHmkzS7ChfPtOIemQrdqvlzZeCplNiybrrHds9Dcs8hxrCmdKTlIRxsuneQhYs2Mji1y0fUP7eHTs/uZ9WmLJRJKvUE8yGZt1t22TrTlPluZZdjZdmY6rKJTpVYp0iBO0qdi4kN8WbQuXWNDi3izlqTJ/wB4nu8t1FvRGdrOZ+scqapk1WsKZ5R4spLbs0THDbdCZRdju3WHTO1nJ1XvLwUVNJR1iqyE8FkqDBaFzNnhM+v2jbGTQ/rWPVObttvJa2WPDr1vroNYdcOznn3AABSAAABxVJpKxPFIUQXyo2eFzJ2N+r2DzS5aroVQgmTZeNivizrih2liJss7LXbLUbSpTOUKIkSGOybA2NOYjwXJ4d0+c+ZZaDshRbLfMmzMZTNbFnW23s7ZaExZZDnlOq8OmN6Zyz6PFJXqDnx1Db5qfycWCcrDuIyP2u3cw0F1SSU6za52HiPbumbsz6F6yGJUqTJQKE0dIPAXHdhy84sTInziNiYjPXUaFD/8/af2lu7V+Nmm7zezvGY2z5fVuUl+b0Z/B9DJhrC2ONHs01PZhy8U47LoTfPrcemGTTv3gq/9H8hjWFYTUT8S7oAALQDzy6pJIOEEG1ztn2F7d04sW+An0LJsu1x2rFWnQqCp1MK9dHqeRWMRRfxExuT9YkVUmSgo8VOTnirlbMeZYlkV3WbExH25jlnlb29HXDGTv6kukya+nnVGM8KaqtwyziwrTtPrK527Mhobarp27UJeIml89bcRO+nJlnqZQ/iNBUpko08U9RHZKgZ4mM2c26vaM/CV1Xk6gm2VNDz5OIUeN2ZkxwsZEfrcbrXbudW+/ZlYqSDk+DKnDUzNZOGZ4reuPImK4/WOqWXJXqIUlen464nskWHDh5Oe9BkbkRH6hocS7L+yVGw3eU3MW/s5x5Nn945KqjJiTxSK8k2SVNayHEOZexufMLJsvvEa13/0rq32/wBtBci2qyZKmYKmU+FOtusdny0NyyzGJUFM6anV0xZG8qTZjrmLJzKKHky7ocj9YrVTJ3B9PFGnkY6EmaXeUOBn2m5xOZ9wcGVMlYnmTzjvXRttMTGTsZlD6tC6hV5uvVM4nV3jVSqZKxPDPTx3yo3aJjJ2Nuv2DwnCj94FXufkIewVU6dEoinoVeyTZrY0WGUy9iaHU8mz07R5ThLDPOeSlYl2SKPmw4hR3sREemjZfeL6td0dO+zMRVGORKVpiheGZZm+jZ9giLlZkMwubC7H/MOXlpk2GHmxM8XYKhs5ZeFSFbEimHHDDc/rbt/UfSeqkhSzoYk+LDMtuK+12P2esRj+RQlHCcMRORjWOqmppJ8ooSQ4RR6njHFp3DSmVuWqhhiVILoyf/zm8CHmJZmcMUuGFzjbr7BojI2qZFZgQrYo08rBhJt2658u0y9Yqg4QzE8UMSdNhRxfwX3P3mQw4ojiknPdjLml/L1GOifel4h86LU+0B1inHOnzHJjJvAU05VsEydPlQfWYrcKa/ktSPLQ3I2z0EqWRMnqp0MqG493rbqHsk9CUIqZjJ4XqUHkjct14mPU7T3T6xOctx4VhZMuXph55dTUlFsqiSTbsz3SrjPEuaEszM2ZzPQduDKmTEnmIk8eLKSs05jhvuMz5p6NoNsOM5s5wukiGpJKjfsk7Ew2u3TJndtS9RiseU6L9lpt6pIuizdL796PI90mhyzP2CSdWKul2iWrX4KmVbbJwYIr31zImJiYxP8Ad1OV/wBrd4erXVJJTrNrnYeI9u6ZuzPoXrIeZVVuTFWIjQqNklTWxlNhzL2h3dwyybMsu1xXLpMlGnnKVh7Ihm246POYzG0O+RvqZHl2sCWvSZSiGnUhDjyifDPGOF8rj5xe3UxOWVvfhuOMnbn9mJORK1VQUTKpMwcK3aJ1pRWOW7lDq+RZDWnLUnBqoKJaSXjYtt0m44cJiyzN7nuM/UOsyg1Gqp5MdTXWTYLml4MJ2ufbCZO7EHBmZJQKJlOUSMBcbOd5xYmRxdWRMR9uYmY2X236ruUs99ejqhm1er3qpSnYU0TYUOHBNfUjzyPUuvtFdLoCSnYUy3EUy35ZzJ3fqdtDYZ6qZJXqIldBkY64mvn3nDh5MW7HkbkRl6gSy6ipUQpK9PaVOeyRZDyzE570HNbI/WKlm+efr6IsuuOPp6tVVVpMpREkTljriZpGcL5PzjJtMxlLJlRWVinQRyOLpvK4cy+Ga+7nl3fiNv6pSKf5lNK9sTOfeepjEmVGdU6xJn0xJtMpDc8WIUF98LfxFkzH26Cs/a1OHvIkSppKPhvDITwWSoHaFzNnlv1+0duEU1JxgaWFTs+P0yLDOPmkRwZfp3hVk+BUEHHa3ak0WI/JWW5F/LmebfcFNpvF1Qo2LJw1MzHxd53YjbrbQ+oc9XnH6um5xlv0aCWGowp4USen8XSs2nY0M2zN+aer6d468S7V+1lG3W+T3MKzt5p5vl9w1gHfonq49d9AAEi5bstkuVLxlM18KTdbezPnoTFnmNt0mTbqqUyUaeKeojslQM8TGbObdXtGfxbxny1Wk/7tPd5HqPehMrnYj9Q6paTJlKIVag8dcTvPzhfJuaRtpkNEZrfdu9dmTxAkkcpT4dlUw8yc5x29uRmx5OXeOSqj1FYnikKKxfKjZ4dmhJ2N+o/UNsZypTOUKIkSGOybA2NOYjwXJ4d0+c+ZZaDLjjI2ZZWvI8IJUtAhMjo2xzpnk5m1HMZjJ8vYf4jzBTWO6I77udCzaaD2i2TNWVWOjRT7Zk9tpU2FytsN0O7/AAszZHmMVfTlCCbFBOgZuty9XYfrE4TurO9lEXCOEzuVI2jPSLF1+4hnTl82rqYY1H/lvllm5epuwRKJcmXLyJoj0zMJaSJiM4rYuxnF8o4enrFTjkrtlmy8VOfNhutbIjPqfUYNUqs5dMggnwNLlPbLcsnZ8yL1DgqUKp6osSZiTIdDtIuoTR3wtLj/AIdC7BlrY2qfXZqeEkbYqX+GHIm1M82fUc6hVDnEUuWnslytSvd3b1DNKaRwmceZnzi/n/Rh2wYI5fJRWwxa5O41jRQ16JNIhTz4toklpC1rZv1F2j4281EyGbDIwoIXtK+729Qy5kcZyYTjiuudsmZh/Wky5bTIXmFqTmGzTbnVOdMqW3Qbkzq0Nsm7B/IuEsw5hmlkWzz0m3v+Bk2mQyTlTI4Sim75l/Bp+IRPgnBFLw4P5rnYaxozFcc2o7bMK6Z1dXUw6Q1COGobWUO92P6m7BnyZpTYXLIy1LsHQaxrFWilncnTYUz+a+78DIYpRmU6KGI8ouZ/qOgTE02OQc+CHmfxOWTm2gy8ctnPD2NPlyYeC6RXHP2aanvw59hx2XRmR7vW+grlppNYUTiqcDzZNrJnPkHL+eFrrmI/VoPng8mhUJU62YblBds8vzLmZRZ/xP69B3rn/kbN+0t7Zfwv13eb29wi8zq9PPPOOk4vT6+eecttVovqs6XtSmLyEVxQbR1xZFlDaR9erDPmKZ1MTyaHTI8dcVzxsUNmd+kWRuRn1iSZMnQqJMEEi/hBHdiTLyKxiyy5hvB/240EKhJTr06RFh1KY1yTFM3ZzLfPd5pmf4CN7885VrXp5/DlMpMmlJ5MCM76vHdgTMyuY97IzOEmhM9fESU9JORqEkFMqjyl97zNnLKwj6ovafYPTIUWy3zJszGUzWxZ1tt7O2WhMWWQz5aaTKUTqSqgZDOt2SU55sV0eZZ655n7Btw7Ez3txXRbVZMrdIwU0p3nbTdY7dUOZubEOyWrTpSeGaoLHQk7r8oXzbyZE+u7+Iqo6mdNTnIWRuuk+XhYsnMzh0y0bQFVJkzVEStOeAuNmn5xNk3NM20yG6veeeeVO52vnnkVpVMlYnhnp475UbtExk7G3X7AVKZKNPFPUR2SoGeJjNnNur2jzS5PV6dUINkW7QpXPdyUEL2ETa5aGfYCGvpFVQjVVGLBwm2aFjiscjKPMizfLXuD+56Xin9v1nMfyHDqq+qTpKi5HFhXwWNiZMWZsZMZd47JaTJqaiGMjekSX2aXnvuW9m9xNEXX4DLWzVautKkk0tk2qzFluUxrYXLP9O0e0SppKNPDITwWSoHaFzNnN+v2icJ1d1Z3p7MqpJpKNOmkU6CxdBdscLmbOZHHrloZ69wJZk6jp4acUjHmk+zHeUOPndF222v1nmOO249Q2qCXtV37Ohusuyabn1e92ZDsqTSU6eKQog29ctZ4XOVjWG/VlCxex2G/Weefwz6Xzz+XFct2GyoVGX9Zz2ZLd5PSGPfLI3IyPPTQh2o9JnQqDqNTO9dHoWRWMRw/wmxuTdQz0PIVCOrq/rSaJrV3MtyOE+TLM82h06nHqxuM6ru+fVmd6ZqefRnKqdOiURT0KvZJs1saLDKZexNDqeTZ6do7IVu1Xy5svBUymxZN11ju2ehuWeQrEi6mpKjZtcnEw3t3jJnZ9D9RC9a5iN74qSqfZmLVJPqx5XntIYcze1nfIsx1qSadEoTLU8GLNS3NJcob7iIucejajlxlxZyNWnf7tRb5brPdhI7Wci9YIfs6oRoYuTTTG2ODV2Izjz11Pr7hPCue/lcp6mSsrFFnp475UeO0TGTtC3X7B1p37wVf+j+Qxn1hNOpCcp6OB5UnyETl9VcyKLV77nPXQaFR/eCkf1vyEM3d8+eitTXHnqfsT/hv/L+MUV0R9wVH94KR/W/IQ0FSaSsTxSFEF8qNnhcydjfq9gxJM3E4QJ0qtTcpRXWxYbY98DnkWUNpN7RuXHCceeVdD+q49L52xW8rpfe8WnU2mo1hk0794Kv/AEfyGNYVh2Tn3ZNO/eCr/wBH8hhwo/d9V7n5yCnfvBV/6P5DElcm8Y1CRRpKnDxLscsN2Yiih19nUYi35L+K5Pnn4M9HHFWp9SUxHhSI8LFkc69iYt7IyYyfIa1YUyV6gqHBG02d5SNj5NiKMsut27chnQp5iRfVEdPlYck8J5tz4WT6HnE5uXqGjPTSUdYoshPBZKgx2hczZ4X6/aJm+n9/zVddX7fk68F/3fS+/wDnMawyaH9Vx6Xztit5XS+94tOptNRrDrh9mOWf2qAAkXLdlslypeMpmvhSbrb2Z89CYs8xtumSbSVT7TxaXJ9WPN8zpFDkbXOzZHkNYSUtFxdT5SXExMN961nczPTvFYyT1rbfSAzqwpnSk5SEcbLp3kIWLNjI4tctH1GiMlD9o1CNdFyiaW2xx6M5GUeWupdfcGXsY+9ckqaTRqxDITwckvdoXPkrIX63d39TDbGdXk05ZR58hPBfNjtaFyJ2iI+v2CtKpkrE8M9PHfKjdomMnY26/YGPF03LmbSV5NOWUefITwXzY7WhcidoiPr9grSqZKxPDPTx3yo3aJjJ2Nuv2DsMmk8hUF6GVupk2HhQa23EZnnqefaF4y+9k5x+5rAACkgya59awKXzdtu5XWyxotOt9NRrDJQ/aNQjXRcomltscejORlHlrqXX3CcueFY8ctYeX4RLcCiSkuHdtL71zW2xEenWPUDzlMlzllcijjn8kgbDl2FnfCb593rGZ8zU9W4cXd9GxS0XF1PlJcTEw33rWdzM9O8SUnl6gvXSt5Mpw8KPS60jI8tSz7R1rCmdKTlIRxsuneQhYs2Mji1y0fUVpU0lGnhkJ4LJUDtC5mzm/X7Q1zJPQ3xbfV2AAFoAAAAAAAAAAAAAAAAAAAABOh6JB3+JigToeiQd/iYCHhR+76r3PzkNYZPCj931XufnIawmfavnuq/Znns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5zoY45RwypmHGekVrt3CXZl394fJhEZZWXjG38v5c8s8sbqY2/l/mxcPK8KDUbSV/kP4NOwn9eo3NmXf3h8mEc1FOUqZRypy66A9SwSL/UT/cy/639P5T/dy/6X9P5eQhZstB/R1qVPnUqcRRHfLi5sWRPp1OfaI5s8ih3TzHV2KD+x5HvfmMT16bs8xKohitjl3tEzs7ELpaFQkoUhYmN0+9cWXJ7zFrmbmL1SA5VHiqKeoY8omYsG1963r/QT1RXTUKGJUcs4Vcu2Mv4nI7u4tBxrf7Jn+7+YhQnlqops3apmzyZDY0xiisfm5FmbnlkKYqVKqiOfCkX7XZbdLwTl6nlmZl2H9w3GzK62zLG4zekI/kdtp3aDnDNZyjyMh9pkSqpnM2WViYbPDcRa+32D9Bn8XHHHqr4eHw8sstRzS01XULtlk4lrPvEXifqGwlpclGnhOr0myVA+Ip2gzZzy3IT9ZFl7RSl4NIVieGfIUXy43aKyInY26z9QyVVJUI08U9RTbJUDPFjkbObdR+sfmP6j41zz6+i/o+z8DPPDDo6b+n/9yil/R3i+Vxh0nO/ynabaZaMOtNU0NHWFM8o7JUFuzRNGbPCZRePWOCFBS11QjSyp/ZhRWRcpkZnl1M3XqL51HhQVOmSkM3AnzMW6dbdpD/KZtoZkOeFyur09vu/l6MfidVuOWOU+/X+LWn9JaR6X8uP9BJwqlbVsqWUmxlM2/CixLbGtM8tDcu0V7BV/77/ysH6jz6Hgxt18yUs+rZYU7C8pq+TuTGTZ6jrlcrNa8/VuMxl6t+fo9glUyVieGenjvlRu0TGTsbdfsHKqIuMafNS4mHiNvWuzGR6dw8on4MY9QWJdst2azewnuuJ9HyBdQNhsSyodsUqnwonw8O1jPJ2NyPr0Yb15Wcw6MZeMnoODvL08l03eUqfKx6XWmZFloWXYNYeJTyqvIqCyXSU2y22YknEgjtyyzi16z7xX/wCLf+8IMc9TWqzL4e7vcerAeU/8W/8AeEHHuy8txxt1v9n2bCv6uc2Ta9wr+5PWM/tX0u3qwHlPpp/h/wA7/pD6af4f87/pD+7h7n9nP2ejQ9Eg7/ExQPK07hNOnRS0ienYk03YscifU+shSu4SpI7JKRXh4j3KMMzwmYy3TLN8y9Qf3Mdb2z+3lvWnKvKZyNRPn0qOybBbtsTEbORFL53tPTvHoEqaSjTwyE8FkqB2hczZzfr9oyktboaNPDITqLJUDtDZGbOb9ZesSJa3TqeohkJ1F6GN2hsiLZ2J+sniuM+4ZMsZd7VccrNaaFc+q4FU52xXclpfe0OvU2ugcHeXp5Lpu8pU+Vj0utMyLLQsuwcqapk1WsKZ5R4spLbs0THDbdCZRdju3WOs77KqChdN3kym3Fj0wbSYsszicz6tAnfq9POWXt0+vnDWHnkO1z760k3tpa5HkV1rwFvnp1np6hrVRbxdT5qrDxMNt25ncyLXvHFLLk0OjwwKJ7ypLvMsPri7CftFZc1OPEcuC/7vpff/ADmNYeepdNV0ynyp0mT9Zzx09xctmZQ7xmZQsRvlqNZDUklRv2SdiYbXbpkzu2peowwvElM5zbFYAOKpTJRp4p6iOyVAzxMZs5t1e0Wh2GTiq6rylPU7Kmh5k7DKPG7cjY4WMjL1uGxK6jvVCZhppnPRWkbNpyhZ6kUX4DWE85K4xcUqaSjTwyE8FkqB2hczZzfr9okVVaTKURJE5Y64maRnC+T84ybTMFSmcoURIkMdk2BsacxHguTw7p858yy0FaVNJRp4ZCeCyVA7QuZs5v1+0O/EO3NckKLZb5k2ZjKZrYs6229nbLQmLLIcaxSZNVTlBGdk2DyczM7XMnycndhogN6ZrTOq728pSawkS1BfMVr8bFw7Z2CcN7Eb5EWTZEPVjx3BFNJWJ6hIUQXyo8N4XMnY4j6vYK6kpncHFCYk8d6GO5kzEVrEX8ZuZ5xP+A44ZWY7vZ2zxly1O70CpTJRp4p6iOyVAzxMZs5t1e0Z/wC2/wDhv/MeEUNsRd4Uv7TwqpO9eBK8zrDFmTXOz5lkOVYq06FQVOphXro9TyKxiKL+ImNyfrF28bvZEx51O5R00maoOfJgdDJ6DE55ORlM9ev83cJJamdWKxONHG8qTbgKWLkHh3tw2uuYyz01HJdTb6fAnik4amY+xpLnwmMjj33Y3LPPTQh6VKmko08MhPBZKgdoXM2c36/aJkt488/0rKyc+ef7SJaTJlKIVag8dcTvPzhfJuaRtpkNEAHWSTs5W29wAElUW8XU+aqw8TDbduZ3Mi17wt1Nkm7piRIZJKFyRCjeVJw8aRin9Ycnh3j5luZ5aiuYpkr1EmRHHsVXl3YcLHMw3Jz/APSbwl3P2jQpaLi6nykuJiYb71rO5meneOqpNJWJ4pCiC+VGzwuZOxv1ewRMOF3Pln7arp27UJeIml89bcRO+nJlnqZQ/iK1y3ZbJcqXjKZr4Um629mfPQmLPMZ6qXOoaeJSnnuhksyOwus255uepv8AgMmKXOpidcpQz9imy8PGR2FMsc2h3z1dzPLtYZcrjwqYzLnzz9FdBl1GVR5ClPPx5RXMjshhfeMuef3/AIDVS1aTNUQpFBYC43eRnE2T84ibTMcqWtSSMKmYeyqYX+rXHHbrFztDyz16xoKk0lYnikKIL5UbPC5k7G/V7BuM1OKnK7vMdhJVFvF1PmqsPEw23bmdzIte8SYSulcnT021JouZJxCgwe3M3OJzMz9TDPqVbpyxQmkGovQx3bTDZETsRHD1PqXUGWep7Uxw3feM+louLuF8pLiYmG+9azvLM9O8eg/bf/Df+Y8IobYi7x+fj3ctTJ4QKJ0iCN0Mm3EhY+XcnLsOFjLvHH4eUu47fFxs1XVD9o1CNdFyiaW2xx6M5GUeWupdfcOSqXOplYiqJz2Qzm2krC3Ghth9ZuZ9RDbGdWFNOlJykVONpU7SFos2Mj/h7h3s1HCXdcqj+8FI/rfkIaCpTJRp4p6iOyVAzxMZs5t1e0eKmVGdTE8lFGkwlyS7DnYhHZebnusxuRsNVLDOiUQ1BPT+MZubLcYpV+VvMPRtO5xEz5unTL4fE2z6Wt2KoSktJl7Vc+JFdZtGRmWUXNtc/awr/af+OYf/AONgv91zt3W+sYlYikzVBT4Khts2Z5SLBOWzERF/36hqpZdcrieGBRPZDOd5lkHUfYTHqQ5Y3/j55+bplP8Al55+TkuTpKdYnVrds2R7UmEct7mM98vaR9zDqlqNRWJ4ZFBSbNKTvfDiQxvcblzy9RjQQ8E0ki/a4tqua3I4LdX0PPq+4KWt4up8qmYeJUpb/VrmdzOLnc3mm+ouY2XnhNylnHKX6J7Ly123W/2dsK/q5z5Nr3DVk1KkU6np8Kdhppl2Fuxm7Hn1PqfWH2uu/wALs/2J2I/gzd7iRcipFIsmSpmwqYnwp1sc1tHyzLQ2z7RWunnGI31cZX8le2q6ju0+XhppnMW3EbNryZ56kcP4jPqVJkylCZXUTx5RXbZPzhfIig3SP2Fl3iuZUajNUSUUaTYJqi7DnYkM1rSc91u7vHXiXav2so263ye5hWdvNPN8vuG2dX1Jen6Mr6S7D/a+NL//AJeDht3Zu/cw0FSao1lPFIUQcXSsnheGbi5v1MzN3uKqOpnTU5yFkbrpPl4WLJzM4dMtG0HLCV0rk6em2pNFzJOIUGD25m5xOZmfqYJLrm8efiWzfE58/BJxakolQ27B+rfz3H9XybRzOK4z7h2oqmSsrFVnp475UeC0TGTtCZdfsGqlUyVieGenjvlRu0TGTsbdfsHlKsunIKxU406zAmnhNLwiixN0us9GfvGZaw1Z2Md57l7q6lMk1PhQmpyiQ8qTc53nvvAUXVozdo0Kj+8FI/rfkIeaoKacj4USJCiCybBc8LkbPAZ9XtHpaj+8FI/rfkIZjdy2+7cpqyT2/lrAAyf23/w3/mPCKG2Iu8drdOMm3VUpnKFESJDHZNgbGnMR4Lk8O6fOfMstB2Q01JTr9kk4eI128ZuztqfrMdUqaSjTwyE8FkqB2hczZzfr9o7DJPWtt9IDiqUyUaeKeojslQM8TGbObdXtEiqrSZSiJInLHXEzSM4XyfnGTaZglpMmUohVqDx1xO8/OF8m5pG2mQb3xDWua5YSuq8nUE2ypoefJxCjxuzMmOFjIj9bgu+zqfAhpfJqZj7PBq7GRxZxZaGeo0FSmSjTxT1EdkqBniYzZzbq9oxJ21yNonSuQqVQtwk+UVuHke9zT3c82E5cferHn7nbg+mkylC2ejgZDOswInPNiMotc9X1HXbVdR3afLw00zmLbiNm15M89SOH8RyS0SSoTwkuT2SoHwU15ngue9vke8+R56aDQXVJJTrNrnYeI9u6ZuzPoXrIJNTniNt3lxzXlF1NST+EEFLSSdlte6bccd24URZGeXWWvWNVdX9qsS0SLGUzXaJrbGY9IiY3Jx5qWpkqVE5bU48eaVrSWOHGybnQ81sj9Y9KhoquffOqii7aW2hPYRXWuUO9CeXUeQ44W3fT6uuck11ejP4Py50Khampk++VHY6ywisYjPmRavmX4jtOovGtQUSZqi1SmtxVFj41xOW65FCxE2Wo609TOlcF0khHGy6dfgQsWbRmcWuWj6j0CVNJRp4ZCeCyVA7QuZs5v1+0XjhLJEZZ2W15pdKSLqfBX5qbtxZGIfKZlAW91Mz5FmONY4OSUygp8E3AQn5SK04sHIiLreJz+4aCdbxdUFlMTS8TDs2VNczuV0e8ftfM/YM+FNJp6dDIr0F8qPEshcy2djc+ZzrnL2CbJfPVUtnbyMqZLnLFEmnI5+1ypV2AdhS3crotfYep9Q9AlVyaGohgUUvYJSh3mbQc3ml2E/b+I8/QVMlHWJE9RHZKgueJjNnhMur2j9GD4U3zO58W64s4eZSpuDCxRDITwXzY3aF5pOxP1+waGz1dLy227db/AGfCglX9XO6m17hoKk0lYnikKIL5UbPC5k7G/V7Bn8QJJHKU+HZVMPMnOcdvbkZseTl3jr02dv4c+qXv/LK4RKMennxii2VTD0blb7syv0yLJte3IVIU6Sff9Hluy2tjckcd2tvP0/i07R2mS64jUSY4J/GMrexJdkEpsss+/wDAYlcisqEhVUKRh4l18O0visREWZaNl7RzvF3fPxi8eZqefhW2qU1GjJ4p6iPjGVk8TQysLNup3d+5hx4ySS6hjVadgqZXk09pxYDkx70JNFcTH6hlSVaSPZ50qp8X4F2EnwDm4T5Hvdb656ONuZWKjKUSZEdHabOuw4dphzYnPqGzLfr/AJ8/Flx16f48/Bx23AqG1U+XtvGfMhuw7cMmPM9evs0HJUpnI1ESJDHtNXUNjTmKBrSeHdPd5pmWXiMpVMk1NREmTyNtXTGZZecu9ifmHkTETdziqj06oplByEqvAmn0uHDhiwcjODU95/Vp1ieq26iumSbqtLSZKZRCmQm66S+Msz5FyeHcM2icnLLTUVpU0lQnhkJ4NgXInaFzm4N5v15ROXtZwSzqijTwyE9CslQO0O1wmzm/X7RxXVikKrJkpfgqZT4U7BjisdnyZjcssxfyyJvVa1kK3ar5c2XgqZTYsm66x3bPQ3LPISVz6rgVTnbFdyWl97Q69Ta6B+0//o6kl/qYN33QxPCXc4rQrdqvlzZeCplNiybrrHds9Dcs8hfeac+12kXfZ1QgXQ8mmmPtkersRFBlrqfV3jqqqM6FRFIQpNrmymxocQpdjk8OpZvnp2DFQp+NafHS0i21Mma6bhPjXGcRZGxwsZGWuYqQreLL6NKl7QpkNhFdZjXPEfaULEfWeYiZfhKu4/jY0JcuTSk85Wsn3zY7cefYZXMbQ7pOzORZCVUmkqE8S2vQWSoGskuZ4Lmx70HOfI/UKktJkylEKtQeOuJ3n5wvk3NI20yHJd9o1CBDDyiaW+2QaM5EcGeupdXeKs4TLyxEchSnn1I08jZ4ZWFejvKO5yy3z0bX8BrKqtOmp4kicsCrmzSMomzfnGVvNz/9xIoNSdXq0pPDbDHg3znI8Noct09X09Q5Uum8b4U6dJwabKfAT3XO7lFvEZRc4nzETc4jpdX5svoqQothvp9OmfWctpVW+T1ig3DyNyMyy01MJ1NSR7RS6dJw8S3aZtxnhNvQZGeb5lkeXWM9VTqjwcTxT0Ku+VG2NFhwlaxtDqZvzj0FdHq0lOnNXUywpqrSfnFjWmZc2Et1si9YyWfZs0WX7Uu3phk/sT/hv/L+MUV0R9w0EqmSsTwz08d8qN2iYydjbr9g7DvZvmOEuuKAMni3izlqTJ/3ie7y3UW9EZ2s5n6xoJVMlYnhnp475UbtExk7G3X7Al9KWesdh56qU1XLp81DT5OMmmtZBcUOAxkZ5mbxXG/sHoQGZYzKNxyuNeZqFWk1XgurjgKybBZiS8zteMmzYndgqCmdKTqzjjxF1Msw1LET4hk+5ppl19o68KEVlPVKpMzDxLMeG18VjIocz0b1aiX94eD/AKRUpHuW3R90J7pDjlvdnrp2x1qX029WMSQmkrKxWpCiC+VHgPC5k7Qv1ewaFLW8Y0+Uqw8PEfdudmMy17hJQ/rWPVObttvJa2WPDr1vroOt1dOU3jtnp1M6bWKTIWRuuk42PCxZPC8OmWjaD0wyeEXIU810rdUpvJR623GRHloeXaOqWrSZtHhqKgsCUbuWcTb1vUX+gzH5bZW5fNJYz4Vuy8IKpLlS8ZTNwsKTdbe0GeehMWeYlqyJWlqCCYkmY1Sm4l060ob2ImyPdJoXIdUdRnSqxUSjSMunYWGmxCzaHPfZtM/wFdFlzpVYqsCifjzSwXmWFC+6fUQj7XH1X9nn6M6ro0FHXoJsmXgwRYl5vFF1E2r9o1qj+8FI/rfkIQ8LE+1qqdIusuxM2dmKEx9o1vHVQp6qTLt2bEx4bnw7iaHM2d26hva3H6z/AAd5Mvpf8q6d+8FX/o/kMawyVH1XhAjwd3bb8frvsg3ddG9Q1h0x9Y5ZelcVSmSjTxT1EdkqBniYzZzbq9okpqadCoUrVEGFNVWvJcorLSMucWr6jkh+0ahGui5RNLbY49GcjKPLXUuvuGsE55L8vAAAKSya59awKXzdtu5XWyxotOt9NRrDJof1rHqnN223ktbLHh16310GsJx55VlxwDJpPIVBehlbqZNh4UGttxGZ56nn2jWGTXPquBVOdsV3JaX3tDr1NroGXHJjzx7tYZNW5CoIF03dTJsTFj1tuIiLLU8+waw4qk0lYnikKIL5UbPC5k7G/V7BuU3GY3VdgGdQVM5ZR5E9RHfNjueJiJ2iMur2DRCXc2WauklUW8XU+aqw8TDbduZ3Mi17wpaLi6nykuJiYb71rO5meneJFH1rhAjwd7Yr8fqsvg3ddX9Q1hk5u23iacVSmSjTxT1EdkqBniYzZzbq9oj4PSZkiiJ5U2G2OG5yd/4jEFcm8Y1CRRpKnDxLscsN2Yiih19nUYumreLqIarDxMP+G5neJte8Zubt9m6upPd8dO4QfycW9+JiQfgzetxrCSlouLqfKS4mJhvvWs7mZ6d4rG4zjlmV54AABSQAAAAAAAAAAAAAAAAAAAAToeiQd/iYoE6HokHf4mAh4Ufu+q9z85DWGTUf3gpH9b8hDWEzvVX7Mg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Oc+dLTyops2K2CHU2cdB5fhtNigkpZZaTL37rQHJfwpTz5ZyTRY0uLXlTh7D7BgpKnBT18lWSe6CXdcV7akxdXrEY5Kujxd3iMrY1qfwh4omSSlpWhO7HixPLa25MdrP1aiepq0kcuGNIh2a17ixjjudm10bMQqJeJLyJ4i0zHGCZeolk91r7zM+XYIuGOtaXM8t729DSuFZJ1iqaaNzUWNDi6WkfqFa7hEkqNm10rEw3t+sGTOz6F6iHk4ZRTY5pHkZMx9g+4JkcD4pu3Oy5vZ7RWprVTu73Fk9TKnK5uzp8CUTWwXnE2XaY0uD9dlIVMmXMl7NLJ9qmOceJkdmTZM/V3jES9Hh7/ABHzMhLGhhbKY93rbQVbbjJvsySS267v0OWpkqVE5bRo8eaVu0SWOHGyaHei5rZnlqNVKpkrE8M9PHfKjdomMnY26/YPNcHUVOq9PKYsl4q2Hyx3RQs5nboxaEWg6y6DUaUnnR0xdfNjteXgwlcx9sRmzOY5S5TnTpZjeN8uvCKmpIHqk2TiYflZVxliu0JZvk2uRZjPrFOqNMo5SIFeOhLykOHDDZvEZdbm5mK1VekzVEVOq6HAlG2IeMcTZXFzS9mhjqhm/SHg/GlmqfrOWLFh83fMyyyI8i6hFmOVuu65csZN9ktU4Tq5GKl2PZVMLb2KUduh6Mx5eI9BS9k4vlcX9Gzs17TfXPVxiU2ZJ4TKFMa6Q8qTbgy7z3HI7syZ3tLUdV3BNJPs2SLZbXuyOO7RtTy6/vFY3L7U5ZlMfs3hXXPquBVOdsV3JaX3tDr1NroHTuEH8nFvfiYkH4M3rcZW28Iqd9aqEvETS+fDdLJ3yLMs9TIceDNWpyBPMgUFgTTZ5m9FiZn1EWTP3jOudXPHnn5HRenjnzz823VuQqCBdN3UybExY9bbiIiy1PPsGsJKoi4xp81LiYeI29a7MZHp3BS1vGNPlKsPDxH3bnZjMte4dZxk5XnGKwABSQAHFUpko08U9RHZKgZ4mM2c26vaAzVUyTFTJaSORtM1Q+HIvOC+2Jz3uptR8JeC9OlJ4YFEvHmk7zLooXz7CMd6AmilISnz4GVTvKxPqxmUOmWnYNQR0zLmxfVceJWT9GqR6J8yP9RnzKJTptYkyEqd5Um7a4b4snheDU/DvG2uW7LZLlS8ZTNfCk3W3sz56ExZ5hS0XF1PlJcTEw33rWdzM9O8ZccbdabM8pN2vMquDkmKsRSCm7JKmts0NpzL2heLryb19o7fQv8AxD5P/UPSqk0lYnikKIL5UbPC5k7G/V7BIlUzk6iFEujvmxvgzmIsZieLdLmtkWeon+3jvmK/u52cV5VVwcnJ1EUgpt82NtmhtIsZieLr3W9eo61TgxxdT5qrbMTDbdwmdzItX9Y1eEiLjGoU1LiYeJi71rsxEencFUW8Y0+bTMPDqUxvq1zsxlFzubzSfURcMZvhczyuufvS/wDi3/vCHGYm4TzVEmfHA82TdhxPKycmMexGcqUzlCiJEhjsmwNjTmI8FyeHdPnPmWWg6X4c96ifEvtHmuMuEXGGw431n+S2X2PqzaCvaKuh+vVZFtGB5OPFggw7sjyh1dy9g1eIEkjlKfDsqmHmTnOO3tyM2PJy7xWhW7VfLmy8FTKbFk3XWO7Z6G5Z5CZhfWtuc9I8/wDTT/D/AJ3/AEjiq4YTpqeKBOmwJps0y8omz7DhG3+2/wDhv/MeEUNsRd41hsxzv/Jlywn/ABeZo/COnSk5yI5WxSpfk4bopjuZmfV/240PpLSPS/lx/oNYZyqiU5YoinqE982NniviJ2Juo/UK1nJqVO8Ld2OX0lpHpfy4/wBB1S1unLFEMhOovmxu0NkROxP1l6hKqolDRp4p6hPZKgZ4r4zZzbqP1iRLRKdUFEM9OnsQwO0V8R7Q5N1m8Npl3jN571w3WFm+WfwV2uPapKTk8Sy5RkeE1xlunq+Zeoelly5NKTzlayffNjtx59hlcxtDuk7M5FkPFUeGTNUHIjp+2zZnk4cY5bMRmf8A36ht/Qv/ABD5P/UOfw7enibdfiSdXN0cW4n16gScHC8jHddjvlFlGe7bnrqOvBmZJlKJkZSNmlLm2aXecb2Ed2f6tqM9RwYwKgjS7ZdtN+9hNbaT6PmOtQoM6lUdXHAuvlR2YkvBIrmiJs3NmcJuXeuxemzW+7b6dwg/k4t78TEg/Bm9bjWHjksuuJk8KRDPebJfGkWQci5vDvHznzPLQEqnhOsTwz08d8qN2iaUTsbdfsFz4mvSud+Hv1j2IDzyFRwikX7Wi2q5reVlwW6vpr1fcK9vq/8Acn+ag/QXM4i4X3/VrDJQ/aNQjXRcomltscejORlHlrqXX3DKqnCdXIxUux7KphbexSjt0PRmPLxHFLwrko08MhPTbJUDtDjmbOb9ZesRfiY77rnw8tcR7EBk/SWkel/Lj/QZ9SrdOWKE0g1F6GO7aYbIidiI4ep9S6hdzxnqifDyvo0JP2rUE66Vupk12FHrjXEx5ZHCxl16jlwgTSV6hEijgabOvw5znybERnu9bs3qHX6S0j0v5cf6DlPUyVlYos9PHfKjx2iYydoW6/YJvTZre1SZS71oVJqjCnikKION5U5nheGRYxv1av8A6escUK3Dvl0SXtyaFmk3YWBr1xZxXG5+ph6ESLqakqNm1ycTDe3eMmdn0P1ENuN7xkznaiGpJKjfsk7Ew2u3TJndtS9Rjx9QU05fWFZxxtKnWYalouTaEn3Ot2b1ajQqi1XIxYcPHU09vrtxQ24jf+XoeW719oxFSmTCniRFHtcqU2zTmOXY5vFu9b6Z9g5fEz3NV2+Hhq7ipVOU06kR0xUksims0eIR6RXaF7e0aPB2tWU8kMpPiKZfkoL2xXMzPNmJi7dR/Z6OnJl0+ZXlO0TZttkWHFBoWeUHcPPUva+MJXF/Sc7NOw31y0cTbcco2SZ43yPYKoqjCniWqKhxdKyeTgwzbM25xavr3jP21JTt2ny9jTK+YtuOY9uvJnnqZw97jz+0JOMMbYvq3o+KfY3O11zHoE9AVz9sl28Wpp1nIuU65vW7lnn3jZlcuzLjMftMmqKPKyagi+0sr1GL7DLdLd5rENBLSZ3CBPCrUHgTTd5+UWPm3NIytZm9Y2/sjg9/9Pj/AO3Hdb97ajylLmq6dhTNp2NMrflsMpj2v1a6m3eFkxvzctluU+XhtquC8mVR4oE8vHXEzTLjhfe7DNtAo9RnSk5oqYk2+Un1nYhSnuMz5sRe0u4FSanRKIpCiDjGr5PC8Uq/J+rdJofDtGfS9rS1CVS5P1FTE+PNym35HFDkeRMWWR9Yrtlwn7WN3y21SSdKTxR1eqY6EmxJezlC+eWcOeraDP21JTvrVDl4iaX0uG4yd8oM4s9TPTvG0lpMmUohVqDx1xO8/OF8m5pG2mQrVJpKxPFIUQXyo2eFzJ2N+r2C+i3s59cndn7ErqO9UJmGmmc9FaRs2nKFnqRRfgK0NNSU6/ZJOHiNdvGbs7an6zHGjqZ01OchZG66T5eFiyczOHTLRtBoi8ZO6creziqTSVieKQogvlRs8LmTsb9XsGf+xP8Ahv8Ay/jFFdEfcNYBtnqmXXDEqSmTEnTVxPHiyktzQMcN9xlBqejewbYzlVOnRKIp6FXsk2a2NFhlMvYmh1PJs9O0Z/B1bsrUZXLwVMrmldde7xHpkTE3WIl1lz6rs3jx6NBUmnJ1ES1DBfNjbGkuRYzE0O8fNbM8tRi0P7X4QT6p5HCt5LnO8Bw65dj6CrhQtvp6pLJl4mHZjxXNhOZHDker+rQS8HaLfTyXSlGGpmeSjsfCYzI8nY3Lt0EZc5yT7148YW37nFUmkrOG8UhRBfKjZ4XMnaW/V7BXUpdRpihNUVE/b5Se5yshlWXEUPVq79nUM/aFf0vxti+s+j4pebbnaaZjQr1OnQ0efPXK9rmyrcGLDKXY8RFFoeb5a9gmdsrPdV74y+ytKmk19PCtXQXyo3wZLmWExtFvE1zsR56DbGcqp06JRFPQq9kmzWxosMpl7E0Op5Nnp2jlx1/Z9n+0vRL+/ntbzc/wHaWY93Gy5dv/ABoKlMlGninqI7JUDPExmzm3V7Rn4quq8pT1OypoeZOwyjxu3I2OFjIy9bjqlp06FRDPXK9rmynwYsMpdjk0Wh5vlr2DRG83uzcnZxSppKNPDITwWSoHaFzNnN+v2jsJFy3ZbJcqXjKZr4Um629mfPQmLPMYlSTTqioTSF0GFNVXYMLlFs1pEcWnPuYtdBly1xGzHfNFSmdwjURIkMdiGBsacxHc5PDumxlnCZZDrQ6ak4wnrk0n6tu7LHcfYZR5Gb69vcNBVMk0OjxRp5DypLNLvPri7TftHn0sycSeGiqJDzZLulvL6w5388uZbrrnoOd4s33dJzjens9AqqM6FRFIQpNrmymxocQpdjk8OpZvnp2DzVUW2U+bDh7RtzfXbrcWwy/8vqbm9T6jbS8HJMKeGQum7XKlPgw2nLsc3i0PN8tewZNSUyeEdYTIk8dkqC5pzGdzwkfNNm5rBn1a588803Dp3x555tocHaBsLKlcP1n+GF/J6keZGxuRl7BrVRbxdT5qrDxMNt25ncyLXvFY8Twir+3OlSRfVv4om8poZZGTkxkftFZWfDx1EYy/Ey3WhR5cng4nOOpz8Kaq0l2HFbaZ9cLvziHX63wlp/oKaL2TcXPuOFjh73FaGi4FQjXK1G1KYmtjsstyMjyI2PJvuGsGOF1q9jLOb3O7EhTSaVWEMhDBhSlWJjQucV1sLw6uzOeg48MFuBT4UuHdtL71zW2nCenWNCvJpyyjz5CeC+bHa0LkTtER9fsHleE1Wk1NRLgTk8qS7TM99yLqMsmYT8S9MsV8OdWUrlJmEgpydXLkYCo7sKffdiZtFu6ExG2eo9VS/szCpc714E3z2sUWRPaztmeY4VSiJlEpIik8jDDfZFnFa7Gep5j6o6mTXKOchZHjzS8vCxw/xGcOjdhaBjjcbrz6mWUym/Po2wGclUzk6iFEujvmxvgzmIsZieLdLmtkWeorVKZKNPFPUR2SoGeJjNnNur2jtLNONl3oVKZKNPFPUR2SoGeJjNnNur2iRKmnKFEK1dBZNgfBkuR4Lk0W8XOfI89ASppyhRCtXQWTYHwZLkeC5NFvFznyPPQVqlMlGninqI7JUDPExmzm3V7Rnfmt7cR5qqSklOxZa1NiJpbbDJxDJ3bEzLPUyPe7hny6DJiTzlca6xDBbhz8Ezvc2PddyY8hoftf7Uq3I02V5OVznfdPOFoucRHoCHjdbUI5KvdUpmtUbh7PcRme6WUVxEReoeeyW9vu8/Z6JbJ3+/z92fEmrixQukHBfNjw9pheAnYnh8OocdtV0X6rJl7Kph8vFcUeJ1w5G5ExH1do92lTSUaeGQngslQO0LmbOb9ftBUmkrE8UhRBfKjZ4XMnY36vYL/tXvLyj+9O1nDzXH6ulcnUItqUxc+SxQYPZmRGUTkZH6mGgl4UU6anhjUTMCabvLtiibPtIhJTaJTolClEoT4s1La86+KG+4jPmkeTaDPqlFVqqhNwVG3KYWx9wpVmRW6mxuXZ2DN54zatfDyumquRUikWTJUzYVMT4U62Oa2j5ZlobZ9oz1VOqNVTxEoV4q5KzpsOGG24/wCcjIjcif8AAZ/ECuRylQh2VNDz5zlHb2ZEbnmxd4rUK1aqoI+L6ntymG+zkClWZZ65G5P9wm3feaVJrtd/VWuqivjCBVNp1nFr4sOOR+UIiLNvBwxUkH2zJU7YpSeXPDOXi3bsOuRMXYWbDiqmU6anipy6RxZNTNgnfFOa47otO7U+saFL2ThDT5XGH1hTIe/WC24zbRiPIiFTdutpupN688+rWqi3i6nzVWHiYbbtzO5kWveMRKukpqPCmQrHlSXxlmEfIvE8O4fOfMstNRicS4nRlGNi9F3Lcdufqe7b69eoegkyqvL2dUrTbcphuthxIJWB1HmWUVxN7GG9WWV7M6ccZ3ZlUp06KKnp4/qsqPEw0+UeCzGe8+8+vqce0Hg5q9NPq8mpRTbIpr4sq0zwmhtLPrfXIsh6FUpk19PEiQx3yo2xpzGWExvDum1zsZZaBhZN6ZnLdbdUP2jUI10XKJpbbHHozkZR5a6l19w6qqTJmqIlac8BcbNPzibJuaZtpkNEB16Zrly6rvh5lVLkoFEU1dPwFxtgr7DixMmi5MsiYjKHPXUaG0VdLyOxbdb/AGjFglX9fN6m07hrDJ4t4s5akyf94nu8t1FvRGdrOZ+sT02dldUvfzz8laGpJKjfsk7Ew2u3TJndtS9RjiqTTk6iJahgvmxtjSXIsZiaHePmtmeWolmTKdVVElJU5Fi6C5pF8R2uT86FiNyIjHX7XQ/4pf8A7EnDbxd+5g3ucmtXhWhW7VfLmy8FTKbFk3XWO7Z6G5Z5CsYkxTJXqJMiOPYqvLuw4WOZhuTn/wCk3hLuftGghW7VfLmy8FTKbFk3XWO7Z6G5Z5CscvRmWPqrHjqCmkrE8iRVYL5Ud2xQuZOxmczm+wte4exHnk6LHp6ygYluzWcva91x383q7NROc3Y3C6lZ9NUyeDlYUolEd8qO15zGVrQmfNJ35zDb4L/u+l9/85jKhrXF1Qqk5Wnw1MzCtT3u7Ex7xE2hkY6pZlRoaiGnFI22VMfZjvhl6FdF29vWfUOeFkv0dM5cp9WrXk05ZR58hPBfNjtaFyJ2iI+v2DKVTJJKIuECeQ8qSzR3n9YcrND5lvszHVdUklRstnYlNlvtm6ZM7WdV3OLq7w4Lor6elVTpmJh34ENrYTmZRZlq/r0FX5suEz5ceXLgipnLFFQnqI75seG8TETsURdXsGhQ/rWPVObttvJa2WPDr1vroJIVuw8IKpMmy/q3JYs67ye5llqbmbZaCvgv+76X3/zmGHpPvM+1vvpPX/2pS/6v5SH3RU0lHWKrITwWSoMFoXM2eEz6/aPiv/tSl/1fykIp3IcL1C6bupk1uLHrbdLYstTz7At1d/X/AASbmvp/lq1H94KR/W/IQLvtGoQIYeUTS32yDRnIjgz11Lq7xy4TKZKNPLnlHYugfZomM2cyKL1aH1jVSppKNPDITwWSoHaFzNnN+v2itbtid6krsAAOjmDJXfaNQgQw8omlvtkGjORHBnrqXV3jQVKZKNPFPUR2SoGeJjNnNur2iSjpp0pOc9ZAy6d5eJyzYzKHTLRtBN5ulY8TbRAAFJBxVJpKxPFIUQXyo2eFzJ2N+r2DsADOo6mdNTnIWRuuk+XhYsnMzh0y0bQaIyeg8IP5+Mu7Dw4Pxd/Uw1hOPbSsu+2Sn+q8IFmNu7bZgdd9kG9po3rGsMmufVcCqc7YruS0vvaHXqbXQOEXL080MreUqfJQaXWmRnnoWXaM307brq0UP61j1Tm7bbyWtljw69b66DQVKZKNPFPUR2SoGeJjNnNur2jsPPcKluy7LLmy8ZNNvxZN1t7WtnqTHnkFvRiSdeTlwZTTliiZVl0F82NsGa5E7EcMWRewizIUftGZIQw8oml3bZBoz5wZ66l1d406Wi4up8pLiYmG+9azuZnp3iLgzBDHTIVkRPPUPix/zWxGRZaFl2CZjqTFVy3bk2AAB1cgAAAAAAAAAAAAAAAAAAAAAAAE6HokHf4mKBOh6JB3+JgIaj+8FI/rfkIawyaj+8FI/rfkIawnHvVZdp56g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8nw5/sP9T/9o9YPJ8Of7D/U/wD2gPKD6hlxRc0nFVKRktWwSouabv8Acf6CxVWYpc04ERYcotOvxL2gMSRLigTw3E2viJpkMyCdDDLJiJ7P9RqTqopV3yZ0Twws2Re3sHaXRJiqVKUQT8OEnc7Hbq7Rno31Z6NPNVKJUCWG6KY7k5E7F6x0hRKFcdiaXfOLmlcReOWgqp9NKOvQykq14TdpuFrumehn3Cvg8dtVgg1d8/dMBipESiObhJ5d8fZcRX/fow5To9w4jK2bL6tWcegoBOvif/vIxgzoGiecd8Jdelv3agPZUX7Op6JdDyaaZibZHq7GZQZa6n1d49WPHUFakg4LyEtWl4aaZdhxXGeK0ZmeUOZMbe0ego6mdNTnIWRuuk+XhYsnMzh0y0bQTLN6VZdbdlyLarJkqZgqZT4U626x2fLQ3LLMeUWKEnGFQnVZF9Z5PDT4p9jHvQ5aMY9sPM15TOiUT56ePBm0u1omKK/EIi69G7+4T8ScbV8K86cqWnq/0flTqet7bE+FB/OZHvH3mNXjrZf2sn2G7ye/i39vNLJsvvHKizJ02sVWNRIwJp4Ly7yibdPrIbYYTjimd55jEqSmTVU6ZEnjeUvuacx7thkfNNndm6hx4RU1JA9UmycTD8rKuMsV2hLN8m1yLMSw0BIqqFUSyocHCwsKJziscnPJ839YqXIqvuS5szjRNG+LJtgk6M2euueXYJu7LuKmpZqs+ZwcqNMUSZ9Mm480rnithhsyb+I83cxyQ1pXQb0KtPiYbWwXkVjuZ5kRu7kNVDX9lvS1uLBUymeJrr3c9ISYmJgq2yVHYF03lKbLxMWPMmdiLLnc4uoZqTnCq6reM5toJa3TliiGQnUXzY3aGyInYn6y9Q0R5lVwPkzVEUadTgSjZpdhxNl2nEMqZMqNATyYIJGyTZt2JMvhmYrHllnaz97iuvLH7UR/bxy+zXtVSmSjTxT1EdkqBniYzZzbq9okSppyhRCtXQWTYHwZLkeC5NFvFznyPPQYsmtcY1BOump9nTIbsWO+5ryYsmfUupx6BDUklRv2SdiYbXbpkzu2peoxUymVTcbjH2h6JB3+Jj6VKZKNPFPUR2SoGeJjNnNur2j5Q9Eg7/ExDJ+1agnXSt1Mmuwo9ca4mPLI4WMuvUXb7Ik33daamnQqFK1RBhTVVryXKKy0jLnFq+o0QAJNFuwSVRFxjT5qXEw8Rt612YyPTuFYBZuaJdXbEosydNrFVjUSMCaeC8u8om3T6yCtTJ0qsUqNPIx5pYzS7yhfdLrMSU+XJh4LpFcc/Zpqe/Dn2HHZdGZHu9b6Dko+0+ECNPUP/Xek8zuOW+TXOxH6tBx38sjtr5rfZq/tv/hv/MeEUNsRd40EqaSjTwyE8FkqB2hczZzfr9oz/wBif8N/5fxiiuiPuGgqUyUaeKeojslQM8TGbObdXtHSa73u55b7TsKlMlGninqI7JUDPExmzm3V7RiLqKrrVk5Wo2W17U9hR4ehHvEZO7EfeNBKmnKFEK1dBZNgfBkuR4Lk0W8XOfI89BohZ1d+xL09u6RCt2q+XNl4KmU2LJuusd2z0NyzyFYkXItqsmSpmCplPhTrbrHZ8tDcsswQrdqvlzZeCplNiybrrHds9Dcs8hsuuKyzfMViRct2WyXKl4yma+FJutvZnz0JizzElUqWHiyZM7Bwmx1Ft2A7HDumW9dploJEO1z74km9tLXVPIrrXbkj064fxGXLnU88/Jsw43fPPzdpkydCokqVUi9dHdsiO8isYmj3yyNyzz9hDrsSuo71QmYaaZz0VpGzacoWepFF+ArQ01JTr9kk4eI128ZuztqfrMVhMfcuXs8ZQul0f+v4GPWqlMlGninqI7JUDPExmzm3V7R5KhdLo/8AX8DG6u+0ahAhh5RNLfbINGciODPXUurvEYXWPntF5zeXnvXWjpp0pOc9ZAy6d5eJyzYzKHTLRtBy6dwg/k4t78TEg/Bm9bjQVKZKNPFPUR2SoGeJjNnNur2iSjpp0pOc9ZAy6d5eJyzYzKHTLRtBeu2KN98nZci2qyZKmYKmU+FOtusdny0NyyzGTs6uTUMHbdnUz/7RhFHtVpPzdILSy9Y9COKpNJWJ4pCiC+VGzwuZOxv1ewbljvkxy1wkS1aTNUQpFBYC43eRnE2T84ibTMaIxFUucmTxQVeftqGY2JMsKXgseWUOcTm2mjCSsRTkyckVTqGLKV6TsEiwbDI+bDznyL1Ceqyct6Jbw0KH9ax6pzdtt5LWyx4det9dBrAOKpTJRp4p6iOyVAzxMZs5t1e0XJqIt3UlYUzpScpCONl07yELFmxkcWuWj6itKmko08MhPBZKgdoXM2c36/aJKOmnSk5z1kDLp3l4nLNjModMtG0GiMnPNbeOIyfo1SPRPmR/qM9HRKdNrFRkRp3lScLDhviyeFz6xqqqtJlKIkicsdcTNIzhfJ+cZNpmM9CnV1G+qJFux7W10rCKY1rwlmfsM9OsRZjuSR0ly1baLqbwdp1m1ycPEe3emG7M+h+shi1KlzolCaQnpOyTZtzQ7QUy9iI+s8m/1HoJcynUpROSUyReujteRfEVzE/OiciYjMxkqkk6Unijq9U2aaubEl7OUb2HlnD3aNqIzkvp5968LZ6+fcyqxTpNMUFIgV480vKQ4Zw2ZEZdebuFPlzkahIrjn7JKm34c+wpjMRke73t3jlhcY1DDp6bDxOZJxHZizzP2GY9BCiScYVSZW5m0YGE8604OcXZD3EOUx3dx1uWpqvMqpcmUoigTz8eUTNMsOF8uwx2qm18YTeMOk5X6dhNplow9VN4QS5ZqVSKTtcmG3EiussfIsjJzc307B5qZTpM1RJkUxXts2Zc8OGctmJ/4j9v3BljJ2rMc7e8026Xwh8khp9K7bINo9pnmZe0SLlCui2bIi4txnu5Up2IzNq7M5/eM9LVp0pPCkUFjoSd5GUL5vziJ9cx7Ch8UcvxT/6cTn+tud3i8bc+Noykw508+hqnPS0SnbOpns0WPfzXPSIm0ccqOpp01OcisxvKk9HhaLJzM4ub3aj2qpNJWJ4pCiC+VGzwuZOxv1ewefmJp1DrEkqZBiyldzpnIuZD/PE/aZ/gKuFx1fTz0TM5luevnq5cHa+kS08kquLBwubExxXuZmeRFk2Qk4VVJJUdl2SdiYd926ZM9ral6jGqum8b2KqIpuUonaHDZ72LWJi0IxX+8PB/0fH9+22PufQNW49OzcmXXp1S1unLFEMhOovmxu0NkROxP1l6hojynB2Ukq9PJKrTXbFzYsQye8zM8ibsIav0apHonzI/1HTHLKzbnljjLoUfVeECPB3dtvx+u+yDd10b1DWGIq4L06anigTy8CabNMuiibPsMxxpdHpFRp8pVsGHiPu40ZsxmWr+oJ1S60WY2b29CAxEtHqKNPDIT1iyVA7Q7NCbOb9Z+sddgq/99/5WD9RXVfZnTPdrDE4TJpMSeWtUQYspK7yXOG+4yLnFo2o67BV/77/ysH6jEmKajKUSatHHt6FPdhzWhlPcVp5a65adQjPLjVisMedyiWZOlViFXUZGFNSPtk+8je+FoN0u4su8V0FTOUUeQiQx2TYLsacxHgvEZw7p858yy0GVT1NclJ0khHG0qdfgQtBmxmcWvfqKqDDUU6eRPQ0++VHdjRY0JYzGZQ681s9NRyxvLrlOHLYsfhfstQmbVdz4rbLuTcsi06vuGhXlM5PR56JdHfNjtwZzEWM0RHFulzWyLPUY1ZWTtuXy1CbBmz8N4cQorGIustXHSoVaTVU6uNUVk2CzZJeZ2uZX5kRO7dfcM6pJZG9Ntlr0u2q6ju0+XhppnMW3EbNryZ56kcP4h9GqR6J8yP8AUZ6Wt06nqIZCdRehjdobIi2difrJ4rjPuFarhRTpSeKNPMx5pM0u2KF8+0yHaZYWbyrlcc5dYx121XTt2oS8RNL5624id9OTLPUyh/ENtV1Hdp8vDTTOYtuI2bXkzz1I4fxGVxlSKny1Wnf7tPbHyPUe9CRXOxH6hV9UplP40pPRv/MlZ8tnaWcTnCxmZ6ZjJlv14/Xz9S469Of08/RoS01OoaedPggwJR24kTxRdbF29oypdWk0pPOjWFfV47ceXmVzHu5kRwk0Jlp4iSZUajXFEmfTEmFNSXPFiQnzyb+Ii7DGhxak4PU/bsHaFMj+O44LrjbRzIsjGb39ntG619rvUqGFXV6hHMlVe7Ymwp2zET3kb5ZdjZj0qVNJRp4ZCeCyVA7QuZs5v1+0cqWi4up8pLiYmG+9azuZnp3jPrFbkplBIoFGBNPyk6w4sHIjLdbefT1C5rCbvdN3ndY9nVd9o1CBDDyiaW+2QaM5EcGeupdXePNU2rSZShTUVxY64rcEs4XyOGLQm0bUgrFRnSk5UmBJsUqX5SViFMdzKIs279eselpdASU7CmW4imW/LOZO79TtobDnznlx6OnGGPPq8+uTq6rZct2q59j5IoMbS/stZuvVshtz00lHWKLITwWSoMdoXM2eF+v2jrQ/rWPVObttvJa2WPDr1vroHTuEH8nFvfiYkH4M3rcVMeN+6blzr2awAA7OAPz7g7y9QJDN3kynysGl1pGZZ6ln2D03CxTJlUeZIjjabObDhY82ihMxk0dNJpnCg0UcGPNLyc5zhs3DM93rd2HD4nOcjv8AD4wtenn9OS+/4DDlpp0qsTiRwYkqmW4CZyJ8SHe3z7zzfsG5P6cl9/wGdUlMmlVhNPOPClKrtpiY4rrYSKHtZn6h0zk4tc8LeZHWqTUlR4PzZm04aaY3LYZmzRl1a6kwIfrtQjnK91Sma1Prs9xGR7xZRXERH6hJhbJUOOagmw8TnniPszFaWnPuy6shoViXJhTkrjn7NNT+Tn2HHZcZEe71voJ783zzz6V24nnnn1rVKZKNPFPUR2SoGeJjNnNur2jKVJpKhPEtr0FkqBrJLmeC5se9BznyP1Dqh+u1COcr3VKZrU+uz3EZHvFlFcREfqD9t/8ADf8AmPCKG2Iu8bbtknT5559GelTTuEaiFaugsQwPgyXI7nJot4mMs4SPMasykyYU8mBGezTU92BMzjsuPeyM83z1GiA2YSd2XO3skpa3jGnylWHh4j7tzsxmWvcKxiVhTJo6glsEbTZ3lJLHy7ERFvZ22u/rHXi3jPlqtJ/3ae7yPUe9CZXOxH6gmV7epcZ39GfWFM5SnKrI48KUk8hNYjxrzKGLI+a2ZZlmPQJU0lGnhkJ4LJUDtC5mzm/X7QVKZKNPFPUR2SoGeJjNnNur2jz6VNOiUQ09dBsiGa+Cicpl7FdFvlmTGx59rDPs371fan3eef4aH7b/AOG/8x4RQ2xF3jQVJpKxPFIUQXyo2eFzJ2N+r2DsOKpTJRp4p6iOyVAzxMZs5t1e0VqSco3beGfxAkkcpT4dlUw8yc5x29uRmx5OXePCKlM5YoinqI75sbPExE7E3V7B6BUpk1tPFPUR2SoGeJjPY3NupsS9vdFcvgvJUJ50ccvZJs23Dl3HMwWPPN95/wAHHnyx6/svRjl0fbefly51KUTo45+zLk9uHLsKO64s88yJiMastTUamonSII+NUMFuJC0Mi9ycvWTGX4esaHGSSp0/bsbY1KX+O05mDcbaMRRORdzjK4O01JPbjGTdtPRt4yute/Q8urXuCTVkl4vnnDbluW5Tmeecua/hFtqpLP2WzZ78sR7riIuzLQX4vB2fylQU7Upi587DmQXdmRZFkxdwgXp9rVJZCaKymxX7KbOzERx673O7e4X8Tq6du09BiKZfMW4xE768mZtoZw/iE6ud8svTxrhq8Vq5HJ0+o7Kmh5knAKO3tzM3PNz7w2+r/wByf5qD9B5T7IQ/4pf/ALcnDbxd+5hrcYK5HJ1CubKph58nZCjt7MyJjyY+8VM593n1TcL9/n0/y2ktbpyxRDITqL5sbtDZETsT9ZeoaI89t6ur0/8AYmMmm/8A1RQux+wj1IS4vB2RylPU7Kph5k7DmR29uR5Hk5d4vr87I6PO70qpNJWJ4pCiC+VGzwuZOxv1ewZ/2uh/xS//AGJOG3i79zDkliqMSeFanqHGMrNpODDKvzbnHo2vcOvHWy/tZPsN3k9/Fv7eaWTZfeNtl57efkySzjv5+brLU06uJ50iCPHlFbiQtFD1uXZ2DPXcGNqslylmCmlPhScK6x2fN3NzzzFeKkrXKU9TapTcydhmeHdrkbEbkRkG2q6du1CXiJpfPW3ETvpyZZ6mUP4jLq/abNz7P5OSWrTkCeGCvFgTTeyZlFiZ55QFkzl7R1p37wVf+j+QxoKk0lYnikKIL5UbPC5k7G/V7B5SZTpPB9RJONW02ddhqcM+QYs9xzud29WoZbx17GOst+6vhomnTU6efBA8qTdiROWTnCRCtYpkr1FONHG02di4Clj5Ni3tw9XYyz01GfwiWq0tPOnq5eNi81VcUN7GUR7haNkX4iSlorKhKS4m0U1c+9bbi2EZ6c4mi9jiLfmuvXTpMfklvptXS6LtWFVKeo2G57JVmLZrCeZnm+Z6dY0OD8ydCoWpI5GzSk9mHIvKOy4jM97rfUdV32dUIF0PJppj7ZHq7ERQZa6n1d4knU1JP4QKOMZN2027NvGV1sG/oeXVr3CpOm8Jt6pduS1TORqK9PTx2TYNnaJiNnJuv2jQk/ZVQToZW8mU3YUGmDaTnnmcTmfXoPKQ1LHp9U2udcpU4Vu611p56ExZMPdqk0lYnikKIL5UbPC5k7G/V7BmF6uZ5zTOdPF84jP4Ufu+q9z85DPWy5M1RXoFE/AlHs7zLDibLsIK8pnJ6PPRLo75sduDOYixmiI4t0ua2RZ6jrwXRX09KqnTMTDvwIbWwnMyizLV/XoF+bLXnqT5cN+en8JZ3L8EFC6bvKVNuLHpdbMYstCy7B6sZNJ5CoL0MrdTJsPCg1tuIzPPU8+0OC/7vpff/OYvDi+eic+Z56tYAEi5bstkuVLxlM18KTdbezPnoTFnmLt05ybSdO4QfycW9+JiQfgzetxrCSlouLqfKS4mJhvvWs7mZ6d4rGYzjluV54AABSQAABJVEXGNPmpcTDxG3rXZjI9O4KWt4xp8pVh4eI+7c7MZlr3CsZKH7OqEaGLk00xtjg1diM489dT6+4TeLtU5mmsPM8GU06FRMkLoGmoGwYXLcvIzi01fLVx6BUpko08U9RHZKgZ4mM2c26vaPP0FNOoyiRIUQcqvueFy5KwjPqd3f1MJy+1FY/Zr0w8pJ+0agnnTck1VuxU/ZhExb2upPk3eNWufWsCl83bbuV1ssaLTrfTUKTy9QXrpW8mU4eFHpdaRkeWpZ9oZfNdeefy3H5cd+efwVz61gUvm7bdyutljRadb6ai5D0SDv8TENJ5eoL10reTKcPCj0utIyPLUs+0XIeiQd/iYrHnlGXHCgAAUkAAAAAAAAAAAAAAAAAAAAAAABOh6JB3+JigToeiQd/iYCGo/vBSP635CGsMmo/vBSP635CGsJx71WXaeeo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PJ8Of7D/U//aPWDyfDn+w/1P8A9oDK4ORww1GGGI2ufwMQTIJiNU0yFooep/V/7jjBEcERRQmxkNiGuwzICJck2mL+bEs8C9n3AOkagllJnzIpdsRW53P/ABf+w4qI4ioUmEjyO5//ANQ41GswRI4padLgyzZ4cS58y7SE0dQxkxJMJsL+K7VzfRhjVHBKE4azKIzaEnsLt3YnH3wbOI62UJ54esXa8JiOm1AqXNhVnJxTgdobrdXLsPtHxS6iSRfNVS5OMZM0N1vUZdgDV4P9PP8A76jGPHzjFVNqJJZ2PDLxCPqdu0uwSmbm41jf4JTVSWFVCiQ7SR2XcqUFvO7dev7hZ+yPtSk8tTZvlJXNZt0s4ni5xmegU3kKfRl03dTJsfFj1tuMyLLU8+watUpuJizpMnGxWx091uOzFDvGe7brlqONxvOvR2mU436uqqrSZVHiqKcseUTMWcL71vWX+gJaTJlUeGnKDx5RO55wvvXdR/6jz8ykzqqokwTjsXQXbdMyO1y5PJyI3Iv4e8egS1GdEohkLkmyTZr4MOIUy9ieLQsmy17Rsu7yzKanyvPp5c5YopKuCfhLlWNiT7Cie0mLd00Jh6CXVpMKedGsLZpqe3Hl5x2XHu5kWb5aDFXfZ3C+Bcr5NNMe2PV2lkR5FnqZDQ4QJpK9QiRRwNNnX4c5z5NiIz3et2b1CcdyXXdWWrZvsqoKacjo8iQogsmwXPC5GzxGfV7RoiRCt2q+XNl4KmU2LJuusd2z0NyzyFY7Y61w45b3yyV32dUIF0PJppj7ZHq7ERQZa6n1d45KuC9Omp4oE8vAmmzTLoomz7DMaqpNJWJ4pCiC+VGzwuZOxv1ewSUdTOmpzkLI3XSfLwsWTmZw6ZaNoIuM3qrmV1uMqnqa5NTpFsEe2ypl+JJaCWzGZFvfj3Dlx+kqvJ1CLZU0PPksceN2ZkRHCxkR+tx1iTTlChdQ08FiGDDaNyPBcr9Dzic/XkPQKk0lYnikKIL5UbPC5k7G/V7BMmVnFXbjLzGUqpNOrieJWnNps5mn73Ubc0zLsYZ6igK5Gxy7eMk0m/kXKTa/rdzzz7hUu4JpJ9myRbLa92Rx3aNqeXX945TFNcQViTIjj22VMuw4Wgl4jQufsZ+9hlk/5T8jG3/jfzednVhfPSRJZs+6TFrDZCXW+rPqPZcdbL+1k+w3eT38W/t5pZNl94yqXUqR9H5SGoTu2+C2P+czLMi9gq+jGBUNqp6zZbeZDhX25MeZnn1/eMw6u8u1Z9PazT0IDwkyGdQ08k46fgLjuw1OMUXXnuZlobfiNpDUlcd+yTuOGa7dJPhatqWb5+xvWLnxN8Vzvw9cyvQjJ4RVLi6nnhTsNTM8luu7GT9TaH1jlMrcleokoqYoabOuedYfJsT82Is3Yy9Q4rqakkWUtJJwOMHum3HFbhtEWRnn1lqQ3LLcvSzHHVnUrpdASU7CmW4imW/LOZO79TtobCSHa4OEFUnJOUw8K5PkWK8DFvHo2Z+sehHnoVuy8IKpLlS8ZTNwsKTdbe0GeehMWeYZSY603G3LdvKtctSLqfBLlS9s2p8KTccvEtMnz6mZ89WHJLLnSqxDBVZ+PNJ9imWFC+7ymUPdr3AqlzqOniqJz8eaTbSVhQ4+dsPbba/UWY0FyLarJkqZgqZT4U626x2fLQ3LLMNW3fqbkmp2VgJEK3ar5c2XgqZTYsm66x3bPQ3LPIcaxVpNKTlHGV82PycvMrmMnzY2ZxfVNbc+m70rVKZKNPFPUR2SoGeJjNnNur2jylYmTuEagoKZIxZSXWZeUN1xF1RM3NMa0ykzqqokqamdkqC5keR2uTc+Eyd2I/wGqlTSUaeGQngslQO0LmbOb9ftEWXPi9nSWYczu8/QZclMokJF0910m7BkWHyLkZxbxZROTHnoPTDiqTSVieKQogvlRs8LmTsb9XsEiVTOTqIUS6O+bG+DOYixmJ4t0ua2RZ6jcZ08JyvVy0RxVKZKNPFPUR2SoGeJjNnNur2jsMnhR+76r3PzkKyupanGbsjzpzJ1DmU6NRIebJxXl3l1+sn7R61Ci2W+ZNmYyma2LOttvZ2y0JiyyGNNUYnDWRItbBuzfV5bj0g54SbrpnbqMld9o1CBDDyiaW+2QaM5EcGeupdXeNYZPB3l6eS6bvKVPlY9LrTMiy0LLsGsLx5m/dGXF17AAApLiqUyUaeKeojslQM8TGbObdXtHn6PSajSk5qYDvmx+UR7pXMZkW+5szv+A0F32jUIEMPKJpb7ZBozkRwZ66l1d4rXVJJTrNrnYeI9u6ZuzPoXrIc7q3d9HSbk1PVnpU0lOnhW0GC+VG98lzLGY2Lej5rZn6xJTatJXqFNRXFhSkluCWZ4d5HDFoWbsWpZCSoQ1GpqFchLT8Cadm1w40MV+RHBrozdXeO32R//AB/9pf8Anc/3eZu81tBz3zx/p01xz3/Vq8dbV+yU+3W+U38Kzs5xZvn9w5KqdJhTxT68r2uVKayLDOXY5sfMPN8vuGTDW6jEnQmoUbJKm4jqbIZl7H/IRZNp3uOSFFSN+XKmcaKY2wpNscnR3z00zz7A69+f4OjXn+WqhqnPS0SnbQmkM0WPZznPSIn1cZVLm0iOnypdWU4mG+HJw4ywnM3zh1fI/UK61xvPp62cr+qpobLU+5HdmRHvFmWbH3jjLmU6jKJymORYugtw0d8R4Tkx7+ZG5G/q0GW3fP6tkmuP0dpNNq8dQT4Uni9NIuwt6CbhOWfW5ufbo4kXIqQhsp82Z9ZzxVVsfJ6RFuaG5G2Wmo6zKtXFiiTGjLClKrsCXuRPaW9mZeo9RyXUVJSrJKtRdtL2qLDLBtYz3SM7nci9Qy61xPzVN75v5OSWZUUyiGnFIddJfZjvh5Fyui9UTl2nkKqDSZylPIVpz2KbLuaflMxnMy5pnutp63FapNOR8CIpCiCybAzwuRs8x+r2j0wvH4fPKM/iccMlDTJcFQmKVMWOsgbl2tdyMuaRtpkHCj931XufnIXSelqPd8B9Kk0lYnikKIL5UbPC5k7G/V7B1uPy2RxmXzS15pD9ncL40KTk00xroNXaWZlmeepmKl1FVyLJ1LUW7M+zp7CO25ii3ojz6zzGVVtrqPB9Aum8ph4mLHkTPGRFl3dQ9glUyVieGenjvlRu0TGTsbdfsHLGS7n4uuds1fwefS8I5yNRCiq8qybA+JOuI2cnLdhL1kWQ0Kj+8FI/rfkIaCpNJWJ4pCiC+VGzwuZOxv1ewearVF4up62ckUYaaZZcnsd2MiLeM31MzFZTLGe7MbjlfavQLqakqNm1ycTDe3eMmdn0P1EPPyU/0XqCfFW3JlN2LyTc0su09YuoatLr6So4Uu7DUzH5FjNmfrZtCcaCpNJWJ4pCiC+VGzwuZOxv1ewbZMvmx7pluPy5dnlKOpkyuFByKZGyGdrCx5tAZ/xZ6uPYj80XStlsSzU2CplPixYl17sZZaExdg9glq06UnhmqCx0JO6/KF828mRPru/iOfws9bldPi4b1Y2xk9B4Qfz8Zd2Hhwfi7+phrDOryacso8+Qngvmx2tC5E7REfX7B2y7bcce+miA4pVMlYnhnp475UbtExk7G3X7ByXLdlslypeMpmvhSbrb2Z89CYs8xu5rbNXeknCKpcXU88KdhqZnkt13YyfqbQ+sZ9PQyaynSRxo9mQp78OXinHi3Gb55GTGXeOXSvtRNu1Jb0WVrZZux5num8OeZeweg+qUin+ZTSvbEzn3nqY5fau7288/J1vyzU7+efm41hNOmpyno4HXSfIROWTmRRa5aPqMqgqZyijyESGOybBdjTmI8F4jOHdPnPmWWgrVTJylPFHV5GxIZbYku8pmM55Zw5wsbaauOPB3a6cyGo8nidGgyN2c48y9pa9wXnInGDEqyWKFTUolU3aJ8rCabbY7kXUWWmQ1q8pnJ6PPRLo75sduDOYixmiI4t0ua2RZ6jPUzpcHBBHKiiaOZfaTatMzHoOLeM+Wq0n/AHae7yPUe9CZXOxH6hMm9yeq7dauXobarqO7T5eGmmcxbcRs2vJnnqRw/iHFvFnLUmT/ALxPd5bqLeiM7Wcz9Yz6DLqMqjyFKefjyiuZHZDC+8Zc8/v/AAFcurTqqonJqYVkqC11mR2uT8yIid2MvxFyyzd7+dvPvRZZbJ287+fcyVUzgxKTxRp5GPNJml3zYXz7TEsyiTptYkyI0+wSlF2HDeU1rYXPr/7cbXEqSkU/aNowVMr+12HEzm3Mcy0NvxFdD/8AP2n9pbu1fjZpu83s7xHRu6yX16m8T6NUj0T5kf6jyi5EkS1CCnzZmDhPiqrTivciiLc6m0y9o9XVK+kp2LLuxFMtuRYyd262bQ3HmpcySoTzqiskcYzd3HK85WDnbDpzny0LJg+J09ofD6u9STJc6lKJKtHPvlR3YE+wiuYmi3TdmcyzG2notXXbZxgo2fHsv3II8S3TQ8mYvaFLoCunYVQtxFMt/qrkTu8PPdtDf8BtS63TpqedPgUPKk24kVkWTmxdQzDCf8uPoZ53/jz9Xj1yJXxhBRpUzaMB8IrSg5xFEf8A2Ziud9IqjtCGbymHbiwcmTPmWfd1DrwZmTkCeZGUjFmq22aXeRYlhndn1M/XqPTUtFxdT5SXExMN961nczPTvDDDqM8+lkoVHCKRftaLarmt5WXBbq+mvV9w5U1XUZqhTUU9LxZSu1i2iEmsI4ev9B6YZPBf930vv/nMdOm7k259U1bplfTT/D/nf9IfTT/D/nf9I9WA3pz/AO36HVh/1/V46pVanVOsJoFBOhk3PM3t94S6iJyYyHKTUkkGz1SbOxKlLuxZVplivulm1pNDnkWY6o1NRlUeo1aONps7Cw5rQ5tFaeX4aDbXU2kSKfBtcm1Mme3ejO24yfQ3PNhykuXLpbMeHCdwgpcStPGSp4YLrjw4snL2DLVVuSoTxLSUWLoG2aTYZ4Lm0W8zROWeeg/lDoiZRKTT1XKwqLtzOG21y1I8xorqPSEtkuUgxlM18KTjRw3sz5uxMWeYq9eU3dMnRjlqbaFYq0mlJyjjK+bH5OXmVzGT5sbM4z6XKwKhKlrU2y2vsMnEvtyPEzLXqPe7chlUugca0+VMt2W1+We/GzPqcrWZvW45U2gyamoUwJ1zypNrTME99yPqM8mYZcsrZdNmOMlm2rWE07hAnKejgeVJ8hE5cu5kUWrWsx66j0CVTJWJ4Z6eO+VG7RMZOxt1+wePQ8GNqvlzVmCplNiycK6x3bN2NyzyGhLoNRpSedHTF182O15eDCVzH2xGbM5jcblvq0nKY66dvTDOVVGdCoikIUm1zZTY0OIUuxyeHUs3z07Bi4vCKfylPU7Umi5k7DlwXduR5lm5dw4pU3CdGnhkJ4LJUDtC8o2c36/aKvxLe0rJ8OTvY9MhRbLfMmzMZTNbFnW23s7ZaExZZDPmKZPB9RJkRxshnXYcLHyDE59pxOZ9wyZinhPKUSZEcbTZ12HC0rNicwVK5yBPFBV6XizVbYkzaCLEsPLKHRnLTUTc5ria02YXfN3t6BKmnKFEK1dBZNgfBkuR4Lk0W8XOfI89ArCadNTlPRwOuk+QicsnMii1y0fUefS8MJ0pPDAoTY80neZeUL59hQjt9NP8P+d/0jf7mGtbP7ee96eg4yScX7djfVv57T7W0Z9RiJU07hGohWroLEMD4MlyO5yaLeJjLOEjzGJwdWpENQKYrl/7M64+TyN8i1dyL1D0yrhRTpSeKNPMx5pM0u2KF8+0yGTOZzeVLhcLrGOq77RqECGHlE0t9sg0ZyI4M9dS6u8aw89S6xSKdT5SXb8TDfewYydzM9G9Y7KuFFOlJ4o08zHmkzS7YoXz7TIXMsZzai4ZXiRk1inSV/CgpECtps7ykOGfJtARl15u3cFYQzqqoKNKjsXQdLl4pHa5FZmbEbkXV3itVLkyuBEUCefjyiZplhwvynYY60tFxjT5VTxMOpTH+s2uzGcPN5vNJtBz6d3Xvy69Wpv24cFa3jGZRlWHh4mPu3OzZa9w9QPEr4pnH8CjD+uRviJbvJtARFv6G5Z/gPYJVMlYnhnp475UbtExk7G3X7B0+Hd7c/iTWtOwyfo1SPRPmR/qNYBdkvdzmVnZ5lVwcnRKIlqibxjNyeTaUq/JucR5Nr3DltvCKnfWqhLxE0vnw3Syd8izLPUyHqwEf256XS/7l9Zt4njSkVGoYlQp2Hic+djxmzFlkReoiGqhh2q+XRKvgppTNJ2a6x364szc3MbapNJWJ4pCiC+VGzwuZOxv1ewYi7gmkn2bJFstr3ZHHdo2p5df3iejKfX9F9eN47frBckVz7JKumcZYL2qMcpNzsZ7padRdwl/Zn+B4n/5OM332s/fd6h1mU6uUxPJkUxXjyiueHDghszf+I83cwmV6o0pPJgqaG+bHc0zGhK5j7ISNmchN1Obx57tm7xOfPbsz0O1wXyeD3KYbYyjIsV3OHdj0beLLUaCyrSYaxTo1hbNNT4uPLzjsuh3cyLN8tBXMU0OuKJMiOPHmldhwtHD1OfZ2Dz6pNTliiI0MGzIU7Yyl4o3uLd3Dz1Iyy9oy7xnF88+rZrK8zzz6OMlakVVBPLVy8GmyrrZNxxWOWeZbxvExjboNEpyyjyJ6hPfNjueK+InaIy6j9Qz+IMCoYcmHjLB8vJfBtct3Mzz7cuwZ9NU1FGnUz0MdkqC3GiaE2czKHX2noJl6b80XZ1T5a9KhW1eXfLmy9uUwtiyboJWBq2ekVxZ5aMM+nqZM3hQkkI43Qyb8CFjyeAzi1z1fUIa9OqdYQxp0LzZOI0vGLfeHtMsmYWVytU9dSJ6dMovmx22w2RE7REfWXqF7lnF7I1ZeZ3/AEeeoKaSsrEiQogvlR3PC5k7QmfV7B7D9if8N/5fxiiuiPuHmKDJikriUSuVnyvJyObiORke9oTFn6xtcfKVXI4Gw3f2i8ptnXzWzfTvEzLH4U+e6rn8b42Es6spJ9bpPWqlxrT1uyTrUyay7dfGuMm1IjhYyP2jQ4JqZM2jy5EEbzZL4kLHk8URkMyqJkMFPmy6TNw8RsSTbEeKxk2cWjZn6x2p+zw0dJBGo2Zcnvw5lhx2XRG+WhuQyfGxme7lPzc7/U/09w1M5+caVW5CoIF03dTJsTFj1tuIiLLU8+wODvIU8kM3dUpvKwa23GZlnoeXYJVys6xRI00qXasms0i59In52RaE4kl12Qnq69RKhxpSjDtic4ebCx9Q7/C/+3P/AOvnz/xn974d+Hvqmp5/l6sZKH7RqEa6LlE0ttjj0ZyMo8tdS6+4f1VUTnxJE6KZhxK77Z9r2W5numWb5kL0qaSjTwyE8FkqB2hczZzfr9oqznXsqXWO/d2AAFJAAAAAAAGTXPquBVOdsV3JaX3tDr1NroNYBlm42XV2yaty9QQIZu8mU4mLBpdaRGWepZ9g615NOWUefITwXzY7WhcidoiPr9gyuBcuTCnURwT75sduJLsMrGOJs+txq1hTOlJykI42XTvIQsWbGRxa5aPqOcu8bb6ulmspjPRnp1uBT1lfw7tps5C5rbTs53X26DtMlzqVR5NORz710d2AdhFc0V0WrkTEZ6mM+TuVBPwcm8oml3Yp6YrleXrJj7DzGr07hB/Jxb34mJB+DN63GTn9v5VeP3/hoJU0lGnhkJ4LJUDtC5mzm/X7R8oeiQd/iYoE6HokHf4mOzgoAAAAAAAAAAAAAAAAAAAAAAAAAAAToeiQd/iYoE6HokHf4mAhqP7wUj+t+QhrDJqP7wUj+t+QhrCce9Vl2nnqAACkgAAAAAAAAAAAAAAAAAAAAnk9LUe74CgTyelqPd8AFAAAAAAAAAAAAAAAAAAAAAAAAAAACeT0tR7vgKBPJ6Wo93wAUAAAAAAAAAAAAAAAAAAAAAAAAAAAJ53S0/veAoE87paf3vABQAAAAAAAAAAAAAAAAAAAAAAAAAAAnndLT+94CgTzulp/e8AFAAAAAAAAAAAAAAAAAAAAAAAAAAAAJ8VR6L8wgxVHovzCAUAJ8VR6L8wgxVHovzCAUAJ8VR6L8wgxVHovzCAUAJ8VR6L8wgxVHovzCAUAJ8VR6L8wgxVHovzCAUAJ8VR6L8wgxVHovzCAUCed0tP73gGKo9F+YQ4zZk81MgzTsZXMV5Z5ALgE+Ko9F+YQYqj0X5hAKAE+Ko9F+YQYqj0X5hAKAE+Ko9F+YQYqj0X5hAKAE+Ko9F+YQYqj0X5hAKAE+Ko9F+YQYqj0X5hAKAE+Ko9F+YQYqj0X5hAKAE+Ko9F+YQYqj0X5hAKAE+Ko9F+YQYqj0X5hAKBOu6JH3eJBiqPRfmEOKyZPNNGUSe0ss7yPrAXAJ8VR6L8wgxVHovzCAUAJ8VR6L8wgxVHovzCAUAJ8VR6L8wgxVHovzCAUAJ8VR6L8wgxVHovzCAUAJ8VR6L8wgxVHovzCAUAJ8VR6L8wgxVHovzCAUDJ4QUuKpJCKWfKQc0u1zJ+v1C7FUei/MIMVR6L8wgH5pOkTJEVs2G0/a45j9PxVHovzCDFUei/MIB+WT4TjkxQwk5mP4l6PD3+I/VMVR6L8whl8G5k6GhJigkXw7zHeRPvGJ9Va4fns7okX/fWPlJEZQlDEeUXM/wBR+hr1ipJQZk2RBZFAzTHI2eIi0MTU9NOX8EpaSCC2GN2mOR6TDPTuGW/NqNmPy7vu8SfJTIph82JnP+UaCCnKF82GCTA79bl6+0/UPbSVHHVKhimoXkztYcXsi7cj1IKctWHNno58vGnJrb5txQ3XOZZFkWWQ2X9WWfo/lRpsz6OzEKWHEjytJ2ffIz1MWcZJOL9uxvq389p9raM+o+8VR6L8wh51LJVRRQ0U0+KlSvtO+UN929D6yY+wxmVsu56txks1fR/FCJXI2OpqZmyqYb9qU2lHb/DBulkeWWRdeY1do276jVkWz4/k4MW/EtzPOHRmL2ihVLjWJ4pChHfKjZ4cVnY36vYIUsycvRTKfUZGPPltjw3lDqd0OmWhFoJ6dXUV1bm6yuE1OqMKeXPUK9rlSneLDhl2OZF1Hm/+g1qapk1WsKZ5R4spLbs0THDbdCZRdju3WJKqpnS6ZGgqsVkU1rFLEeI0RGe7Do2RDnQZKpPTZCtCnvOO7GgvIsZjMocz5rZ6aiZxnwu84ct9dTUlRs2uTiYb27xkzs+h+ohxSqZydRCiXR3zY3wZzEWMxPFulzWyLPUEtRnKI5kqJJZPktiy8QjtfMs2Y3LsH2qlxrE8UhQjvlRs8OKzsb9XsHXW+Y471xVw89Om4fCBQlSKbVK226LDfAsgcsjyiuJ/YO8NQXo7EqhNtCmN8KK+GDGbM8iJoWLt1HOdS1E+nqJM2G5SptxVDkV1puW67FllkJy3l2VjrHu+1iaTTFFOnwQYSFJi4kTmdl5MXrNzMbYw5kydX6EZQSMGGfod5RNbF3dgrp9RnL0UtTAkthjdixCPQzLs9Q3HW+PVmW9c+itUpko08U9RHZKgZ4mM2c26vaJKamnQqFK1RBhTVVryXKKy0jLnFq+oklzJ1UWpahJkNIT34cV5crcVp9hkxl3jUxVHovzCGzm7ZeJpxlppKymFIUQXyo9YXMnaJ+r2CKZwckylEmfTJuxTZdzxWnMdyb+I/b94tRzJ5JoChT3FnneRdY5LqxBTrNrl4eI9u87sz6F6yDKY96Y3KcRDOW1ekbRMVy9uTQ22zroJTduROepkXcMVUpp1ZURT1EfF03J4mim4uTdTMzd7jfmIZ1SjObU0V8P/AJUnFIsLt3oec7EeegpXIoKjZtaDEw3t5Zmdn09hDncMr931dZnjj9/0Y66i1eRT4EKRRtSaJ7oLIILcyMszNzzf7hnpVNOiUQz08fFE2S7RNFPvcm69G/19Q0/o8okVDaqfFstvMhYo7cmPMzz6/vGDFMnL065WokY80sN595Q4ebc0tXZvUOeUuN7efu6YWZTv5+z0EvhHOXp5xwStilS7cRTcUzDc8txs3ZvU7jrwP2Ti+LB6Tlj69sVuuWnYPN7RIkTtup83ZZ0PMkWnHb1HvHrk5946SVGBT0/GKLak0V2zcrZbnv6Znm2vZkEzu90uE1qP0EZP7E/4b/y/jFFdEfcMSXwhnJ4ymx1Ha4YdZOAUu73mybXuHwpJVtEiPhLE8qG7DlsW/lnnBo26Olzl7OU+HZ3UzlqtdUFEzg9L/lxp1xcplu5R6M0RZajV4OokiWnlMSTMbF50604b2M2yPRsyHFFMnU5aaI5Fkib0SVeR6E8eeupvn3AUydRIIjOQ1OJmK8uQ8TiuiPuG4zV6r/4ZXc6Z/wCtwBPiqPRfmEGKo9F+YQ6uKgcVSaSsTxSFEF8qNnhcydjfq9g+cVR6L8wgxVHovzCATJVM5OohRLo75sb4M5iLGYni3S5rZFnqOXCj931XufnIUKpcaxPFIUI75UbPDis7G/V7B5OpKJiinxTF83aL+hzrbNDLEyLuLPuHLO6xsdcJ1ZStJMi4urdLS4mJh4u9azvC+neNKufWsCl83bbuV1ssaLTrfTUR1SOYmWFVIpT7JzpdxZ3EUOv/ALDtRpk5RGoqcEjdWWtBeW7Y8OvW/sDXPT5o3xMvNtwBCqXxo08U9RIslQM8V7s5t1e0Sy6stUwFNRUvHkRc2ZtEMN3UeRk+rjpcpHOY2tgZNUr6SnYsu7EUy25FjJ3brZtDcZq6GCRZ9IZm1XPg5WW6XczX+HXsGfOXRQwUybIk8XSIMXBmXYzvlFkeevb2jnlnY64/DlaSVJUaZR4Y1FU2KVLd5ezwzLHi7S1d/wARIqq1OpieKCgk02c18ze3GPLKMs3cxwqBrUUclaqh2aok7TXhjx9C0LKFoTb1iumy1qemRlR0d8U5vrmLCVzRH/BFo2ZfiOe/Sf7dNet/0m2dXxfg7b9iekYRdr83nc/L/wBh1SppMKeE6DBta6U96lzl2OeW5Hkbk5dzj5nQoZFQUcdzNqUxWvlFBbl/6cjyb7hrKJteVTZUMlNsMBPfFiS5r9mR/wDeYTHzzsy5eed2XMlzolEmPhTPslQXYUuwjvcs84NG3dRWlUzoVEJUGPa0Mp70zFLscst+PM3Nz7mFHEsE/lKgk2pTFz52JZd2ZEbFkxdwjmLFSlDJjWQ49LK7HnuUONnu7pb0LRMWWorVx85Z1TLzj8GRJmq+ENQTpVan+a2LDLdyc8iZ9CHq50pJwep6hUkTfy3Q4h72bFmbtqYkqO2L6rIhRFgzkd2JFlFZfCTZHkbkR6D4QVCYuqElUpTNiXbDDfzWIymZkXq/i7gxnTfr7mV6pL6ezZQotlvmTZmMpmtizrbb2dstCYssh5+qfafCCbS53qwJvmdwoosia52bM8huql8aNPFPUSLJUDPFe7ObdXtGHwekqpaiOQqT3zUDYUN5Fh3kZnpq/rdhWc7YowvfJqVH94KR/W/IQ1hhoJk4q7VTKQ8R4LleWW6Y1MVR6L8whePrUZekJPS1Hu+AoEMqZPJTPMk7mdrleWWQ7Yqj0X5hCksaFFtXGlGlTMFNKwsIrbrH3j9ZufaYcD1uPT4kuHbszb1z3XHEenUOs+ZOTV1KcqRZEsvxivI8SyHd9jerUQ02fDTOESlAnSMU61ocTmNAZ6nq7jj2yl/D+HfvjZ+P8vVCSqIuMafNS4mHiNvWuzGR6dw+8VR6L8wgxVHovzCHWzc04y6u0MmUk4Q09OqVpv5rYcQ93NjzJn0ISSUVXpGzy0kzbk0N10m2CU3ZmbnqZn3DrQZk5MiKnxSHnpvKw3lu3GcRerTsGpiqPRfmEImMykvqu5XG2ejznCKakq9PNUkU3bFzocMye8yIszbsMVcD1uPT4kuHbszb1z3XHEenUPuqUWCo4szZMNTMblsR2Zup20JhkpSVcGalCSiJks53Ni32L1OZMcQi7xz6q6Tpyw6Y3uJdl/ZKjYbvKbmLf2c48mz+8dUtRnRKIZC5Jsk2a+DDiFMvYni0LJste0faVfGsTwz08i+VG7RXs7G3X7BnKp6quIYpCdIyWczKcQuo35psepMLup9lzm79pwl1GdTKxOpKNJjyitwJWIUNm7dFmZZu5nmY67Fj1DZY5m1XftGK2y7J5WXV7vZmJKoiWU6VCsSx4ElI+DKYorLmKLM8zczfMR02qLY0Uin06PCny7rYWhixnM4usmhYn9o571dZOutzqxaUuozl9YnT0aTb5Se3AixClYd0LRalm7Hrow1UtJkylEKtQeOuJ3n5wvk3NI20yH2llxo08MhOjslQO0OK7Ob9ftHwqqM5PHLlQpL5858KXiEVzZnmzExdo6THXOTlct8YuXCj931XufnIcpkydVVEmajkWSoLsBfeR2uTRcmbO7HDn7RBXpKpRTZ6tcnsOC3BgvI8FzIosy5z5a6D0WKo9F+YQa6sq3fTjHj4k0mVwTgnwQNNnPiROebTGIenrFWk0pOUcZXzY/Jy8yuYyfNjZnHgZSjDSz5Fr41ub6Mbj29Hp0dKTnBAnvmx+UmXtcxm2TmzOOfw7bxj7L+JJOcvdDQadOWUeQShXehjudNhkTtEf8ZG+pP+A21yLarJkqZgqZT4U626x2fLQ3LLMZ3BuZOhoSYoJF8O8x3kT7xj4mVlUsikyEcnCJVdgKbiie3OLdMvUZZi8dTGbRl1XK6cIatJUqENRXFsUqXiYJZzMZyti0LdbLUs3CpTJKlQmjr0jYpUu6yXeczGcifODmtl7XElPTSlVMnIKfBixTG2hS5w2tEZw7p95ZC2mU9fQ8XAS7ZjM/KQy7WftM3d/wABE6rOfPPou9MvHfzzlm0va+MJVCqHRs75OXYcZbxZ6seo9BS/tPCqk714ErzOsMWZNc7PmWQy6ZJVVRPjqE90qf5eK8i2ljModGstbq1FxTJ1EgiM5DU4mYry5DxOK6I+4bhNTd7Mzu7qd24PM8NJkmFOngjkXzY7sOZeZWMcL5dbjexVHovzCHnVUlVVeEUUpQnxUqVnl3lDbdB2kxm5k4v4nOOp6o+Hxlu+jhQVMlGnkT6rHZKgu2KJjNnMymc32lr3D2InxVHovzCGXLTVFBGRooLkkHNRvCWuu+eepmf4BjLhNGVmd32V15TOR0efPTx2TYLWiYjZ4iLr9orSppKNPDITwWSoHaFzNnN+v2jEqi3jSlQp0su6NY+DvNdZERxas2nWNnFUei/MIVOctsvGOlAxOFimTKo8yRHG02c2HCx5tFCZjTxVHovzCHmK5UJE+tSE9QTWyU115Xmd10JGWhZZsJ+JdYt+HN5fcpWS5NKT06nLJ96GPFxzsMrmO6HRzJjMtDGqlTTlCiFaugsmwPgyXI8FyaLeLnPkeegzE0a9dwginT5WHsLMnuhO2+BucXsfrFyhasUTZqNFLw50tsSbcR4T5lkeUTk5ZaDMdd25b7M2BTGhrUxAklYsMltmT3W6wvFvH7XzH1LlyZyecrWT70MduPPsMtqY2h3SzgtNiy1GWogpsCpHO2HDQTL9/GiPFYm01Jj+8a0Ua9dUI7ZWGpkNbvQnsjln6o7iLuES748887bXZrnzzzvpFEhnVisLoFCPAmnhvMxSiwN3sJrrm7h6tKmko08MhPBZKgdoXM2c36/aMSbK2Sq0eTIS4cEvGsgxHd4XPMxbNqaraJkhKg2ibKbFhxihscnLUs39QvGTHdvdGVuWpOz5rk1JIwJk5TsqmG7AnYZx26XZFkeWWfaOSVNJr6eFaugvlRvgyXMsJjaLeJrnYjz0FCGQoS3zJsnGUzWxZ1xQ3s7ZaExZZD4nSlklXEsSJd+Py0rELlmJocz5rZnlqNsveslnaC77OqEC6Hk00x9sj1diIoMtdT6u8dVSmcoURIkMdk2BsacxHguTw7p858yy0E3GC+oyfs9NhyZnMVXwmza7hl2kZfiPkpk6iQRGchqcTMV5ch4nFdEfcG/bt555w179/PPOdFDTUlOv2STh4jXbxm7O2p+sxWJ8VR6L8whCoWrFE2ajRS8OdLbEm3EeE+ZZHlE5OWWgvjGI5ypXP/I2b9pb2y/hfru83t7hyo6aTNUHPWQPV5Pl4nPJyModN3mtp4ihDIUJb5k2TjKZrYs64ob2dstCYssh8TpSySriWJEu/H5aViFyzE0OZ81szy1EWc9V8/2uXjpnn+ldURcY0+alxMPEbetdmMj07h5+h0dJUcdVOQYaaZbgQ4xmzOUWZG+pdYqqK3jZJIRyJbQLrrJt2lhkZ5G3Y3UOq2ZOp60qgUjCkR9LivKK5itg9ZZn1d4zKS3bcbZNe7t9GqR6J8yP9Rny6JTlNYnSIE+FKSW4kN8R418Ll17rfiNVVUZyeOXKhSXz5z4UvEIrmzPNmJi7RnwbZTUiOkyCtnTb7J+Rsx3HunlobahljjvsY5Za7s+Xwck1NROno5uAhO3AitOK/JotTcmMj1HL6MWVDZZyzDxPIRYT4rE8WRHk3r1HqEsuNGnhkJ0dkqB2hxXZzfr9onqkpZPlQzkqVlkl8GPELddiiyPI8u0ZfhY63pU+LlvW3nalwaiQQQTYlN8jPFmYbYehFk7m5n1Cal03asKdJk7da+OnuwrNSh3jPN9cuwegrS3beDU6dKl8jHa0d3ZGRaa6kPqpz1VMUcYyUjSoulFiFv5FDB7GfqL2iLhjLudlT4mVmr3ZqVTwnWJ4Z6eO+VG7RNKJ2Nuv2Dt/4t/7whfLmTp0ZVOmSL4Z3lYLyLGbdLOLmtnoWYuSr41ieGenkXyo3aK9nY26/YLmG/WouevSML/xb/3hBx7svLccbdb/AGfZsK/q5zZNr3D0eKo9F+YQYqj0X5hCuiztWf3Je8ec+mn+H/O/6Q+mn+H/ADv+kejxVHovzCDFUei/MIOnP/t+h1Yf9f1ZiWsVFYnhnp6PfKjdotphJ2NusvUOvH6SRydQi2VTDz5LHHb2ZkTHkx94+VVJTLFEU9RTb5sbPFjmTsTdR+oQqqXT08cuVDSb5858KXtMRXNmebsTF2jL1z1J0X08/NJWFNDXqCOCNps7yilo+TYibc63ZvVqM+qJ6Rys6nreyxPhR+oj3j7zG8l4OJpSeGBQhx5pO8zFOF8+wjE1apuxUqdEkk7LJO3GhuvxN4rczNyYzPTtHPLDLVtkdMc8dyS1Knr/ABdUFky7jDHs5ZsJ2Lsb1t3AoW0io1BGqUy8PEv2qG6M2YmgzL2dXeKqdIq6ibPWplu5Pt5bCg5S1y5p6Np6xlVSjcVyoYp0/fjeyGznMz5kZtqMvVrfoqdPVr1aCqXPVSIpmN9Tn9IXWly1p7vJ6wse7lrqMyOGVHPiiTycGWbNBccTZdpjkUMmXEcMmbil/NacP4CiFmy0HbDGa2455XfS+IoDLODIyFiGpVFKvjVnDjFNbFgeGG9iYs2yb1Ccd5fMIXZtzl06FNsST+L5PF8Z2vLuxcfPtPmtmfrcf2nqY4U6RNHK2aanvw1l19lxmZ7nW+n4jzKtVOTVlbgx23WPkR/w+sbqeZOmXY0jBZm3yif7hH9uL/uVZPXqE06ZGnnXxm2MotIsfLd3T5tumWoyoZZNmLJ3kzEw+x/QYyfDt+r5P9blbnPudqbUZlKUHERXS4+dDo7EbdR9o9umUS1UmGbJiugi0NjLrYeBjttO7QaPBaJYSqI5EF8nK8nIuo21z1Gf1fwcddc7t/pfi3fTXswE+Ko9F+YQYqj0X5hD5j6KgBPiqPRfmEGKo9F+YQCgBPiqPRfmEGKo9F+YQCgZ1eUzkdHnz08dk2C1omI2eIi6/aKcVR6L8whlxTJy2uwmUi2KnO5Xkd+JD+DN6xOXbSse+39hTSaVWEMhDBhSlWJjQucV1sLw6uzOeg6oftGoRrouUTS22OPRnIyjy11Lr7hxr0ycpRHT4ZDT1Pkoby3rTKI/Vp2j4S1OFHwdhVp0FieB2gxnZ421Mn1MRxLr07r5uO/Xt5+zNVTJ0qsRcIE8jHQkzR3lC+7ZoeevqHpqWi4up8pLiYmG+9azuZnp3jz0aJZOSS6Imj3JD7TExfxHfBr/AKH7Rt0+ozl6KWpgSWwxuxYhHoZl2eoMJq+fi3O7nn4NEToeiQd/iYYqj0X5hDijmTyTQFCnuLPO8i6x1cVwCfFUei/MIMVR6L8wgFACfFUei/MIMVR6L8wgFACfFUei/MIMVR6L8wgFACfFUei/MIMVR6L8wgFACfFUei/MIMVR6L8wgFACfFUei/MIMVR6L8wgFACfFUei/MIMVR6L8wgFACfFUei/MIMVR6L8wgFAnQ9Eg7/EwxVHovzCHFHMnkmgKFPcWed5F1gJ6j+8FI/rfkIaww18ycddpRnIaIsZivLPdIamKo9F+YQnHvVZdp56qAE+Ko9F+YQYqj0X5hCkqAE+Ko9F+YQYqj0X5hAKAE+Ko9F+YQYqj0X5hAKAE+Ko9F+YQYqj0X5hAKAE+Ko9F+YQYqj0X5hAKAE+Ko9F+YQYqj0X5hAKAE+Ko9F+YQYqj0X5hAKBPJ6Wo93wDFUei/MIcZUyeSmeZJ3M7XK8ssgFwCfFUei/MIMVR6L8wgFACfFUei/MIMVR6L8wgFACfFUei/MIMVR6L8wgFACfFUei/MIMVR6L8wgFACfFUei/MIMVR6L8wgFACfFUei/MIMVR6L8wgFACfFUei/MIMVR6L8wgFACfFUei/MIMVR6L8wgFAnk9LUe74BiqPRfmEOMqZPJTPMk7mdrleWWQC4BPiqPRfmEGKo9F+YQCgBPiqPRfmEGKo9F+YQCgBPiqPRfmEGKo9F+YQCgBPiqPRfmEGKo9F+YQCgBPiqPRfmEGKo9F+YQCgBPiqPRfmEGKo9F+YQCgBPiqPRfmEGKo9F+YQCgBPiqPRfmEGKo9F+YQCgTzulp/e8AxVHovzCHGbMnmpkGadjK5ivLPIBcAnxVHovzCDFUei/MIBQAnxVHovzCDFUei/MIBQAnxVHovzCDFUei/MIBQAnxVHovzCDFUei/MIBQAnxVHovzCDFUei/MIBQAnxVHovzCDFUei/MIBQAnxVHovzCDFUei/MIBQAnxVHovzCDFUei/MIBQJ53S0/veAYqj0X5hDjNmTzUyDNOxlcxXlnkAuAT4qj0X5hBiqPRfmEAoAT4qj0X5hBiqPRfmEAoAT4qj0X5hBiqPRfmEAoAT4qj0X5hBiqPRfmEAoAT4qj0X5hBiqPRfmEAoAT4qj0X5hBiqPRfmEAoAT4qj0X5hBiqPRfmEAoAT4qj0X5hBiqPRfmEAoAAAAAAAAAAAAAAAAAAAAE87paf3vAUCed0tP73gAoAAAAAAAAAAAAAAAAAAAAAAAAAAATruiR93iQoE67okfd4kAoAAAAAAAAAAAAAAAAAAAAAAAAAAElUW8XU+aqw8TDbduZ3Mi17xk8G0XF1QqSXExMPC3rWdyM9O8V8KP3fVe5+cgUfVeECPB3dtvx+u+yDd10b1Dnl9rft/l1x+zr3/wnXfWkiWl83bb+V1ssO7TrfTUUcF/3fS+/wDnMTyfrVUQYO9sWJj9Vl8O7rq/qFFD+q49L52xW8rpfe8WnU2moT7e/PO5fsa/Hz9DoPCD+fjLuw8OD8Xf1MOtYTTpqcp6OB10nyETlk5kUWuWj6jtVEXGNPmpcTDxG3rXZjI9O4KWt4xp8pVh4eI+7c7MZlr3Ddd8U77ZOqVTJWJ4Z6eO+VG7RMZOxt1+wYlLW31CUqw241fdu8lhEZa9b9zescq9LkplE+BRPw5VTteZYZ4OGRdRc5+5hocIuQp5rpW6pTeSj1tuMiPLQ8u0Tbfy8/ZUkn4+fu1hkqPqvCBHg7u234/XfZBu66N6hrCSqIuMafNS4mHiNvWuzGR6dwvKccIxurykrn1rApfN227ldbLGi06301GVQ1qulY6WoS7Uya2+K4jwbnMsic4nMy9gqoa3jqoT1U6Xbs1uBDc+HcRlFmTO7dYlnchwvULpu6mTW4sett0tiy1PPsHK3dmcdZNS4VtTE1OrieTPjgx5RXYcTxQ9bH2dglVVadR08UC4seaTYMzKHHz3siI7bXLXUdap9mYtUk+rHlee0hhzN7Wd8izHKjqZNYUGtjjebJ8nJY+QcjI97K65n9Qq3nU7pk43eyqXSZMSedAsPaZqi3HmZwX2nu5EeTZaAlUzk6iFEujvmxvgzmIsZieLdLmtkWeo5bErp29T5mIml8xFaRO+vKHnqZxfgK/qlXp/nk032wux9x6kKn07pv17JOg8IP5+Mu7Dw4Pxd/Uwz4k05QoXUNPBYhgw2jcjwXK/Q84nP15DrVNrmU+bS53LKZrYE3KHHYyiiyLKG0sszzHKGXJlKENaOfjyixNpVWHC+VkO5+GResc73159f5dJ2359P4emABk8ZcZ8jSZ3+8UW+R6y3YiK52MvUO1sjjJa+ZdWkypZJE5Y64tJGcL9fOMm0zFqFFst8ybMxlM1sWdbbeztloTFlkP5SpMuRT5UqVDbBC7E79ZiwZJe9bbO0AHFUpko08U9RHZKgZ4mM2c26vaM/CV1Xk6gm2VNDz5OIUeN2ZkxwsZEfrcbb6Mk3y5KlMmoJ4p6iOykQM8TGe0ObdW9DbEXf7BVQU05HR5EhRBZNgueFyNniM+r2jlwo/d9V7n5yDjLjPkaTO/3ii3yPWW7ERXOxl6hHEy57unNx47OXCxNJm0eZPjgebJbDic8nihIx59VRJ0SiIiT7JNmtsya8pl7Fvb75Nrn2sOtU2RVT5qiT9eUwtjq85VmZFDuHkblll2OPVoaakp1+yScPEa7eM3Z21P1mOdxnxMlzK/DxeEVIZ1MTxQLkbTZzYMzFLcY97ItXctR1pdSq/JIafO7bILYPWZ5mXtH6CM5VRKcsURT1Ce+bGzxXxE7E3UfqC/Bsvy0nxpZ80eVlzKGsTzoI5HF03dw5l8c1888u78Robarn/VZ0vjZMs8hFcUi6zOLIsyz7ez1jiq4HzpSeKNOpx5pM0uwoXz7TiGKupqunWbXJw8R7d4jdmfQ/WQi9WPeefs6Tpy7Xz93sKPW5KlQaKNRjzS8nOsOHGyMz3W3W09Y2x+cqqtOXp4oFxY80mwZmUOHnvZEWbsWug26XNST8KXSVPFqmc+JJwznXM7ZxZFk5946YfF3x55+Lln8LXPnn4PVgMnbVdO3ahLxE0vnrbiJ305Ms9TKH8RWhqSSo37JOxMNrt0yZ3bUvUY6zKXhyuNnLjWFM6UnKQjjZdO8hCxZsZHFrlo+olryaSj4Lz5CeCyVBa0LmbPGR9ftEiWrSV6iFSRY64n2ZHnDh5NFvsxuRPnpoOXCKar4vOJWp2fH5qLDKPmmT8oXdF+A55ZSy11xxssj+VlRMToFyNbNxJ0zDw5trYrGRnkWULExZ6jRSpqjEnhkJ4OKJUl2heGfe5v16N/r6h51ckT4S1ShSXo9zCn4hlh6Ee6eZublmO85bSJm0TFcvblMNts66OVj9uRZQ2kxethHVzyrp44aCWZJmqIVaGRxqugfGn3nIZyaHdPLRyy7PWCpTOWKIkqiO+bGz0tiJ2J/Kl7LvwBUpnLFESVRHfNjZ6WxE7E/lS9l34DEnLVaqnqJaSXg02VbdJuKKxzyzPeN4nMLlrzz9fyJjvzz9PzVzpvFG0RJFOwqYrbkWHit2cobloZxd7DrMmTqUokwQSOJpU+7EmXkoutLLLNmf8fUJUqacoUQraDBZNge+S5HguTFvR858z9QqpvByTFWFMhRNxZSW14bThvuhM+o8mEzd7eefTSr0zv559ds/g6owKgWEi2pTF5LlbLcjf1Hl29g25lBqNVTyY6musmwXNLwYTtc+2Eyd2IegSppKNPDITwWSoHaFzNnN+v2jsO2PwtTVcsvi7u4kQ01JTr9kk4eI128ZuztqfrMVgM5UpnKFESJDHZNgbGnMR4Lk8O6fOfMstB04xjlzlXKqfaeLS5Pqx5vmdIocja52bI8hrDilTSUaeGQngslQO0LmbOb9ftEipTOUKIkSGOybA2NOYjwXJ4d0+c+ZZaDO3Nb34jzSfZOMFmD+xNzH17N3Xe5/Z4D1f1Sr0/zyab7YXY+49SGfwTTSZVHlz4IGmznxInPNooiIVKk05OoiWoYL5sbY0lyLGYmh3j5rZnlqIwlmO/d0zsuWvZi8IvsqnmhlbyZT5KDTBtMjPPM4nM+vQavBf8Ad9L7/wCcxiKlMmv1iJEUd8qNtmnMZYTQvFu5XOzZ6DQ4UU1JxeqXYP1nc37j7SLR20Ey83KdoqziY3vVfBf930vv/nMawzktWkzVEKRQWAuN3kZxNk/OIm0zGiOuOtajjlve6nk9LUe74CgTyelqPd8BQKSyeEXIU810rdUpvJR623GRHloeXaJOFW1yNlXJN3Zr7o8jtutIsj16xtqk0lYnikKIL5UbPC5k7G/V7BlJZc6ucF4YFE9ps53mWF1R9hN2DnlN7jrhdat822wGJwTUyZtHlyII3myXxIWPJ4ojIbYvG7m3PKdN0yad+8FX/o/kMawyVH1XhAjwd3bb8frvsg3ddG9Q1hmPrG5elB57hgix6fCqxLdmfdte644S16hrLqkkp1m1zsPEe3dM3Zn0L1kJOLeM+Wq0n/dp7vI9R70Jlc7EfqGZ/NOmNw+WzKvPoUX0lvmTZmCplNizrbsV3bLIoWKFstRqzuE+y7RLVo8FTKttk4t1765kTExMY80lmTpSeFWhkYU1I+NPvI3vNod0+8sh6VRsiqno6XT91Mtvsm5nZYdx5Hmbm5ajhhbrjv8Au75yb57fs7UeXOWKDVqp+1ypXRJ9hS3cjKPdL2Nn2ZCSmpqdVVCmQUGKhS27NC8UNtxGcXYZuZdY5LkSukVCCXRJlu2u0m0jawi64n7TMZO2pJ+9Ol2pk3kEVxnddzuULMs97P2Dblrizzz/AAyY75l88/y25amuTU840ce2ypluApaCWzHvbh95Z9jjQofFHL8U/wDpxOf6253eNBUpko08U9RHZKgZ4mM2c26vaPNLqlxrUIOK51qlM+z7r41xFdziIoWIj11HS6xvfaJvOdteeqrhRUknF6pDjfWdzctPtI9WbQcktJqNTUQx143lSXsl7u+5Z5wHkzEM+qUfi6nzYdgxMNvruMzuZf8Alv67fxHpZlbp0pPJnxqGlTrsOKyLNjY+oTPmyvW2/LjOh52d+5af3v8A+YNhLwjkrE8JJ5V66N2TXGTsf85k2hP+AzqMnmL0CFOplWo4cT+J8bMz6s4WMu8S0Pa0NPnqOjpp9v1vKPDtMy5mpuZt6tRktmteyrJd777dafLp0NHSR1mffKjv2eXZEVjRHdnDq+Wo0ENFVz751UUXbS20J7CK61yh3oTy6jyEtDRJJ/CCeqp8y1MmtshtM7roDI8zzLNx6sVhjucp+Jlq6gMSsKZK9QVDgjabO8pGx8mxFGWXW7duQqqSmdCoTIk8eFNVXNOYorLSI+aer6CXgymkwp5i1PBhSlTNJc4rLTMucer6isru9MRjNTqqpVTp0SiKehV7JNmtjRYZTL2JodTybPTtBLVpM1RCkUFgLjd5GcTZPziJtMxojiqTSVieKQogvlRs8LmTsb9XsFa1zE73xWUqTSaAniWoYLJUDY0lzPFc2h3je1nM8tRx4HosCnxKsS7aW3bWttOItesYtYUzpqcjVR7bKmdEUsUtmMr9wvuz7HIel4l2X9kqNhu8puYt/ZzjybP7xyx5y3J2dcuMdW92sAkQrdqvlzZeCplNiybrrHds9Dcs8hWO0u3GzTz1WRf+IEExJM2dTPxLp1t/NgJsjy0choJajOiUQyFyTZJs18GHEKZexPFoWTZa9o5U794Kv/R/IYrqmycXzeMOjZX69pNpnqwiTvYu3tjXVUpko08U9RHZKgZ4mM2c26vaPNcFftGoKlyvlFMuy2PRnKIjyLLQiElclbJT5Eucmw8S7Ak4j7MxldmXPu1z0HVLUaij4LwmnSWSoHZTiQmzx/yGXrb8Rzue8ufR0mGsePVXTVM6oqFM9DHhTVVuNExRbNaRlDrz7mPTQdfqkyn+Zokr2xY7n/8Aqhtj+/2DlMlyUaeTTp0/FQpbtuOw4WuO6X69T/hP2iuZMnQqJKlVIvXR3bIjvIrGJo98sjcs8/YQ2fXzz9ay/Tzz9Iz64mVryklPgZVOu2dM5cmzXb5ZG5E+emg2qDLkyqPIgTz8eUVzTLDhfePqMTRy5NKnSlayffNjfHn2GVzE0O6TszkWQjo9OnTU509YreVJ8uiwyyczih3yP2Hl7BU4y36st3jr0K9UZyyjzzTpL0MdrKcQidoi/gMn1JvxHoEqaSjTwyE8FkqB2hczZzfr9o7DEoKmSj4LyJ6iOyVBc8TGbPGZdXtG9st1O946jbGT+2/+G/8AMeEUNsRd4cW8Z8tVpP8Au093keo96EyudiP1DWFc5d+yeMe3dk/sT/hv/L+MUV0R9w1hJVNk4vm8YdGyv17SbTPVh5mFTUaynQolEeFKVYjzmhixbTfmkzMzesTcum6VMeubEq6dNrENOpCzAQm+GeEUTbtx87PV9THq0qaSjTwyE8FkqB2hczZzfr9o5cWpOL9hwfq38lx9r6u+o4pVM5OohRLo75sb4M5iLGYni3S5rZFnqGM6e5lers0RxVKZKNPFPUR2SoGeJjNnNur2jsMmd9q1BQhm7qZNbiwa41xOWeRwsZdWou3XZEm+7Po6adwfTnPWQNKneXicuQYzKHR7nctNB6BUmkrE8UhRBfKjZ4XMnY36vYOw899bplP4rTdJ/ss3Lls7o8jcoWI2zPPqEamE16L3c7v1S0OpbVjrqtOu2K3Djtay9yPKEs3yG1R006UnOesgZdO8vE5ZsZlDplo2gypkySnTyaijkMhQXYBXny152xa5wsb6kbj0wzCe7fiX2AAB1cnlFn1Xg/UKXztiw+V0vvju06m01HpVSaSsTxSFEF8qNnhcydjfq9g8pwmXU6pp5cadY82S7S8KLfcy6z0Zht8fpJ/J0+LalMXMkscF3bmZMWTn3Djjcd2O2WOWpUiHa4L50PKVKW22J8ixXcoN7mk0OeWvWK/KfalJ5bF8pK5uO26WcXNtzPTMZ6pXUUCiKonS8CUbbSW0QxYmVsPsZ+osx1nSqvM2hUkTbCpituhxIJuP1FmeUNpP7XCX0bZ6ttKpkrE8M9PHfKjdomMnY26/YOw8TOqGy7QqSVzGUzbbodktvbIszJiYnFf/AIS/7xRs+J5tN+H5p6VUpko08U9RHZKgZ4mM2c26vaM/6S0j0v5cf6DPSo5yNRDPT8HLJsDtFtxGzk3X7RWqqNRhTxGoScXSsnU4kM2zP+QizfTvcOu+S/6OieWf7cV3CxJIs2SHarnuzOC3RtSz6/uBDFV0t8ybSMZTNbFnbTBDeztloTFlkM+j06o1NQdWjV4E0/JzcOGK/I4TyfJmbQVqoqdCoikV6obXNlNZDgxS7HJz5mr5fcIlyvzVdmM+WNDZ6uq5bbdhu/s+FBNs6ud1vr3jMqE2GGOYiqddvhyxJWyM+hlnD3GIuL+MafiU+h4eJzJ21uzHnkZ+oyGhMoMlGnkx1NdioUtzS8E4WuPthN9TILvKf7v+mXHHtb+XdjpZNFmp4Y1CrAmm7y8OOJs+0h2Qo10+nx7JT7kylruWhK60zbXMs3GlQZklBR5EaeRirldzS7zLEsiPrPImI+8Vqk0lQniW16CyVA1klzPBc2Peg5z5H6hynwMbN/5rlfg4S63l/wD1Zfy87KhU1tTOUS0eNNK2+LFKHqYssuwc1Ek0xQzpUeKmmPhzGtubI8tSY8hzgr5SkSanRpsaRBdiy77cVzuLNnJj7DzHxVuEy9aU0opWElibkroYmZutn1Jx0+Fj0zc3W34WON1P1tv77fUyc7Qy8zMUbQkgQHMJU6gtJGGeef8ANppmM5EvRyp0yWsRbSZtZypwNlnoXsG3I4XSUKeBOmpjQk9kG0H2ueZw+sd7u9mTpndDGnUJJy2dEjsmS7NoPFI2cmh/7IVJZc9enhjQwY80nxpblDh57uZ6ux6aDMrVcn1ObDHNl2Qk+HJcjt0febPRx2l8ICmxRJoU/wBmQt9Vv16+e13Oz/Ac/n3/AOOnya/9aMdOVq4DiRQY6SLmz3KG5td0zfVyGXDNZyjyMhufTT/D/nf9I8+tqcC+pKJ8Sey61ob3bJuz1D6H9N/Uf2vlyeD+o+B/d5iym0+bWFBwQHZLg50TEdrkbZOXYPWpqapSyYZUldbBDoWER+vrMeXKvSpc9HOkorCSX2y8UzvuJtTLJtR7RGrkLk0ChNHfKje2JjJ2NtD9ZDh/UfE/v5c7199/w3H+mwmM9/pbP2cNmXf3h8mENmXf3h8mEXAPP/ax+v53+Vf2Mfe/nf5c5MMcEooZszEjLWK1n7h0AB0k1NOsmpoAAGtcVSmSjTxT1EdkqBniYzZzbq9oko6adKTnPWQMuneXics2Myh0y0bQcq59awKXzdtu5XWyxotOt9NRXVFvF1PmqsPEw23bmdzIte8Rvnd9F641PVJ07hB/Jxb34mJB+DN63GfMTTpVYk0mOBqROuw5Tlm0Nx587nZ6/gNulouLqfKS4mJhvvWs7mZ6d48fXpkmaonqykYspXbs0+8yawiKLd/DMc8+Ju+ednTDm6nbz/16Xg7y9PJdN3lKnysel1pmRZaFl2Ah+zqhGhi5NNMbY4NXYjOPPXU+vuGsMmufVcCqc7YruS0vvaHXqbXQdLOmS+znL1Wz38jWE6HokHf4mKBOh6JB3+Ji0KAAAAAAAAAAAAAAAAAAAAAAAAAAAE6HokHf4mKBOh6JB3+JgIaj+8FI/rfkIawyad+8FX/o/kMawnH1qsvSA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yeFH7vqvc/OQcIuQp5rpW6pTeSj1tuMiPLQ8u0Kj+8FI/rfkIV1RFxjT5qXEw8Rt612YyPTuHOze9OkutbZlA/alU/pflMUU794Kv/R/IYcF/3fS+/wDnME/1XhAsxt3bbMDrvsg3tNG9YTtK297POGsMnoPCD+fjLuw8OD8Xf1MNYZPCLl6eaGVvKVPkoNLrTIzz0LLtFZdtow76cqamk1VOpWqIHlL7Xkue7YZlziZ3Z+odU/17bKXUPrGBZfN5mJdvFkWjMRa5iulreMafKVYeHiPu3OzGZa9w41hNOmpyno4HXSfIROWTmRRa5aPqJ1xuf+q3zq/+FBUzllHkT1Ed82O54mInaIy6vYK1SmSjTxT1EdkqBniYzZzbq9oyuD6mTNULZCON0MmzAhY8nIzi1z1fUda59awKXzdtu5XWyxotOt9NQmXybLj8+mfQU06jKJEhRByq+54XLkrCM+p3d/Uw68JEXGNQpqXEw8TF3rXZiI9O4a1URcY0+alxMPEbetdmMj07h59co41p8FUVorUyZ7ZWK+NcZQnmTHCxkR6Zicp049Pn1XjerLq8+jQo8ydVVB1FVIslQdEK8jtcjhj0Z3brL2DQXItqsmSpmCplPhTrbrHZ8tDcssxJSeQqC9DK3UybDwoNbbiMzz1PPtGsLxm8eXPK6y4SIVu1Xy5svBUymxZN11ju2ehuWeQkqiJJIxanibKphb6zacdukPN0PLLTrFa6mpKjZtcnEw3t3jJnZ9D9RDJkzeMtnSq1OMmm3WxYdu1tmeRZwWmRe0Zl7VuPvDC4xqGHXE2HidEk4jsxb+cPsI8+4Z6qXOpieKkLp7IZzYKiwtxjui3SzNzMizMegrCmnSk5SKnG0qdpC0WbGR/w9wxV3G6SnwLlfKKZb2x7hbM5kR5FlHcTewRlJPP3XhbfP2aCWZO4QJ4Y1EjAQm7y7yix8+0mOFjLvG2PKIVqSkVCOZKl201a2FOuM2sI3yzi5xtmPVi8LufVHxJq/ROh6JB3+Jj6VKZKNPFPUR2SoGeJjNnNur2iLbdlSSJcqXjKZt2FJutvY889CYs8x8eT+1KtyOF5OVzsB9084eddkemQq5eyZj7uqVNOUKIVq6CybA+DJcjwXJot4uc+R56Aqq0mUoiSJyx1xM0jOF8n5xk2mY5Yquq8pT1OypoeZOwyjxu3I2OFjIy9bjrMmSaUnkpEci+bHdgSLzK5jeLeN2ZzPMTvjhWueWLVt+oIJ1b5NNMxHT64TERc6HM3Nj9Q1cJXVeTqCbZU0PPk4hR43ZmTHCxkR+txypsudNrCmBdP2mahtwZlhQNfCd2Rd2r6DbGY473W5Za1GTXPrWBS+btt3K62WNFp1vpqNYZNR/eCkf1vyENYXO9Re0AABSQAEi6pJKdZtc7DxHt3TN2Z9C9ZDLZO7ZLeySqUBJUcWZbhqZjcs5mzN1O2hMPHqqTOTJ4ozN5sltpl5ci57ub7z+rQerVKajEninqI+KJUlniaGfe5t1aN/r6hnyZSuZUE9TSJtutuuU4hSsfK0t0+bbmWmbDhnjjleI9GGWWM5rES1uoo08MhOoslQO0NkJs5v1l6wVVacvTxQLix5pNgzMocPPeyIs3YtdBqwy6cmToYF0/bUMzEwZlkUvBY97Is4nNtdGEstDJUJ5yuNHsiGbbhz8U5mCxse7rE55epxy1l226bx76aqWXUZtHhU0ifgSjfDR2QxNvMe/F3nn7BiTqok4vUJUlO2fHtuixzj5puWRl7Q4gVz+Up8O1JouZOcoLu3Izcs3LuEu249Q2qoS9qu58N1l2TFmWnV9w3LK/d552McZ9/nnd2VxpJSU00qdtreSmWnLws3PL+J/XowqqUuozVCaCvT8CUd1kyyGJsifKDuESiFBOlTVEiZs8eViW2KP1Hvn9/4D06Gmq6DfsknjDHa7eKVYztqZu7n9w2S5X6MtmM+vn4MWXRJyZPOOpp8CUdrKbyiwc/5IT3nyL1ajVqVJkzVCZMoPFXK7nWZk1hEfMI20y/EaHH6SRydQi2VTDz5LHHb2ZkTHkx94xEsydwVTwxqJGLNVu8u8iw7D7Sd3uF6xn3I3llz6+eez0FSUzoVCZEnjwpqq5pzFFZaRHzT1fQVpU0lGnhkJ4LJUDtC5mzm/X7RyQotlvmTZmMpmtizrbb2dstCYsshWO0nrXC30gACRct2WyXKl4yma+FJutvZnz0JizzG26ZJtxrCmdKTlIRxsuneQhYs2Mji1y0fUVpU0lGnhkJ4LJUDtC5mzm/X7RyQotlvmTZmMpmtizrbb2dstCYssh1VKZKNPFPUR2SoGeJjNnNur2jJ71t9o5Lluy2S5UvGUzXwpN1t7M+ehMWeY4y5cmlJ5ytZPvmx248+wyuY2h3SdmciyCmpp0KhStUQYU1Va8lyistIy5xavqOXCj931XufnIZbdXJsk3MXWgppyOjyJCiCybBc8LkbPEZ9XtGiAyeEXL080MreUqfJQaXWmRnnoWXaN+ziz7WTEoMudU08iBPP2WbTrmmWFHfiGfUejN69RoRLdq4QUuXNl4KmVi4sm66x4Ms9Dcs8hXwd5enkum7ylT5WPS60zIstCy7ByiTSarWF0hdBiykuHgwucNt0LxaM7sWo5SWYzTrcpcrv0aqpNJWJ4pCiC+VGzwuZOxv1ewZ+KrpXKVBTtSaLnzsMoMHsyJziczIvUwcZcWcjVp3+7UW+W6z3YSO1nIvWNYdeL27ufM79kNPUyVkydPTx3yo7WiYydnLr9guGTNkqJNQUq0UN8e7iSHIsbJi3j5rZnlqK0K3ar5c2XgqZTYsm66x3bPQ3LPIJfSss9YrGTSeQqC9DK3UybDwoNbbiMzz1PPtGsMlR9V4QI8Hd22/H677IN3XRvUGXpTH1jPpsyTTOFCmnJ5DSp1rHee40Bxderv2j0w89wq2uRsq5Ju7NfdHkdt1pFkevWPQicOLcVZ8yZMmrchUEC6bupk2Jix623ERFlqefYOqqrSZSiJInLHXEzSM4XyfnGTaZjKr1Wkr6PPgQljyitxpmcOHvFbkZZux6aCtKpkqE8KKgx2SoHvnMZ4Lm5bsfOfMvUM6ubI3p4lsdf2Z/wDWVJV/TxrfvhhaE+9g4t4z5arSf92nu8j1HvQmVzsR+oVoUWy3zJszGUzWxZ1tt7O2WhMWWQLluy2S5UvGUzXwpN1t7M+ehMWeYrU1ynd3w8+u+zuF8C5XyaaY9sertLIjyLPUyGfR1M6mJzOOPZpS7yalijssM33Ot3bq1cda1tdR22cr+r7DZanyia9iPeL2EfWNCpVaSvo6aBQWzSl1zzM48OyIuoizdvUzjh62u/pIr4MppMKeYtTwYUpUzSXOKy0zLnHq+o48IlCSN8VFtmyeV5U5eFcze1/VowykNSV1W9OrnbVc1qS0oMbUz3yIrWYj9bMPQUum4eFOnScHCfAT3XYDuUW8R712uegvG9WOojKdOW8nj5cucjUTldMn4spLa8+woWuJubF7TIeroNWp01PISJywJp3NI3omzM+cZd441ypJEtQkTsa5Siu+r2mV95EXOZiYsxyVcFJyxRFPUVK+bGzxYBE7E3UfqGYy435eVZWZT5uBYpnVOsU40ceBKPFwFLFFfu724ejMZZ+0KxFOo6cp8FQZdO8pFgly7GRF2lDaR94yoZlRmqEMdOkYEo8TY5d8MTZb+Z9+vcNBZxR9H6hxT/8ALxOf/Plzu8Zvct8/A1qyed/VNITQo4ZEjhFBYnguwIXdnzi5mepw6ilH9a4P0+l83bcTldbLI7tOt9NRu1BTJRzJM9RHZKgueJjNnYur2jHoKacno8hahgvmx3Y0lyLGaIyh3j5rZnlqK6dXSerc3TgimnI1FQkKILJsGG8LkbOUR9XtG2uW7LZLlS8ZTNfCk3W3sz56ExZ5jzMurTkfCidGsLZJU23Hl5TGaDdzIvWWnaPQJU05QohWroLJsD4MlyPBcmi3i5z5HnoNwvHTGZznqyZ65FzKfNmXqak+KqtbybRFuaaZZN2j0IyUP2jUI10XKJpbbHHozkZR5a6l19w1heM9UZX0Bk1T7TxaXJ9WPN8zpFDkbXOzZHkK6ot4up81Vh4mG27czuZFr3jjLlyaUnnK1k++bHbjz7DK5jaHdJ2ZyLIblzwY8cs/62q4X/zJkXsKy+X95uYr4t4s5akyf94nu8t1FvRGdrOZ+sScD0WBT4lWJdtLbtrW2nEWvWPQicJubqs8tXU9GT+0/wD6OpJf6mDd90MTwl3OOqVTOTqIUS6O+bG+DOYixmJ4t0ua2RZ6jsupqSo2bXJxMN7d4yZ2fQ/UQz1SmSnTxIq9HfKjaycxljMbnuwc1si9YXc5ZNXjz8PP5Kapkwp1NcUR4UpVa8DHFZaZwalq/sFSVNOUKIVq6CybA+DJcjwXJot4uc+R56DFov1SnolyvlE0u+2PTZnMyPIs47jb2DV/bf8Aw3/mPCKG2Iu8ZjdyKymrfPwYlSUyeEdYTIk8dkqC5pzGdzwkfNNm5rDtwilJFVQNKkTY1Sm86LEOGxiIyyPdN4XGfLqM5fWJ09GkZdOtwIsQuTaFotSY3Ij10GghRJKZUI5k2ZZxa2LOtM8bEI2yztZ2ydxy31b+rpZ06+hS5SunYUtamxFMt9hk4hE7viZlloZHvdw0JamSgUTpEEe21eZbiQscvEYnL/0k0J97doz8JXwk5Scmw00zyE7EI8BudkTHE5wtnoNBLLncH08MCifjoSd5lhQ4GfYTnE5n3C8eO3b3Rlz37+3n7PuXTYJFTSqJ0WMsivvnNbdusW6RsWWQ+ug8IP5+Mu7Dw4Pxd/Uw7wKZKycinp475Ud7RMZOxN1+wZtcqSRLUJE7GuUorvq9plfeRFzmYmLMXlqTcRjvK6rWXLdlslypeMpmvhSbrb2Z89CYs8xkoZX/AIgjVVFNs6me2zQ4l/NgMo8yy0bXuGshRbLfMmzMZTNbFnW23s7ZaExZZCSrchUEC6bupk2Jix623ERFlqefYGUvemNnaNYSLqkkp1m1zsPEe3dM3Zn0L1kJKpX0lOxZd2IpltyLGTu3WzaG48+hqSRXfxpOw8Rto3TPaWe3mluW5aahl8SS6nduPw7Zu9mglTTuEaiFaugsQwPgyXI7nJot4mMs4SPMbdURcY0+alxMPEbetdmMj07hJx1tX7JT7db5TfwrOznFm+f3CRdwhV06za6Vh4j2/WCN2Z9C9ZDN4ycmsrZprIVu1Xy5svBUymxZN11ju2ehuWeQ6qk0lYnikKIL5UbPC5k7G/V7B49dUOYqlVzaFMh8KHZLOcxHmzador+113+KU2P/AGJOI3xE0Rd7DJ8TfGttvw9c701dtVovqs6XtSmLyEVxQbR1xZFlDaR9erBJmpOD1PTpVan+a2LDPezc8idtSHmpdLnL086ejpLSp1uBFtBcmxtFqebseug0KHS1cjHlyajsqmG3Hk4BR2625mbHlnl2jJllvt5+irjjJ38/Vq/SWkel/Lj/AEHn1yhXWrLkV20vsfKkWHa1/Y7t19wrrkKuRgJahV7kym6+LZiK21jLIszzYVUvg0k4vlcYJPrOd/KH2m2htowy9Wd6fP8AJOnCdXn+HKXUZyZPORQJOLJSa3EnYhTsG43LdbefT1OM9DUNlvSyq5gppTYUWyXXu5nkzkx9o25lEkoFElbTE7zZNzybz5RybnRHkzmfrHVd9o0+BdS+UUy32ePRnMiiyiy0I9RvTl+Xn0Z1Y/n59WV+0/8AHMP/APGwX+6527rfWHFX/wBs/wCf/wDcelSqZKxPDPTx3yo3aJjJ2Nuv2DsK/ty8p/uWcPM16ZUVNHnxqJGxSpdry74ZmM8RdZc1vxcKOkqMKc0kFU2aan8pI2eGOy4zMt7rfUaHCj931XufnIF32dUIF0PJppj7ZHq7ERQZa6n1d4y46y3WzLeOocQJJ/KVCHalMXPnOcF3ZkRsWTF3DPptEp0ShSiUJ8WaltedfFDfcRnzSPJtB6YZNc+q4FU52xXclpfe0OvU2ugrLHGc6TjnleNuqpNOTqIlqGC+bG2NJcixmJod4+a2Z5aiWYpkylEmrJY2QzrtrmsebFbBkeeuWRe0SKuGEmUoigTpseUTNMvOF8uw4Rnzqbwin7Riybtptxd6WV1unXl3CMs5/wAeV44X/lw9WuqSSnWbXOw8R7d0zdmfQvWQ8fMqM6uViSUaTHlFdhpsQof4c99i7H/ASS6dJmqJxwK3QybcRThnk5Zbjvrl+I9WlrdDRp4ZCdRZKgdobIzZzfrL1jOq597qK6Zh2m6kmUGo1VPJjqa6ybBc0vBhO1z7YTJ3YhqpaJTkaiGenT2TYHaK+I2cm6z9YypdeqNVTzoKYhsmwWvMxoTtc+yIid2MZ65OrqNidWtxKlLe1JhETOxnvlu80iP8Bu8ZzJtmsrxbp6tdUklOs2udh4j27pm7M+hesh5mvcI5KxPPRJ5V8qO1p1xk7GR80y9TDQQ8E0ki/a4tqua3I4LdX0PPq+4V8IuXp5oZW8pU+Sg0utMjPPQsu0bl13G74Tj0TKa5efpNFVz9vQzVGy24eLBYUd2plm+Xd2iul0BIrwpluImlvyzmW0u/U7wWnl6xVDtcfCCqSUnJ4mFcoyPCaBy3T1fMvUNb6pSKf5lNK9sTOfeepjMcMfX0blnl6er8yjmxT1s+ZFrFb4DioiIooIYz3InuHzHEc2dLsO0s7YtX7h/YIHUGZm8UGp/zOX4Ds4uW/Es/kiPvbIVQS4Jb2Ez65ieZuzJ0wudDax9g7YeLnNL2Qvp3jI2uM6IpsyXluZsb6j6gMpM6YRQtATOb6D6UeVld4QwlHOnQxE5HaA7jkn3peIfOi1PtHVJLmqJsUmAr44WzcifrHORBFLlQwxExl1DWOg9DwNXxp1ewW3S53MzbDYojP2uPPD0PBpFxjT6mlxMPEwt612YzPTuC71wTW+XtgEiFbtV8ubLwVMpsWTddY7tnoblnkKwl2WaAABrAAElUW8XU+aqw8TDbduZ3Mi17xluptsm7pJSeXqC9dK3kynDwo9LrSMjy1LPtDp3CD+Ti3vxMSD8Gb1uOqWXJodHhgUT3lSXeZYfXF2E/aFHTTpSc56yBl07y8TlmxmUOmWjaCJO0/Fdve/h5+DtVFvF1PmqsPEw23bmdzIte8ZPBVFsu1TJUzGTTbMKdbbe1z5akx5Zhwq2ufsqFJvbTfdBkV1tplmenWNtKmko08MhPBZKgdoXM2c36/aHfP7jth97Pof1XHpfO2K3ldL73i06m01GgqTSVieKQogvlRs8LmTsb9XsGeu+zqhAuh5NNMfbI9XYiKDLXU+rvGsKx7dLMu/UzqOpnTU5yFkbrpPl4WLJzM4dMtG0FKHokHf4mIeg8IP5+Mu7Dw4Pxd/UwuQ9Eg7/Ewx7aZl32oAAFJAAAAAAAAAAAAAAAAAAAAAAAAToeiQd/iYoE6HokHf4mAhp37wVf+j+QxrDJp37wVf8Ao/kMawnHt+as+/5fs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DJqP7wUj+t+Qh1rymcjo8+enjsmwWtExGzxEXX7Ry6dwg/k4t78TEg/Bm9bhXPrWBS+btt3K62WNFp1vpqOd7XTpO8356vngzHDBTIUcRtPTviwfy3RGZZ6Hl2D6qP7wUj+t+QhPQP2pVP6X5TFFR/eCkf1vyEH/Hz3b/AMvPZrDJQ/aNQjXRcomltscejORlHlrqXX3DrWFM6UnKQjjZdO8hCxZsZHFrlo+orSppKNPDITwWSoHaFzNnN+v2irzdInE2z+g8IP5+Mu7Dw4Pxd/Uw1hxVJpKxPFIUQXyo2eFzJ2N+r2CSjqZ01OchZG66T5eFiyczOHTLRtAnF0XmbZVSlyaZwoTVFRPaVOucrD3GgKHq1d+waCf61wgWY29sVmB1WXwb2mr+sOFH7vqvc/OQyuDq1Wqp5U9JLwcLnKriiscziLcPV8y/Ec/s56/F1nzYb/Bq1T7TxaXJ9WPN8zpFDkbXOzZHkMrhR9R2r+PjKz1YeG33u/qYelSppKNPDITwWSoHaFzNnN+v2jlVEXGNPmpcTDxG3rXZjI9O4VljbL7oxzks9klW5CoIF03dTJsTFj1tuIiLLU8+waw89S0XGPBCUlxMPEfetdmmGencK5Nax6ennSk9ylTdhJ72utNj3mYss8wmXr7mWPp7OqpTOUKIkSGOybA2NOYjwXJ4d0+c+ZZaCVVMp0pPFRU8jHmkzJb4oXzv55/fr6hxQ7XPviSb20tdU8iutduSPTrh/EbaVNJRp4ZCeCyVA7QuZs5v1+0JvIusWIhRfRq+ZNmYyaa2LOttwmdsszic4my0HoQGTsSunb1PmYiaXzEVpE768oeepnF+A2Tp7dmW9XN7sSJNJpVYXLU8DSkGG0lz3r4W5xuzO/WO3HXEn1fZ/wD8S/o/Xz2O6539Wgk4VVJJUdl2SdiYd926ZM9ral6jFdLovG+FVKgoxsV75Vlrs8JZkZdhHoOHPVrB346Zc3elK7ZMUdOkcYKYukzL8JmezI8tH07MxppaTJlKIVag8dcTvPzhfJuaRtpkManLp1CilpVxuhmPgzWLdZziyJzPMyLMamxK6jvVCZhppnPRWkbNpyhZ6kUX4Drj+rnlx9xxlxnyNJnf7xRb5HrLdiIrnYy9QrQ01JTr9kk4eI128ZuztqfrMViSqLeLqfNVYeJhtu3M7mRa94vWua573xEnB3l6eS6bvKVPlY9LrTMiy0LLsGsJKWi4up8pLiYmG+9azuZnp3isMZqTZld26ZPTuEH8nFvfiYkH4M3rcawxJCmSjrFanqI7JUGA8TGbPC3V7QVV6dKTxK06HHQkzT8YoXzbmmT65CZlJvarjbrTbGTx+kn8nT4tqUxcySxwXduZkxZOfcMr9p/45h//AI2C/wB1zt3W+savFaufydQqO1JoufJwCgu7MyNyzY+4Oq3t55+LenHHv55+DPVKZyxRElUR3zY2elsROxP5UvZd+A6oaargv2STxO7XbxKMXVtTybP2v6hXxlSKR9RxsHC/gtjiZ89WPtGUurVXn1CBCkT7Kphe6C+CO7IjLMyYsn+8RdTm3nzz0VOq8Sannnq0Jiah0NRJnxwYE07sOJ44upj7e0Z9U4WeVk0+HssUP7DPdMvaQyeJdl/ayjYbvJ7mLf2808my+8bctNOQJ50+CDiSVDbiROSnEzYvYz97+oT1ZXicK6cZzbt5+oJqjNUK56yB5smzHieHJyIodO7QatHhkylBnTKft81PqpxjlPcR/wAEXeXc426XTfJLqhJ+0s747vaRZEdvNYSLkXFtkyVMwU0p8Kdbdsjs+Wsdxm2egTCz5i/El+UqiLAp81VVpnGWC2HDbg2uZEecOvV9wQIuLqhQ0uJiYePvWs7k+neCNbx1UKeqky7dmxMeG58O4mhzNnduoV1H94KR/W/IQvUvM+iN2fLfqxK9Q0yeQoUJSwoZFrwZxXXGRameTDlORVfg9tExJM+rbt062De7MjcyzMyHrpPS1Hu+AxqWt4u4ISlWHiYb7tzO8wy17xmWGMu+zcc8rNd2fM4RyamokyFkrAQndjw3HFfk8OhOTGRaBR6dJXqDW0xXsU2XrJwzmYbkZc6I83Yz9TitLSZNXUQq1B48onefnDtWTc0jKy1m9YkVcD50pPFGnU480maXYUL59pxCdZXmza94TiXTQQ7XQb5KvlKbLa1RkVjuZ7pPEbxGRDWQ1JJUb9knYmG126ZM7tqXqMeJ4yq9I+o42DhfwWwRM+erH2jslqNOUKIZC5JYhgfBhxIjwXJ4tCeJzbXQbj8TXH7sy+Fvn9nsKot4up81Vh4mG27czuZFr3ghRbLfMmzMZTNbFnW23s7ZaExZZDz9L+tYSyn72xPZT9LL3I+UPV84vwGrx1sv7WT7Dd5Pfxb+3mlk2X3jpMpea53GziNYZKH7RqEa6LlE0ttjj0ZyMo8tdS6+4cpimTXFEmQljx0JXbXCxw9TwasepdXeNsV9r7k/Z+8GTVuXqCBDN3kynExYNLrSIyz1LPsGsMlR9a4QI8He2K/H6rL4N3XV/UGXZmPdrDynCL7VqBoZW6pTeSg1xriIzzyKFiLr1Hqx5Tg79q1Al03dUpvKx641xGRZZFCxF1aific6x91/D43l7PVjJ4O8vTyXTd5Sp8rHpdaZkWWhZdg615TOR0efPTx2TYLWiYjZ4iLr9orSppKNPDITwWSoHaFzNnN+v2iu+SO2LsMn9if8N/5fxiiuiPuGsA2zbJdJ5PS1Hu+A+F1NSVGza5OJhvbvGTOz6H6iGdLQRU1TOjpUrdhtvT3eVyy3ouazmfrGslUyVieGenjvlRu0TGTsbdfsGd+K3tzGftqunbtQl4iaXz1txE76cmWeplD+IcIuQp5rpW6pTeSj1tuMiPLQ8u0aw8zXqdOR0eeSdXYhgtZNhkbPEX8Zm+pv+AnLcxqsNXKNuqIuMafNS4mHiNvWuzGR6dw8zR1MlTRzkLI8JCk8vCxnjXxGcOmcLG2mo7bRx7y2xbdb/Z8XC2bq52V9zP6mHGjppNM4UGijgx5peTnOcNm4Znu9buw55XeUs88/9dMZrGy9+/nn3NvYldR3qhMw00znorSNm05Qs9SKL8A4L/u+l9/85itct2WyXKl4yma+FJutvZnz0JizzHn6HTdqx0NWk3bFbhwXNZe5nnCeb5C7xlNInON21dtV1Hdp8vDTTOYtuI2bXkzz1I4fxDCSUXk6emuUqeZJxDLEt1zNyJiMzFa5bstkuVLxlM18KTdbezPnoTFnmPP7akqP1quS8NNM6JDcZs2UecOepFr3BlZPvMZb9yqlzb6fKp9JU4mG+Iqw2wnM4i3ItXzL1ajK4K7XHtUlJyeJZcoyPCa4y3T1fMvUNBVLqNYURJDn4Eo22mRZDFgZPDvZXXM+Wgz1ytJHwggXJKnh4j3R4BnhNARFker5+wc7xq+zpOdz3V1ym8UYC6kycHCuxI7rmdiLKIz7TGglU1Gsp4Z6ePi6Vm0TQzcXNutmZu9x12JJTvtOoTMRTL56m0yd90t0stDItB5pLFOpSiE09QwkKp2U4JRXWl/IbmTGbfiNvy36MnzT6x6BVMp0pPFRU8jHmkzJb4oXzv55/fr6hxQouM75dbmbQpkM8m2zBufrhYonIiP1DbSppKNPDITwWSoHaFzNnN+v2jPXfZ1QgXQ8mmmPtkersRFBlrqfV3jpcfWomXpHKtJpKysUqQogvlR4zwuZO0JH1ewZ/CKi4FPOdKUWpk3kk9j23GRHvO5555jVqP7wUj+t+QhJwoW309Ulky8TDsx4rmwnMjhyPV/VoJzk1lvzhWFu8ZPOWanqUyOtylKlbtKNI/L4VjXQtzSJ9chu8F/3fS+/+cwU0dBGaNLFIeTLvthviyfM83fUeUk03Hp6dRNk7KmhuxVd192bFuO5Z5Zdrifmwvu35c57eVto01OrlYqM+ODHlFhYcTxQ/wALH2dgkSqajT08NJTx3ro3aU0JbOx3anlFcRvrkO0mpbFUE6ibOuTKbsVXa20WkxbjPDaZtlrqOMSmTFWF1cTx4spLhtAxw33Q2ano3sGbn4t1fXt5HoKOpp01OcimRvKk6wtFk5mf8XeNESLqakqNm1ycTDe3eMmdn0P1EMSsKZ0pOVMqcbSp2i5izYyi8nD3Q6+sdrbjOXGYzK8NBD9o1CNdFyiaW2xx6M5GUeWupdfcOXCaZOmp5dOTyMWardjvImsMouv9RqpVMlYnhnp475UbtExk7G3X7BlS5c5ZwonRxz2lILcOXYWd8Gefd6xlnGvdsvzb9mqlTSUaeGQngslQO0LmbOb9ftHYBnKq3TkaiKQoUWTYGeGyI2cn6i9Yu2SIkuVVqlMlGninqI7JUDPExmzm3V7R5+vJpyijz1q6CybBbgyXI8F4iKLeLnPkeegJa3TlCiFauUWTYHwZNkR4Lk0W8Rbz5HnoMSqVrjPFxk/Zgb/kdLtCK5269Bxzzljvh8PKXzzz89uZRJ01PJmxp3lSbsOnXlk558q/vfgJFVbk09PFIpCi+VG2HDYZbOxufOLeuc9dB2+k6uo/Vaejw1MzmRYpGzZnkZNoRjz/ABar4w2HB+s/yXF2Pq7aCMspPsLxxt+29Vwd2SncHyXTeTxPKx5m7RmRZd/UOSWkya4ohq6g2lTndPn1FbziMux9B59VLnKU8VRXT2mzmwSsLlmO2LTmtlqWY0EPBjar5c1ZgqZTYsnCusd2zdjcs8glt1NcMuMm8t8vQfSWkel/Lj/QOP0k/k6fFtSmLmSWOC7tzMmLJz7g4gST+UqEO1KYufOc4LuzIjYsmLuGVxAkqvKU+HZU0PMnOceN25GZHCxkZetx1t+I5yfDRVarKU9TijlJtiVk2MeIUy7dK3qYsuztH1xkkXU/YcbitNB/Bac7Ec31ZyYy73Hp4E0lHORSE8FkqC9oXM2cn6/aKVSaSsTxSFEF8qNnhcydjfq9gz+3l7n9zH2eUSqeE6xPDPTx3yo3aJpROxt1+wS1CRJhTq4IKNs01PZiTNqOOy4ybLrcEq6TKUQ05Qsx6QTueEcL5XdW9zvX+A9BQU0lQnkLSgslQXbNJczwXMyi3v4n1z0HOTq426ZXo50yaDQZ01PIqKddgTTuYsEomzOHrP8A0G3xWrn8nUKjtSaLnycAoLuzMjcs2PuDg7yFPJDN3VKbysGttxmZZ6Hl2DWHXDCdMcs871Vk/RqkeifMj/UVoaakp1+yScPEa7eM3Z21P1mKwFzHGdoi5ZXvQeZ4TS5MpRLgOfs0pc+0zLDjewity/RtR6BUpko08U9RHZKgZ4mM2c26vaJKOmnSk5z1kDLp3l4nLNjModMtG0GZTq+VuF6fmaIkXItqsmSpmCplPhTrbrHZ8tDcssxJJ+yqgnQyt5MpuwoNMG0nPPM4nM+vQSVybxjUJFGkqcPEuxyw3ZiKKHX2dRhcprkmN3wlof2vwgn1TyOFbyXOd4Dh1y7H0Hqxk8W8WctSZP8AvE93luot6IztZzP1jQSqZKxPDPTx3yo3aJjJ2Nuv2DMJri9253q5nZ2GTO+yqgoXTd5MptxY9MG0mLLM4nM+rQawC7Nol0yUP2dUI0MXJppjbHBq7EZx566n19w1h46JTJWJ11Jp0d8qPD2OUxk7HdHmfsM8z9g7cZVep8tSZ3+8T2wcj1FvREVzsZ+ocp8STh1vw7efPP8ALV4Ufu+q9z85DPrHCOnTU5SIJW2ypnlIbopbMZGXV/2wzalR0yaCCeom8XxTXsTWnNtZiPeI+/vH1S6pxLT5Uzi67aX5bHbEtM+pjZnYTlnd88fqvHCa45/QQ1LhFUb9knYmG127LJndtS9RjQl8HKdTE86fU5uPKK1orYobM2/hPN3IZ+21efUNqp8vA4w5kN0EV2GTHmenX2DQS8D5MpRDGoU48oneXYcL5dpRDMZb6b+9uVk9dfckl8I5NMUTpCOVjoStwIbjhsyeLUnNzM9RyXVpXXrEKRPh4j3QXkd7MZZmRMzGHCKmpJD8XSbdm6TvGdtzWann16d49BS/tPCqk714ErzOsMWZNc7PmWQSZW9NrLcZOuRiKuDlRWJ4lqibeujZ5NsJOxtziNtCcVpU1Op6iGrJ4L0MbtNeItnYrdDziuM20yGqqqM6FRFIQpNrmymxocQpdjk8OpZvnp2CWZSZydRJqMB7WulXYhZS8ZytLraFi9WbCuiS7ieu2aydftdd/hdn+xOxH8GbvcaCVNJRp4ZCeCyVA7QuZs5v1+0ZSVTJp6eGenjvpEbtExls7G3XvRXRH3ewbY6Y6c8t9vQHnqtN2rhAgSpFOCplYl0WHdY8BGWR5G5OK6pUvKoafO+0srILfYZ5mVvNcZUVNvqFLTq5OGmmYtqS58Jic98jc3Nj9WgnO74isMdc0krUiWoJ5fB6XjYt2NJuOG9i3c49G3jyG0lp06FRDPXK9rmynwYsMpdjk0Wh5vlr2DlUf3gpH9b8hDWG4483bMsuJp+Rqujxd3iPQUhbMQUlbOlxWmVmbP8AxGX+owJxkcNhw3HFpC7ON2gTIZPB+fHMgxId1oXb+Mxfqj0ZlQrq5eknyFMW7u7rQ9pH1F6hoFQprFHHMtlnrFaRt3OI1C1PPObBLS4cWW9iGY0K5Mi2NHA+7v8AiQQrNn0wzkzFEMx4ZDPu63Zdo50xHEsqpJiitOdzTZ9ITM/AWo/2JU/6X5g4NkZ8JkJ9RYn5DAfCFGojXYaabhzodI7SNsuw/UKaChTrp186a8Jfw2nnr19w7UaJq+ULc7/+gxx4Ow2VGdHqUVr+piMBArkSpERFKn4xH12HCw9HwG/t39P/APcPKD1fAb+3f0//ANw1jWXfZ1QgXQ8mmmPtkersRFBlrqfV3jWAZNL+zMKlzvXgTfPaxRZE9rO2Z5ie1V3jWAAFJBkqPrXCBHg72xX4/VZfBu66v6hrDEo6mTKo51ZZG02d5eax5tEcMORdxZEJy9l4+7qu+0ahAhh5RNLfbINGciODPXUurvGsM6jpp0pOc9ZAy6d5eJyzYzKHTLRtArymcjo8+enjsmwWtExGzxEXX7RkupcqWbsxjKpsuTU+FCmop57ypNrFYe+8Bw9ejN2D0wkpaLi6nykuJiYb71rO5meneKxuE1OTO7vCSqIuMafNS4mHiNvWuzGR6dwUtbxjT5SrDw8R9252YzLXuFYyU/1XhAsxt3bbMDrvsg3tNG9YXi7ZOZp1rCadNTlPRwOuk+QicsnMii1y0fUdaVOlz6fKmyoroInY2brMWDF4OTcOTNpzPsjco/PueLTqYO2X3nfH7m0AAKSAAAAAAAAAAAAAAAAAAAAAAAAnQ9Eg7/ExQJ0PRIO/xMBDTv3gq/8AR/IY1hk0794Kv/R/IY1hOPb81Z9/y/Y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Tv3gq/wDR/IYKPrXCBHg72xX4/VZfBu66v6gp37wVf+j+Qwp37wVf+j+QxznaT6ut72/RPF+1KJ/X/KKOEXIU810rdUpvJR623GRHloeXaJ6pyFEhXSt1SmfCj1tuiIjy0PLtFHCj931XufnIMu2Rj3xOncIP5OLe/ExIPwZvW41hJS0XF1PlJcTEw33rWdzM9O8VisZxyjK88AyV32dUIF0PJppj7ZHq7ERQZa6n1d41hnV6ZJlUefGokY8orXl3nC+8XWQZdtmPfSXhNMnTU8unJ5GLNVux3kTWGUXX+oz0NNwKfHskm2tpmu3ntuM21O09x/8A/o68H006bWFs+pwOuk2NE5ZPCZfw5aMNDoPCD+fjLuw8OD8Xf1MOWuq9V88rrvpnTPPI0EqmSsTwz08d8qN2iYydjbr9g7DJ6Dwg/n4y7sPDg/F39TCtct2WyXKl4yma+FJutvZnz0JizzHWZccuVx54efTrUlB4QLEuHhpplm9cZ2NA+mZm5mCGm8Y1CNOrk7OmQtakuua8jM98jfUiPr7BJORcb8IFEtXM2FTFbbJtxX3M8yYtCI+8asS3auK6zNl4KaVi4p3XWPul6zc+whwnPfs73jt3ehABnKqjOhURSEKTa5spsaHEKXY5PDqWb56dg9Funnk2rVKZKNPFPUR2SoGeJjNnNur2jKl1adVVE5NTCslQWusyO1yfmRETuxl+IkS06dWVEM9cr2tDKfBiwyl4rk0WhkZMZFrqw9AlTSUaeGQngslQO0LmbOb9ftES5ZfSLsxx+tZ/Euy/slRsN3lNzFv7OceTZ/eMTg/MnUpQtSRyL10dmHIvIrmIzPezImI3G3tquo7tPl4aaZzFtxGza8meepHD+IkriLi6nyFVPmbPsN1kNtz3mRHmftPtE5Sfax9F42/Zy9VdKpSeApS2aWIsJ3nZk+pc120yEi7a6DZOScpTZb3J8isdiLeN4jeIzMV0pXMklKRq+fG+DN88znFkXNbIs9RrC+mWccOfVZeeXFKpkrE8M9PHfKjdomMnY26/YM+ufWsCl83bbuV1ssaLTrfTUZS6akXVCBVRFP2lm0OGfKZEWsW6TQkftGfMqM6uViSUaTHlFdhpsQof4c99i7H/AAHPL4nGnTH4fO3sF1SSU6za52HiPbumbsz6F6yGSuqSuCza53E7vbukoxdH0LJsva/qBDQOfFNh2dNPbFRPfzXblHfXey9gIVtIS3y6JLxlM1mk3Rw3s/XFkTE5ircr34889mSYztz557s+j06o1NQdWjV4E0/JzcOGK/I4TyfJmbQbexJKd9p1CZiKZfPU2mTvululloZFoPNJatUZVHhgQlhSkj40zdN74t3Iy9ugkVIZ01PFUU6PAQmzFilE2dvXnr6hymUk4m663G283Uel+k+PUNlp6ParuZFi2XZOeRll1/cM9KpqNVTwkcfGMrPaUzQyrc93fyd2fLsYEqGdNTwwEj41QwPs0zFKQznvZa69vZ6xt8S7V+1lG3W+T3MKzt5p5vl9wqdWXfzz8UXox7eefg8pS0SSfhRYm1KYn+pWnBdr/wCZoWW93MPTJaTOmp4ZSg8BCbugyibN/KEb6734DbAXj8ORGXxbUiGmpKdfsknDxGu3jN2dtT9ZiSd9q1BQhm7qZNbiwa41xOWeRwsZdWorqi3i6nzVWHiYbbtzO5kWveFLRcXU+UlxMTDfetZ3Mz07xWpvpid3XVVY4qlMlGninqI7JUDPExmzm3V7R2GSu+0ahAhh5RNLfbINGciODPXUurvFZXUTjN15+TtfBfZ503e2m7FT5Fzci3s/5nyHoKj+8FI/rfkIaCpNJWJ4pCiC+VGzwuZOxv1eweaRoldO4QU9LOmYiaXiYEVpE7wPFkWep9Y5dNw49OHbqmfPry9HJ6Wo93wHkaLtdR2KSk+r7Dfcoyia9zLdP2GXWN6pKZ0qZPkI42XTrcCFizZji1y0fUfHBNNJlUeXPggabOfEic82iiIhuU6spE43pwtaqVNJRp4ZCeCyVA7QuZs5v1+0dgAdXIHjkvByTVU8K1PN2SVNdpNpzLWNucZk7s/eNv8Abf8Aw3/mPCKG2Iu8aw53GZ9+zpMrh27vCKqJOhURT1Cfi5Dk8V5TbMm6jc3PxHWTUlcjZ8KdxbTZ12FulOtbXquPe7e0erXLdlslypeMpmvhSbrb2Z89CYs8xkrqBiWKpsO3KYXxYXwsfQizdobS7NWHO/D19l0nxN/a8889WUhUJI71CRFxfgNcrxTm4TuRbh6vmXqdxqoakrjv2SdxwzXbpJ8LVtSzfP2N6xLxbtX17B462j+O7Z7LctHzf/T1jPmU6dNTyafGrddJuw0WGWTnce+7aZ/gJlyx88n7qsxy88v7PVJatJmqIUigsBcbvIzibJ+cRNpmOVO/eCr/ANH8hjzSqrVGUoiSVcseUTYkjdhfJy3oS9h5DrS5uxU+VM2ni3GflsPG2hjPq/htdvW4r+5u/cm/D1Pveg4RcvTzQyt5Sp8lBpdaZGeehZdocHeXp5Lpu8pU+Vj0utMyLLQsuweaqSmdWVCZEnj2ubKuacxS8VyI+abMzN62HsENSSVG/ZJ2JhtdumTO7al6jFY5TLPacsbjhpJVuXqCBDN3kynExYNLrSIyz1LPsGsMlP8AWuECzG3tiswOqy+De01f1jWHTH1rnl6QAAFJTyelqPd8BMqpMmaoiVpzwFxs0/OJsm5pm2mQpk9LUe74DMrFWnQqCp1MK9dHqeRWMRRfxExuT9YnKyTlWEtvAq4RyUaeIlEqxdAzprjNnP8AnIm0N/wEiWkyauohVqDx5RO8/OHasm5pGVlrN6x1Q8E0ki/a4tqua3I4LdX0PPq+4dpdWnJ1E6nRlta6VbhnlLxnK4+poWL15sOfN+268T7CSXLko085NHPwZtLtw1lhxNiG57ne3X25DPq1SVwbAolTsTDxMJXaRYrsR7jZNpnrqNWSi2HhAnmK5m2KVV1s63Dw7YM8iyNyMi9TDtXlMlYnn0lPHeujtaUxk7GUWp5aE+omy9N9Gyzqnr5yqlpqdQ086fBBgSjtxInii62Lt7RlI1M5fWKidMjaVOwnUsXJtD/JFq7GXq1GfS1uyU+Uqw9s2R927D2a4zLX+O78GHVZUZNTUU6fU0mAhPFaLEOK/Jv4ScmMiC5yya489yYWW7589lctNTl6ecio0DSp1u0Tni5NjeHdi1djLLQdZ1SSUXaMWdtVSitxd04MTs6jhJoT6uwEKKrzL5k2ZsKmJsWdbBNx9Wy0htLLLVwXbJIsQw7tNTPtkGZ23McGfOPe7O8bzJvszi3XcQ0Dar1VbhxlM1nhe2xnLWE2NyYcuFimnTU8yRHG66S2HC0WTnCZ+rQaGErqvJ1BNsqaHnycQo8bszJjhYyI/W40EqaSjTwyE8FkqB2hczZzfr9orp3NRPVq7rKoMucvTyKiun480rsErChw8zhi01di1LIVVikyaqnKCM7JsHk5mZ2uZPk5O7CXg/LnI1C2nRz8WUlswzsKFriOI/HtG2NxkuOqzK2ZbjE4M1adU08yBQTzZLPMy33M+oiyZhqqk0lYnikKIL5UbPC5k7G/V7B4+uVJJxhIXUmd9Z3sSO0+wiLKIm0cbarhRTpSeKNPMx5pM0u2KF8+0yE45zVmVVlhdy4zuz6ctV07jdVUJeIpl4N8NxE7uRZlloZCqtItl4PrZk2ZjKZtmLOttvaMmy0JiyyGUhqm1cII1UqnYyma2FDj22NAZHmzG5docIltXzlq5ezpp/Nk3QR81nzLPVjEdU6a6dN6p6PQLlExRUJaNFNw50t8Sba+E5EZZHlE5OWWgcHeQp5IZu6pTeVg1tuMzLPQ8uwSSqQvRmmTyKrbBDdZ9XhO3rPU89Rn03g5JirCmQom4spLa8Npw33QmfUeTC95bl056x1Zt24VfZ1QSrknJqZl90ersUJFkeWhmM+jrpKdOcECzi6b/wCZMwjm42Ztl/C34uKpiGnRcKJNOgR2SoLsQ8WI73guL2N7R6CXRKdKTzpECdpU63EhvizY3LrEzHLLK2LuWOOMleapfCfi6nykux4mG+9is7mZ6N6xXQ6orn48yTTtqUxW487HKC7W3IyYsssuwOi/aibepqLosrS+/djzPeJos8y9gqQp0k+/6PLdltbG5I47tbefp/Fp2jMercmzLp1bpiqk1cRqIqsogsmwM814DZyt0L2toOKFPZT49rW7GmVtbyWJi2mb6Zkxt7XG3WKjOXpypMCRl07ykrELk2MoizZjcifXIatYq0mlJyjjK+bH5OXmVzGT5sbM4dGO7d8HXlqTXLytYoMmlJyjjXXzY/Jy8EyuYyfNzZnFSWiSUaeElyfaVyh8FNecDWnvb5G2hkefsHKTRVdO2edKUYdSmXYSewjdsj3nt5pvmNujqZMpQchZG1XneXhY82Izh03ea2niMxxm+Zrz925ZXXF35+xR6JJTKDWxp8Cafk5N5xYORke8+8+vqHGrLf8AxAglpJe0KZGJdJus50BNmeWjmHCKv7C6VJF9Z/iibyehlkZMbkZ+wZ/B+kzolC1IsOyVBZjyMjvcjOHeI8myPIXbN9GKJLrryaCHa598STe2lrqnkV1rtyR6dcP4jKodNSVeoT52DgppVv1e44ncjLnOR6k40K8pnVCjz56eOxDBa0TEe0PERdecNpl3jVoKacjo8iQogsmwXPC5GzxGfV7QmMyyk9PPPqXK442+vnn0cq59awKXzdtu5XWyxotOt9NRn1hNOpCcp6OB5UnyETl9VcyKLV77nPXQV1JTJhrCaecbSkF20xMe5fCRQ+1/U4qSppyhRCtXQWTYHwZLkeC5NFvFznyPPQVZ1W+6ZemT2Z8lbx3s8tXL2dNPutk3X7RbrmTHDaZEfrHoRk1SgJKjizLcNTMblnM2Zup20Jhny+Ec5AnnSKnKddJtaG4uUc3/AISYmIy9oS9P2vzLOv7P5NeoqZKOcnnqI7JUFzxMZs5EXV7RmrpW1WRVFNjKZr7MixLbGa/lCyNyaLP2EP6olq0a9JHPn8Yqt/Z5dhSmy3syy0Pr7BqoUWy3zJszGUzWxZ1tt7O2WhMWWQ27y4ZNY8smJFsvCClzJszGUzcXFnW23tBlloTFlkNBUmnJ1ES1DBfNjbGkuRYzE0O8fNbM8tQryacso8+Qngvmx2tC5E7REfX7BWlUyVieGenjvlRu0TGTsbdfsCYyWwuVslYlJW/+IF8tXL2dTPw7ZN1/NgN8yy0Yx6EYnCBNJmqEU9ZA6GTfjxOeTkRQ6Z6toOu2q6du1CXiJpfPW3ETvpyZZ6mUP4hjencplOrVjWABIuW7LZLlS8ZTNfCk3W3sz56ExZ5i7dIk2knfatQUIZu6mTW4sGuNcTlnkcLGXVqNYSUtFxdT5SXExMN961nczPTvFYzGetblfSJKpsnF83jDo2V+vaTaZ6sM/g/MnRKFsCyRYugsx5l5He5HbkWRMTaDJqVWp1TrCaBQToZNzzN7feEuoicmMhXUqjOhUJjXJOLpu9gqcQptmRXbhFm+RZ9rjnc5bv2dZhZNe/n/AK9MPPcZJJlQxqTOxlM3yie04cdiYt6ImhtJz9Y8/tHG/I7FjVKb/aMW12z5uUPNJh2VRTliiKRXqhs01O1kOCUb3E58z2EJvxN9mz4Wu/nn4NDj9XVeTp8WyqYeZJYo8btzMiKFiIz9bjPVS5KlRFBV5+xLpbYkyw5mM5ZZQ5QsTaauEuiTkyecdTT4Eo7WU3lFg5/yQnvPkXq1HoEvByTCnhkLpu1ypT4MNpy7HN4tDzfLXsEyZZd1W4YdvPPq8+qmSZqiJNV5GAuNsRZecTZOW5DloxZe0IplRlKF0dRkY8osPbJd8ML5bmZd2nePapU0lGnhkJ4LJUDtC5mzm/X7Rn8IqbxjTzwpOIpl+S3mZzJ+ttC6xd+HZN7TPiy3WmfBwciQpp0MS3FkTLcWVhW3seWbuTGb5CvgmmkyqPLnwQNNnPiROebRREQ+KXUuMaJFizsRTLbF3WZ4jbqbQuoUcF/3fS+/+cxWMx3LEZXLVlV1RFxjT5qXEw8Rt612YyPTuGelq06sJ4YEJYE03xpmUWBnu5GRXXMemgqrCmdKTlIRxsuneQhYs2Mji1y0fUeaT7IqqCyl0/dTLbLJuZ2WFceR5m5uWoZ5ay488/y3DHePPnn+GhCppydQhnlHsyFPibNE0UeNcTReuFj7dRywlc/hBh1BNgJqhz5OIUV2HBlmWZZsfUPQIUWy3zJszGUzWxZ1tt7O2WhMWWQVRFxjT5qXEw8Rt612YyPTuDouvPPPVnXN+eeejqlTSUaeGQngslQO0LmbOb9ftHYZyWrSZtHhqKgsCUbuWcTb1vUX+g5barqO7T5eGmmcxbcRs2vJnnqRw/iL6prhHTd8uVYUyaOoJbBG02d5SSx8uxERb2dtrv6x5+ZUZ0pPJKNI1InXYabELNjz32u52f4aD0uEkovJ09NcpU8yTiGWJbrmbkTEZmGxK0X1qTM2pTF5eG0oNo6oczyhtI+rVhyyxtvnn4OuOUk88/HydaPSZNKTnBAd82PykzMrmM2yc2Zxyp37wVf+j+QxySqZNPTwz08d9IjdomMtnY2696K6I+72DrTv3gq/9H8hi5riTzhN3zb5ycIuQp5rpW6pTeSj1tuMiPLQ8u0Vrluy2S5UvGUzXwpN1t7M+ehMWeYz+FimTKo8yRHG02c2HCx5tFCZjQQotlvmTZmMpmtizrbb2dstCYssg/5WRn/GWvy4+RlxTD3osnPRxajXlIp85Bh3c3fdut9BXwnpExGoKCDehn+T6nYifr9Yx+Yo7cT8GIWgl9Ine74C9XUSXS5UvDw4pLuVz693qEEvpE73fAJfSJ3u+ACym1HY5qmCOXiSo7boXZ2frb1i6RW5CJbJjTo7XucsUzfL1l6xhl5Wf7o+pnSJPveADRSVMklWlKcK533bm/hbsH8QLokSsp0MNxdcLs+Rl/qM+HeUR3Z2Nb6nIdQHVVPkRzYYJMjBh6t84rvvHpuA39u/p/8A7h5WFLMUxEUkuULQ+we44IJil0iBRpFOdy7GiiIPofVvDOrCadNTlPRwOuk+QicsnMii1y0fUaIBZuaJdXbilUyVieGenjvlRu0TGTsbdfsHYZPQeEH8/GXdh4cH4u/qYawS7LNMnhFy9PNDK3lKnyUGl1pkZ56Fl2hXPrWBS+btt3K62WNFp1vpqCf61wgWY29sVmB1WXwb2mr+sKH9ax6pzdtt5LWyx4det9dBHe/f/h07T7v8tYYlSTSarWE0g4MWUlu2mFzhtuhI4ex3bqG2MTgzLnTU8yoqJ+LNVs5WETWGcPV+g3LmyJx4lybYAAtAMnhFyFPNdK3VKbyUettxkR5aHl2jWAZZuabLq7BgyfqtUQYO7tuJj9d9kO7ro3qFFD+q49L52xW8rpfe8WnU2mo+5qLjGiGlxMPE/itdmifTuE3mbVPly1WmAkpa3jGnylWHh4j7tzsxmWvcKxUu5tNmroAAGsAAAAAAAAAAAAAAAAAAAABOh6JB3+JigToeiQd/iYCGnfvBV/6P5DGsMmnfvBV/6P5DGsJx7fmrPv8Al+w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Mngv+76X3/zmHBf930vv/nMZ6VTOR8CIZ6eOybA7RMRs8xuv2j0CVNJRp4ZCeCyVA7QuZs5v1+0c8PT7nXP1+9PLTSVlMKQogvlR6wuZO0T9XsHnEsudwqTwwKJ+FNSO8ywjxLz7CZmtHo5amSjphT1EdkqDWJjNnibq9oi4MzJ0pPMpyiRhTUjOd5G95nF1fqGUlykphbMbY0KWt4xp8pVh4eI+7c7MZlr3CsZPBf930vv/nMawrG7xlRlNZWOKpTJRp4p6iOyVAzxMZs5t1e0Z/k/tSrcjheTlc7AfdPOHnXZHpkFL+08KqTvXgSvM6wxZk1zs+ZZBXPrWBS+btt3K62WNFp1vpqJt3Nqk1dM+npp1DTpJ86DAlHft0TlF1mUvt7f4e8aFc+q4FU52xXclpfe0OvU2ug0FSaSsTxSFEF8qNnhcydjfq9g80hWq+ENPjp82X2Yqq4t3M4i3Mn0bL2jLOmdM/BUvVeq/i1aoo2rFQyUW3WtjwYuFZocOZ6v6uwZ6VTOhUQojjwquqfaZzFFZaTw7vNN4csvEVpajJR8F4VqdJZKgdpOIZs8bc4y9bhMpM5Ook1GA9rXSrsQspeM5Wl1tCxerNhl3eYTU4vlJ6aSjrFFkJ4LJUGO0LmbPC/X7RJXpclMonwKJ+HKqdrzLDPBwyLqLnP3MFYqM6anKoI0jypPkFuIWTmUMW4Ze0s/aOtaRbLwfWzJszGUzbMWdbbe0ZNloTFlkMvMumzizfnJi8Y0/jCoKcOmzOelw3ZjtLfLe5xEf4DslTSagnhkJ4LKRA7QuZ7Q5v170NsRd/sGfwP+tXY29sTYHVZfddpq/rG0qq0mUoiSJyx1xM0jOF8n5xk2mY3HVnVfPPZmW5emeee6tUpko08U9RHZKgZ4mM2c26vaM/YldR3qhMw00znorSNm05Qs9SKL8B1S0mTKUQq1B464nefnC+Tc0jbTIFVbpyNRFIUKLJsDPDZEbOT9ResXf/2RP/1aIkqmycXzeMOjZX69pNpnqw8/x+rqvJ0+LZVMPMksUeN25mRFCxEZ+tw4rVyPtmoVHZVMPPPAKO3+EtDY8m6usTfibnE2qfD1ebpFL4Rwx0wkS1FtMJ86LFsu3nLQsuod1SaoqE8R16CyVA1il4TwXPPcg5z5F6tRCkq0NKqUyNEV6WNrpelzF2mRmTGZj0ipJOlJ4o6vVMdCTYkvZyhfPLOHPVtBym8pd3brlrGzU04rkVIS2TK3MxlM13nWxw3s3VDkTExDKWSqvUahUJclNh4mHjycSA2Yt3M/Y+QJ1uBUFiWgS7tpswYrmttJ4so9evUZSFFt18uVM+s5YUm3ymr56ExE+eozLKXiefj6txxs5vn4ejVXVJJHZtc7jhnt3TT4Wj6Fm+Xsb1iRRNV1HY5lWU4aaZfhzsMjZtcoc9SIhty6JOlJ502BO0qdbiU68s2PLlX978ByqiJJBwfmqqTMw00xsSG0zxWjIizizJjf2jbjl3pMse0KXQFcGFMt4vUyH5Zym4rv1OxMWXrcbSWkyZSiFWoPHXE7z84XybmkbaZDshW7VfLmy8FTKbFk3XWO7Z6G5Z5CsdscMZOHDLPK3kAAHRzAAZ1YUzpScpCONl07yELFmxkcWuWj6jLdTbZN3Tl07hB/Jxb34mJB+DN63GsOKVNJRp4ZCeCyVA7QuZs5v1+0dgk0W7Bk0P61j1Tm7bbyWtljw69b66BXPrWBS+btt3K62WNFp1vpqNYZ3v3N7Y/eDzyzZFVQqHG28mRYeHqVl5Z83M3Nh6EeJnTeN+EChKkU2pltt0WG72QOWRsepGJ+JdaX8Ob2u4LzplUVz1S2LFnJ7cOJrbbiMjyJiPIi1GlwX/d9L7/5zHzUk06bMnz0cDrpNuBE5ZOxRa5aPqPjgmpkzaPLkQRvNkviQseTxRGQzGdOUlMr1Y2xtjJ/bf8Aw3/mPCKG2Iu8dVSmcoURIkMdk2BsacxHguTw7p858yy0FaVNJRp4ZCeCyVA7QuZs5v1+0X3uvRH2Zv1dhxVKZKNPFPUR2SoGeJjNnNur2jsMn9t/8N/5jwihtiLvG2+zJN93VKmnKFEK1dBZNgfBkuR4Lk0W8XOfI89BogASaLds5UmnJ1ES1DBfNjbGkuRYzE0O8fNbM8tR2+qVen+eTTfbC7H3HqQrGcqTTk6iJahgvmxtjSXIsZiaHePmtmeWoyzTZds+qIuJafNVUmZstrYkNt+JmRFnE7M5/eMWZRJ0pPJNYn2KVLux1N5THc93cI/YWXa49BXlMlZwXnz08d8qO1omMnaMi6/YOvCj931XufnIcssZd36OuOdmp9Xj5cycsUTqiskbXKlW45XlLdyth09haF1Drxlt3LVadtGB5NPbZiXZHvQlkzEfrHoKXTUlXp8pdUJOMpmvfHccLsZkWRGRaEQl4RIlcunnMVzNut5s60pWBmT5Fzrsi9TDn0WTfnn5unXjcteefkz6PFOQJznx1DYJSjycWCU3EtMyP2M/e49Al4RyYk8M9dK2SVNfBiuOZextFoWTZa9o8+lpMmUohlKDx1xO6DOF8n8oRtpvfgCqXJlKIlNXn464mxEdhwvkxb8OWjHl7BuOWWM88/Ayxxyvnn4vapVMlYnhnp475UbtExk7G3X7B2HhFSacnURLa9BfNjayS5FjMTHvQc1sj9YVKZUZShNHXpGPKK6yXfDC+RPnB3Dp/d13jn/a32rflzFNUUzptOWbNIK22ZhFHi5NobGTGR+0aP1SkU/zKaV7Ymc+89TGJL4UpoZE5ScHLxWtIc8825zNpmJJlbkplEmfGo41mwXYcVhyMFyY+ref8G9YdeM52zoyvGvPP9NvFV1XlKep2VNDzJ2GUeN25GxwsZGXrcdVSanI6PFIUQWIYGeF4jZ4n6s9TGeh4Qq6jfslKxMNrvrBEzu2peoxiqk1cRqIqsogsmwM814DZyt0L2toMuc1uctmF3q8Oq76RSLFyvd2Z7Y+TO25iPIteoeg2jYfqNJRbRgeUgxbMO7Ms4tXc/YPPzlauq7QhlVParrcKDAKDG6zzytZuvVgpdAx6fKqFu1XP9Vey7M4ee+Xb3MJlu/lXlJr5nKjy5MNYNMjn3zY/ILLDKxoTOLcPV8yz9oKl0klEStOsddJZp+Ef1hybmnlBaWXrDhAmp0pOin0yBpU694nizYyL+LvGqqQ1FTR4kidHsUqWzSMWGZjPE/OPmtr63EyXmRts4tcvpp/h/zv+kdUsioylEKtRRsdcTvP2qGF8m5pZaZDrJ2So7Ohp3KU2XdtMGZM+cGZ73OI9O8V4qulcpUFO1JoufOwygwezInOJzMi9TDpN3m1ztk4xjlMmVxYokwQSOLpW9iTL4Jr5ZZd34jrsFX/AL7/AMrB+o0EqmSsTwz08d8qN2iYydjbr9g7DpMZedudys408dUqdJR1hNPq6vaZSi7Eiwzga2EiLmn6y0G39GqR6J8yP9R1ryacso8+Qngvmx2tC5E7REfX7B2pa3jGnylWHh4j7tzsxmWvcJmGMys0q55XGWV1SppKNPDITwWSoHaFzNnN+v2jx8KLYeNKfNmfVuSxVVvk/wCItzU3M2y01Hq6ot4up81Vh4mG27czuZFr3jEr1JkyqPPVqDx1xWvPzhfeIuaRtpkHxJ7ejfh339XKr/8AxD/+N/oEn7Rp6eTNyU1W7FUdmEblu6aE2Td4cFftGoKlyvlFMuy2PRnKIjyLLQiFShFgcL0arEu2m/dta22W2vWIk3Or3/ldur0+s/hszulp/e8BjRreLqhXFWHiYeBu3M7k2veNmd0tP73gMGJNOWcKF0g4L0MeHtMLkTtA8Pr1LqHTPfGnLDXO3WBFxdUKGlxMTDx961ncn07xoVJTOhUJkSePCmqrmnMUVlpEfNPV9Byrn1XAqnO2K7ktL72h16m10HWjpp0pOc9ZAy6d5eJyzYzKHTLRtAk1bjG27kyqtKmko08MhPBZKgdoXM2c36/aMSTTUkGz0uoycTDu2abcZYr70eRHk2RZnn1D0IxOEymSjTy55R2LoH2aJjNnMii9Wh9Y3OSTacLbde7z9YUzpVYKRU49vlJ9IWKU90JH/D3fcOtFRbLsVQlTMZTNvwkttt7PCe/oTFnn7A4OosZpiSZ9Z/inW9F1bI8o7icvUPQcQJJHKU+HZVMPMnOcdvbkZseTl3jhjjcvmd8s5j8pQ/8Az9p/aW7tX42abvN7O8ScIlu1PRkkvGUzecV1tjNEWuRuT9YxaxXpNVTlBGhsmweTmYxna5k+TE7sNpDTVdBv2STxhjtdvFKsZ21M3dz+4X1dU6Z2T09N6r3ckvBydSlEK1PN2ubKdpNpS7nJucZmzO/cOVL+18K/lsV+Mf4XZ8Ls7P4e8aCqtyVCeI0KiyVA2MpsM8Fz3dwy3nzLLTUKfRJM2jpJFTTvNk3tDeeTxGf8J+wOmb1j2Z1XW8u6ThBLk1WsIqdBPsmwX4h2GdrwlEXY7t2jbXLdlslypeMpmvhSbrb2Z89CYs8x5ShqFaqoT12xbcpht38UpVmRlpobl4D0CGakS0+OpzVONitiqcM4b2M4S3eptMiG4Zb3fczx1qeyShoseoT6nOmbVdbgKbbLsjhi3S07My6h6EZ1BTTkdHkSFEFk2C54XI2eIz6vaOW2q6ju0+XhppnMW3EbNryZ56kcP4isfliMvmyrqqqM6FRFIQpNrmymxocQpdjk8OpZvnp2DPnItq2inwzMZTNt2xVbbY29BuaG5ZZe0xX5P7LpPI4XlJvOwH3iyi512Za5DQSppKNPDITwWSoHaFzNnN+v2hrq7m+ns86mQQcG1cudOn4kiY98yxsNiYsiczc4h6JKpkrE8M9PHfKjdomMnY26/YOc/pyX3/AcFSacnURLUMF82NsaS5FjMTQ7x81szy1GydPbsy3q792iMng7yFPJDN3VKbysGttxmZZ6Hl2DrR6tJqqc44CsmweUl5na5m2bE7sOXQeEH8/GXdh4cH4u/qYNy6yhqzeNda8mnLKPPkJ4L5sdrQuRO0RH1+wVpVMlYnhnp475UbtExk7G3X7ByXVJJTrNrnYeI9u6ZuzPoXrIeZS8I5NKTwok8ra5Up2nXHLuc35pkbM7dwzLKY5c1uOGWWPEbfFvFnLUmT/vE93luot6IztZzP1jPS1unKFEK1cosmwPgybIjwXJot4i3nyPPQefVVuorE8UhQovlRs8NkJOxv1F6gSy51TTwpCnvNkvs0iwt9zeLe6mZ8xxvxOfld58Pj5q9KurSuRZJVp+LcZ7VF5TrWYz3SLPqLvGLWF0lQnKCNZxjN/8uZhHKwcyfL+J/wAGHWSi4s2eYrmcVqYLrZ1uNjPrkTlCxGRetxWhpvGtQj40k2qUzbRvPjXEdvNMihYiLTUL1ZceefgydOPPnn4s9LFOWUeGnp6hfNjdkWCRO0V3PP2P+A0Po1t39k4rs/8AmY2I/fkzd7j1YDrPhT1cr8W+jzy6gYliqbDtymF8WF8LH0Is3aG0uzVhrUvZOL5XF/Rs7Ne031z1cVjJnfZVQULpu8mU24semDaTFlmcTmfVoK1MbuJ3cpqtYZP7E/4b/wAv4xRXRH3DWAVZtMugBk0v7MwqXO9eBN89rFFkT2s7ZnmNYJdws1WLW5WxSZ9Rkmz248tvK6Qw5nzWfq1HCirdl4PopcqXjKZt+FJutvaM3z0JizzH8rFXUzKZOnIkzpDttVXl/MRHuGT6uX4jAoda4ox/q+Ni2/x2sz+o+0cMs5MnfHC3FoKqdUYk8RKFbrl7Omw4d+w/5yNiYs+rsG2upuBT4OK5NqlM+z7z23GV3ONjyfUVoUWy3zJszGUzWxZ1tt7O2WhMWWQ4qqtJlKIkicsdcTNIzhfJ+cZNpmLmMk5RcrbwrSqZKxPDPTx3yo3aJjJ2Nuv2DP462r9kp9ut8pv4VnZzizfP7hnpUMmaohSVVHgSjfYpGKcTZPM3oe48+4emFS3KJsmNee2LiqocZ1CZtV3PU22YOVpbpPc7kWmTDbVKZKNPFPUR2SoGeJjNnNur2jlVNk4vm8YdGyv17SbTPVhn0eXOUKDjqc/FXJdJdhQ4NxH1w5ROTewZ9m6jftTdVJU05QohWroLJsD4MlyPBcmi3i5z5HnoNEAFyaRbtnKk05OoiWoYL5sbY0lyLGYmh3j5rZnlqPP0ddOk0c4IFlkqDykzCI9leI2y/ju/AegVKZyhREiQx2TYGxpzEeC5PDunznzLLQYtLpuJwflTpMnGxXx091uO0ZlDvGe7brlqOWX2vl8885dsfs/N9PPP2as6gJOL1CVJDs+PbdE5x803LIz9orpa3jGnylWHh4j7tzsxmWvcJKXUsTCkzp2NivgKLbcdnOLdIt23TPUOC/7vpff/ADmKxs3wjKXXJUf3gpH9b8hBVuQqCBdN3UybExY9bbiIiy1PPsBP9a4QLMbe2KzA6rL4N7TV/WOteTTllHnyE8F82O1oXInaIj6/YHeW+cHayecuVO/eCr/0fyGCj6rwgR4O7tt+P132QbuujeocqKpkrKxVZ6eO+VHgtExk7QmXX7B1qP7wUj+t+Qhn/Hf1/wAt/wCWvp/hOh+tJFVU5u22clrZYduvW+ugorn1XAqnO2K7ktL72h16m10E9G/dST735zFHCj931XufnIb/AMNn/wCTX4FJ5eoL10reTKcPCj0utIyPLUs+0awyeC/7vpff/OY1hWH2UZ/aoMld9nVCBdDyaaY+2R6uxEUGWup9XeNYBtm2S6AGSh+zqhGhi5NNMbY4NXYjOPPXU+vuGsEuyzTiqTSVieKQogvlRs8LmTsb9XsGVLq05HR50awsVcltx5eULXRbuZE2hloNseZ4XTJMpRT41EjHlFiPLvOF8oeshGfE6ovDm9NdVCLAp6OgYl2038va1tp383r7NR6EZNJ5eoL10reTKcPCj0utIyPLUs+0aw3CerM76PPcMFuBT4UuHdtL71zW2nCenWNtKmko08MhPBZKgdoXM2c36/aPNIftHhfGuScomltdHozyzIsjz1Ix6sZhzbk3P5ZMQAAdHMAAAZNW5CoIF03dTJsTFj1tuIiLLU8+wXIeiQd/iY+lSaSsTxSFEF8qNnhcydjfq9gj4PTpk+iJ5s2K6OK5zZv4jEzjL71XnH7nOk8hUF6GVupk2HhQa23EZnnqefaNYZNc+q4FU52xXclpfe0OvU2ug1gx44MueQAAUkAAAAAAAAAAAAAAAAAAAAE6HokHf4mKBOh6JB3+JgIad+8FX/o/kMawyad+8FX/AKP5DGsJx7fmrPv+X7A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JKot4up81Vh4mG27czuZFr3isZPCj931XufnITldY2qxm8pEihFgU9HQMS7ab+Xta207+b19mo9CMlR9a4QI8He2K/H6rL4N3XV/UNBUpko08U9RHZKgZ4mM2c26vaMx1Nty3dMf8AaMyQhh5RNLu2yDRnzgz11Lq7xQn+q8IFmNu7bZgdd9kG9po3rH1QE0UpCU+fAyqd5WJ9WMyh0y07B81H94KR/W/IQz/9m/8A6nBf930vv/nMP23/AMN/5jwihtiLvGfEmnLOFC6QcF6GPD2mFyJ2geH16l1D0wY8zXsZcXfuDEiUyYawunro2lIMPBiY9y+FotNXy1cVVirSaUnKOMr5sfk5eZXMZPmxsziWg0mcmTyI1xvNk3YMvLkXM7syPefLXQMru6hjNTddcJXVeTqCbZU0PPk4hR43ZmTHCxkR+twXfZ1QgXQ8mmmPtkersRFBlrqfV3jQVKZKNPFPUR2SoGeJjNnNur2jKlzJ1ZUTkiyRs0pPbjyLyjxbieHeJmZiPLULqcepN3n0ZNHqMmaoMpKR5snoKbEPJyPE327972ENviXav2so263ye5hWdvNPN8vuGVS/szhBKpcn1483z24cUORvaztkeY9AuW7LZLlS8ZTNfCk3W3sz56ExZ5icJNfMvO3q+V5/hF9lU80MreTKfJQaYNpkZ55nE5n16DVpf2nhVSd68CV5nWGLMmudnzLIJyJIlp6iZVJmNi27ROtOG9j3codGyLIePSqaisTw0lPHfKjdpTQk7HdqfsfUTb05c/k2Trx4/NqpZc6VWIYKRP2ZCufDmWFG9kOeUWer6tqNDjpIhp/2Sn2hNI8pvnBh3Hlzic3Mz9gxaxLqMSco6zPsmwdHl2Qne5ldnDo2Wo0KWk2rCUU+mbDc9ivHxbNSPcPV8y73GY271FZSa3T7X4Q//T02f/sR22/dEe8Q4pZdOmp4UhT+NZsD7NIsikM5vFvfjn2esbfEu1ftZRt1vk9zCs7eaeb5fcK11SSU6za52HiPbumbsz6F6yF9Hrl5/j90dfpj+nm/2Sfa67/C7P8AYnYj+DN3uOUxNQ6Gokz44MCad2HE8cXUx9vaMRdwsVz7Nkh2W17syju0bUsuv7wQ8E1c+/a4tlta3Io7tX0PLq+8T17vyzdb0anzXUTVFZOqyGCZAmslInxIsQj55k2WXYPlDKV1eoRqpqbbrWxYcQpT5GRZ5dnV2D0qTg9SpiaCONK8Ru54kXb7RLSVM6JRTJ5xvNX4u0xMW/YRlD7G9TDLher5qqZzp+WOVUouw8H5uMo2jAbA3LMO6MrtDzd+vQbSpNOTqIlqGC+bG2NJcixmJod4+a2Z5ajlVuXqCBDN3kynExYNLrSIyz1LPsGsOsxm7pxuV1NpEK3ar5c2XgqZTYsm66x3bPQ3LPIZPChFZT1SqTMw8SzHhtfFYyKHM9G9Wo1lyLarJkqZgqZT4U626x2fLQ3LLMZMS3auEFLlzZeCplYuLJuuseDLPQ3LPIMu2q3DvuNCYmp1cTyZ8cGPKK7DieKHrY+zsHLjLizkatO/3ai3y3We7CR2s5F6x1VUmTNURK054C42afnE2Tc0zbTIdkK3ar5c2XgqZTYsm66x3bPQ3LPIbzv6p419FYDJ2JXTt6nzMRNL5iK0id9eUPPUzi/AaCVTJWJ4Z6eO+VG7RMZOxt1+wVL6VNnrHYZKH7RqEa6LlE0ttjj0ZyMo8tdS6+4dakpnQqEyJPHhTVVzTmKKy0iPmnq+grSppKNPDITwWSoHaFzNnN+v2jO9+5vafe7AAzqwpnSk5SEcbLp3kIWLNjI4tctH1G26m2SbunKh/Wseqc3bbeS1sseHXrfXQaw4pU0lGnhkJ4LJUDtC5mzm/X7RyXLdlslypeMpmvhSbrb2Z89CYs8xk+WctvzXhn15TJUJ56I47JUFu0zmM8FzI4d3+J9MtAosydNrFVjUSMCaeC8u8om3T6yHGSi6PRoZm0JpF22FbZzt6D169h+0V0794Kv/AEfyGIm7lLfO7pdTGyedl0npaj3fAeMmJp1MTyZ6WDCXJLtricjsvNoNcjcj6u8eoULdlVzZcqXjKZrYUm629izz0JizzE9FlzpVYqsCifjzSwXmWFC+6fUQZyZWRmFuMtaFL2Ti+Vxf0bOzXtN9c9XFY8zLTTqPWJxI4GlTrcBM5cu0O9vm9trmeeugrVcKKdKTxRp5mPNJml2xQvn2mQ2ZyTnhlwtvy8utU+08WlyfVjzfM6RQ5G1zs2R5DWHnqXWKRTqfKS7fiYb72DGTuZno3rHJVwrnI1EUhRTbJsDPDjkbOT9ResZM8Zza24ZXiR6YB5T6WbVyNuw3f2h8Wzr5rZvp3h/4t/7whv8Adnpyf2r68PVgPKcS1er/ALWUYOF5Pcgid9eaZdhB9C/8Q+T/ANQdeV7YnRjO+RXFqSncIJCqTLxFMu7HhuMneAihzPLQ+oScKqkkqOy7JOxMO+7dMme1tS9RitDQEkyoRpZsN2xNixOZY95GZZPu2+rUZ9NQyamoUqU6N5Um1keKe+5GXPPRmf8AAccuq8e7tj0zV9mqq4YSZSiKBOmx5RM0y84Xy7DhEkyvTqyokpIEN8qO7EkYxFisTlvMTMz+semQ1JJUb9knYmG126ZM7tqXqMZM6pJJHCBRxjOt2a3Zt0ztug39Cz6te4Xlv1y4c8demPLPVJuE6xPFIUQXyo2eF5ROxv1ewZ8marVU9PTEinGxbrk2GUNjHcW8er5nqNtVLqNYURJDn4Eo22mRZDFgZPDvZXXM+WgrlqZKBROkQR7bV5luJCxy8Ricv/STQn3t2iend71XVqdo8zxLsv7WUbDd5Pcxb+3mnk2X3jtMpMmJPJmwHYhguxF+Z3ubFybuTHu/iPVJadOhUQz1yva5sp8GLDKXY5NFoeb5a9gz/qlTqG0UnpP/AJivPkcmLciYonIjL1ah/bk8889T+5b5x55p50p6alxxRoZ+0zzbDn2HBhdu6bkbkZl6h8Kpc6mJ4khz2mzm2mRYW4xvDvdbu+Q3J9InbdPmKEvG02K14sQpFjF2Eeb/AOnrEfHFXn1DZaev2q7mRYMEF2TnkZZdf3CbjruuZb7eefg6pa9OoaeGnKELzZLueMXWd3UR9vaFHiqNcUHPjqGFNSeTiwYT55GR9nYCVNJpSeE10HFy7PBUuc27Pe3CciYjIs+1xLWKTJoycoIz2mao8nMzgwrTJ8nN3fuG/NJz2jPlt4717VKmko08MhPBZKgdoXM2c36/aPP0dTOmpzplMjeVJ1XMWTmcXk4u+HX1jEkzVaqnp6YkU42LdcmwyhsY7i3j1fM9RXOW/wDiBRLqkvZ00+3aJN1/Ng3c4c9WPIVfiS61wmfDs3vk4lV1en8abRjKZv8A5VhQux26uRaE+g1UNf8A/D8aqbFtCmQ2LC1nOjMizZtOwbaVTJWJ4Z6eO+VG7RMZOxt1+wePQ0vZeEEaWVUcFTKbCiwLr3gMzydiYu0bZ0auPqyXr3MvRt8E00mVR5c+CBps58SJzzaKIiG2PPUObxdUJ9GnKcTDtwCw2dyOKLT29Zj0I6fD+zpy+J9rbOVU6dEoinoVeyTZrY0WGUy9iaHU8mz07R2QrdqvlzZeCplNiybrrHds9Dcs8hWJF1NSVGza5OJhvbvGTOz6H6iG61zGb3xVYxOD8ucjULadHPxZSWzDOwoWuI4j8e0ddtV07dqEvETS+etuInfTkyz1MofxGJwml06bWJcBz8Cab7TMsiibdK3L9BGeWuV4Y73j7ttD9o1CNdFyiaW2xx6M5GUeWupdfcEn7VqCddK3Uya7Cj1xriY8sjhYy69QnfatQUIZu6mTW4sGuNcTlnkcLGXVqNYVJtNunifrcun8e+WUzf8AzsocBjs5ukVxZaZDQrSmcsUUqfSI75seNhxMROxER872HqK6CmkrOC8iQogvlR3PC5k7RmfV7BkpZc6Vw3hgUT8eaTvMsKF+T7CHLVkn107blt+m29OqSTDTrsb6tvb9p+zRn1EPBva+MKlxh0nkr9Ow20y0YRxQQxcIoaKZfZ0LtJ7Ny/na87PUd1CmdKrFWkI42XTsHAhYs2heLXLR9RXVuy30T06lk9fP/XLhR9e2r+Di2z14mI33M3rcerGJXk0lHwXnyE8FkqC1oXM2eMj6/aKqxVpNKTlHGV82PycvMrmMnzY2ZxU+W21N+aSQrFWk0pOUcZXzY/Jy8yuYyfNjZnHlZlOnL6xJkLFbLp12PDhlybQvDobG5EWmgqo6aor1B1COBps7ya14eTYjhPc63ZvVqFNmU6VWFMdOkY80rdjl3xQvunfmffr3DllevW+zpjOjeu7WlqZNDUTpCqPAQnbskLHF1PHo56n19wz1y1XV6fBMmy9hpsT4s64pr5k2WUXOJsu0SVROrXU+aunLdoTSGwI8IoMS4yKLIsyYy69R6Cl/aeFVJ3rwJXmdYYsya52fMshU3len0ZZMZ1epwdpvF1PLFk4amZ5Xed2M2620PqGeql1FMoiSUGe8qS18iyHkXJy3o+c+Z+oba5bstkuVLxlM18KTdbezPnoTFnmFLRcXU+UlxMTDfetZ3Mz07xfTPsxz6r9q+rz9UlJI+D82Xs2zqULcjiHFhXxl16G5Z9bDrUKtUUadWmgLFmpbMRZuwtcZGW43rb8QWTJNZrFOgjkXoY8XDmXmWK0OeWRkxl3jKqSSSmUJqcoqjypNzns58i5FF1c5/bkOWVs3Z9zrjJdS/e9LwX/d9L7/AOcxn8LE1OlJ5k+OBl05sOJ4s2OEj9Wg6rptI3KnKU7OpnvhKcOOPmtCe7pplmQz0qmow1iGfV42lIHxImh3L4WLm6vlo4rKzp6U4y9XUrmKZylPJNZHj0grsdSxQ42e7uFvQtExZa66DQ/bf/Df+Y8IobYi7w/bf/Df+Y8IobYi7w4l2X9kqNhu8puYt/ZzjybP7xUl++efom2fdfP1aCVNJRp4ZCeCyVA7QuZs5v1+0dhk8dbL+1k+w3eT38W/t5pZNl94cdbV+yU+3W+U38Kzs5xZvn9wvqxT05LJ/Tkvv+A6KlMlGninqI7JUDPExmzm3V7RgVJQrkz0yhWv4vxLrZWCU3DYiI8y1fI/U4jS0uTEnhNPSeMZWbKdoOVfn/IZ5Np3OJud7SKmE72lYqMmuKCRI0mPNLyE7EOHqI4t0yLsMsxlVhTUZqgpFTjebJ0haHJyI/4e4el4rq9Rp+HUKjh4nPk4EBsx5ZkfqIxX9GqR6J8yP9RyuGWXLpM8ceHj6ahnL06mBOjx5pWtMxShw8z6j1du4dVFF2HY+MFGz499+5fh26aHm7l7BoUFTUU6eQRR3yo7tmTNCWMxndv/AMLa566CtVVpKlRFUU5YkqmMxZljYhW9Zbrew3EzHHp57ruWXVqdldBoklGnkT1CexdBc8V5mzmZdRtoY2wGdWFM6UnKQjjZdO8hCxZsZHFrlo+o9MkwnDy23O8s+qLdrqE2mYeJht9WubaXIoud/BbrrmOyWnVGlJ4STq9rlSnZNhwy7nP+czNmd+5go6aTNUHPkwOhk9Bic8nIymevX+buG2Jxx381Xllr5YkQ1JJUb9knYmG126ZM7tqXqMViRci2qyZKmYKmU+FOtusdny0NyyzEnGXFnI1ad/u1Fvlus92EjtZyL1it67o1v7LWAAFJZNL+zMKlzvXgTfPaxRZE9rO2Z5jWElU2Ti+bxh0bK/XtJtM9WGJR11RrKc4IFmzTU/lJmFDHi3GbZZMzd4576b0umuqdTQqi1JPxaZh7Upib6tccF2kXO0LLPXqGeqlyZSiKDhJPx5RNssyw4Xy38oPd17h6BKmko08MhPBZKgdoXM2c36/aMT6pU6fxpVujf+XKz5HO084WOJzIj0yGZS+vf9G42enb9VMxNOUSzWroLJsHkZLkeC+UW8XOfI89B5yZLkw8F5MaqffNju2SXYZWNHv5lq/r7hZIVK6/SZsiaow8BsU7CPGeJy7LWbq1GpwTTSZVHlz4IGmznxInPNooiIT9vsv7Hdn0Oarr2PLqCnETS7b5OGRXu7ZkxkxkRj0qVNJRp4ZCeCyVA7QuZs5v1+0YmxYFQ2WCZstv7Oitvtyebl1+925DWpa3jGnylWHh4j7tzsxmWvcKw44vdHxOeZ2SVz6rgVTnbFdyWl97Q69Ta6DWAeZo8uTUE506CfioUvlDsOHaLjOIvXDaZduYq3V+9Mm59zQQ/aNQjXRcomltscejORlHlrqXX3Au+zqhAuh5NNMfbI9XYiKDLXU+rvGsA3p4Z1cgydtV1Hdp8vDTTOYtuI2bXkzz1I4fxGfR5cmoJzp0E/FQpfKHYcO0XGcReuG0y7cx6YZL1RtnTWJXk0lHwXnyE8FkqC1oXM2eMj6/aNsZPCj931XufnIaw2favnuX7M/H/DEqCaSmUK56yDFQq7MeJzLBsIih0zic200CjqZKBQdDjjebJ8nGx8o5HGeXUz9uY2x5SGUkQ1CqJZqb7N5LFixD5PJyy5xvEfVoIynTZYrG9Usvnn6tWk8vUF66VvJlOHhR6XWkZHlqWfaNYee4LrbKelSzpeHiX4EVz4rGZxZFo3r1HoRWF3inOayeU4D/ANu/p/8A7hq8KP3fVe5+cgp37wVf+j+Qw4Ufu+q9z85CZNfDs+9du/iS/cno37qSfe/OYo4Ufu+q9z85CejfupJ9785ijhR+76r3PzkN/wDx/gz/APJ+KulouLqfKS4mJhvvWs7mZ6d4rABcmppzt3dgAA1iSqIuMafNS4mHiNvWuzGR6dwIVu1Xy5svBUymxZN11ju2ehuWeQrGTVPszFqkn1Y8rz2kMOZvazvkWYm8cqnPytYeZlqZ01POWo48NdU7cCSxG2GbRbx5aOebDVrCmdKTlIRxsuneQhYs2Mji1y0fUS0dNJmqDnyYHQyegxOeTkZTPXr/ADdwnLm6nnn8Kx4m755/Lqh+zqhGhi5NNMbY4NXYjOPPXU+vuHWsKZ0pOUhHGy6d5CFizYyOLXLR9R2XItqsmSpmCplPhTrbrHZ8tDcssx5lVVp1TTxVFOWyzaczFlHfiHb1lkzdh6jMr0zTcZ1XbW4MppMKeYtTwYUpUzSXOKy0zLnHq+o2xxSppKNPDITwWSoHaFzNnN+v2jsLxmppGV3dgAApIAAADBQ/UapB/Hxk/qw8OE/vd/Uw3hjqk06bTJc9HA66S+BE5ZPE0WuWj6icu21Y99NJUmkrE8UhRBfKjZ4XMnY36vYJKCpnLKPInqI75sdzxMRO0Rl1ewVpVMlYnhnp475UbtExk7G3X7Bn9B4Qfz8Zd2Hhwfi7+pgveVs7WNYAAUgAAAAAAAAAAAAAAAAAAAAE6HokHf4mKBOh6JB3+JgIad+8FX/o/kMawyeC/wC76X3/AM5jWE4dlZ/a0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yeFH7vqvc/OQ1hk1H94KR/W/IQnPsrD7WynfvBV/wCj+Qwq3L1BAhm7yZTiYsGl1pEZZ6ln2BwX/d9L7/5zCh/Wseqc3bbeS1sseHXrfXQTOZJ7rvFt9lyHokHf4mMbhQtvp6pLJl4mHZjxXNhOZHDker+rQXbbsqSRLlS8ZTNuwpN1t7HnnoTFnmPpLSZMqjw05QePKJ3POF967qP/AFG5by4icdY/NUtFTSUdYqshPBZKgwWhczZ4TPr9oqVKZyhREiQx2TYGxpzEeC5PDunznzLLQeapc2rz6hKmbTgcYPy2HBFdhkfV1dnUPSzJkmlJ5KRHIvmx3YEi8yuY3i3jdmczzEYXePtF5zWXvWeuRcynzZl6mpPiqrW8m0RbmmmWTdor4y4z5Gkzv94ot8j1luxEVzsZeoSIZX0hvVVFN9Wy2aHE5upR5kxnmRa9w1qot4up81Vh4mG27czuZFr3jZ236MveT1ZKhFgVBHDiXVJTf9dta20vN8093d/EbaVNJRp4ZCeCyVA7QuZs5v1+0ea4/SU7lJMXGCmf5ecxynbm5GTaG2XYJKotq9RqE2mYeHiN9WugNmIoud3PqJ68ceyrhllxXXhopkzVCeRBG82TdiQseTlCZDP4/VwcpJiw1Mzy85iPFbm5GTExZZajQoNJnKU8hWnPYpsu5p+UzGczLmme62nrcV8GUMmUomQKEeEuSM8zFM3vI+ostBGssst9tum8ccdd9M9DTUkd+ySeOGa7eNPhatqeb5+xvWCej49QWRbBbs1n1LGe64vOPl/N+A9sPKTq+kQ1BQqSRbZtVt0LHLw7SYszLN3P2MKywxx1tGOeWW9NqjpqdKTnPpkDSp2sTxZsZl/F3jFT1L6PbYhnTtowLMCC2y67OLMiNtesZ9Pl1FYnSU6OfhIVV+GdkMT2mcR+vUu0KlwcnI1CaQnm7TNUXNDaUDWkR9Z+sZcrqXGNmM3ZlXWctq/CHaJaSX9W3bpN0G72ZmxnmRmK6XwT8lOqEXbenb2kW8R+wx6VKpkrE8M9PHfKjdomMnY26/YOw6T4cvNu3O/Fs4k04pU0lGnhkJ4LJUDtC5mzm/X7R2AB1ck6HokHf4mMZYix6hUEs6ZgcYYeBFbddhk8WRad7DZQ9Eg7/ExDXPquBVOdsV3JaX3tDr1NroIznC8Lykpa3j6oSlWHs+wvu3XX3kZa5MzesehHnqWtvqEpVhtxq+7d5LCIy1637m9Y9CGHY+J3BiVpNJWVilSFEF8qPGeFzJ2hI+r2DbGTTv3gq/8AR/IY3LnUMON04y4s5GrTv92ot8t1nuwkdrOResVrkW1WTJUzBUynwp1t1js+WhuWWYLqkkp1m1zsPEe3dM3Zn0L1kMRLW6dT1EMhOovQxu0NkRbOxP1k8Vxn3CbZOLWyW8yNtCt2q+XNl4KmU2LJuusd2z0NyzyHFVSZM1RErTngLjZp+cTZNzTNtMhnrlCuo2KKWixMN9nV4pEzsUW5F7DLP2jPr1enTU8+nKEOBNO1zxiibMouov8AUZlnJOVY4W3hoUNbj1CeqnS8DjC3AhuuuwyMosy072HoR45UskrE8UhRwjvlRs8OwmTsb9XsBVVKjCninoattcqU2NFs8MuxzaHUs3z07BOPxJjP/G5fDuV/9exGJLUyZqidVlUboZNuyTWPJytjyLPXLMvYMSxJxft30f8Aq38+2H2tprqK6XwYVyMJVtmyqYX3cIo7dS1djy8RvXcrxDomMu61fpLSPS/lx/oMpPWsPbKpJT42LZjyr7cBt2HMy3rtciyHVLTp1ZUQz1yva0Mp8GLDKXiuTRaGRkxkWurBLolOU1idIgT4UpJbiQ3xHjXwuXXut+Iy3O8kmE3PP8OXGiui8pUKdcpU8+djkWJbpkRGRMRkQz4q3OiULlqdRsk2bhtJsKZexNzjLJte8eqlpqdQ086fBBgSjtxInii62Lt7RLRZk6bWKrGokYE08F5d5RNun1kFxu5NtmWOrdMeTx1MVqFNLUbTBOtun2QQXsTFuxaNmQ+E6RWqqCzjCmbcphsv5cpVmWWmRuTfcPXSelqPd8BDTv3gq/8AR/IY2/D5nLJ8Ti8MRVwUko08U9RUrJUDPFgGbObdR+sckNNSJL+NJOJhttG8ZbM72809+7LTQegpf2nhVSd68CV5nWGLMmudnzLIdawmnTU5T0cDrpPkInLJzIotctH1Gf25rqk8889n9zLfTb55578vo1SPRPmR/qNBKmko08MhPBZKgdoXM2c36/aMqnqZKZQkkI48VCrvwIWMsGwjOLXOJzfXQbY6Y9PeRzyuXa0AAFoAAAHmVCmdKT1arI42lTsHAmsWbHbFkfeWZCvgmmkyqPLnwQNNnPiROebRREQ8osUyZtHp0iCN5snFxIWPJ4nIerVTJylPFHV5GxIZbYku8pmM55Zw5wsbaauPPhlu785enPHU15wViZOUKCgpkjFXJdZl5Q4NxF1RZROT+wYlJqSuPb1E2dh4mHiq7SPCZyLcbN9MtNR1VVGSnTxU9Qk2aUnZ0WIceNcd3PIt1tfXoNDiviqn4k6o27N5CdgPg3HvZEZ3O7Z6Bd5Xc8880TWOOr555t2Sy5ylPDBSJ+xIZb4cywpmM555RZwsb66uKpkyTSk8lIjkXzY7sCReZXMbxbxuzOZ5jPQ1JXXr9kncX4DXbpTb3dtSJmY/vGhLTU6hp50+CDAlHbiRPFF1sXb2i8eZufm55cXV/L+fPycuLeM+Wq0n/dp7vI9R70Jlc7EfqCqV9JTsWXdiKZbcixk7t1s2huM9LVqjXFEMCEtilS3xpm7M1LdyMi7D07Rq0ekyaUnOCA75sflJmZXMZtk5szhLv7P5lmvtfkkl06GqKZ02qp2iK2yTf5LLPehMndiP1DWVJpKxPFIUQXyo2eFzJ2N+r2CJQt2VXNlypeMpmthSbrb2LPPQmLPMfGxK6jvVCZhppnPRWkbNpyhZ6kUX4CuJxOU83m8M9LFOUKIZFBqFiGB74cEjwXJy5+cTm/sEiVNJpSeE10HFy7PBUuc27Pe3CciYjIs+1x7EBn9tX9x5lVUZ0VHiNQk4xQ5OpxClX738hE5MeXc4z9nSJaft1JW3KUXlI8IyvvNiyiyJicaqdFxjUFlTTTMPEs2VTa7MVse6fsbMvYOVYpNRUJygjPjGb/5czdlYOZPk+8/4MOdls355+f3uksl155+X3M+qUfi6nzYdgxMNvruMzuZf+W/rt/ESSZqSkVBOqSKdutuuhwzlNkxZm/af3DQo8ycsUGpRyGlIPII7yzvIyi3z9hnm/YK69UZ0VHnyFyTZJs23BhxCmXtERxaFk2WvaJ1NdU88+qt3fTfPPo5TlqSXUFEuqS7dtt2iTcZ4FhbucPOuyPLQau2q6du1CXiJpfPW3ETvpyZZ6mUP4jz9NRfsaYkmbOpn49062/mu2R5aOQ6zKTOpSiTNgPZpSe7EX5R3XExcm5sz2/iKmWXfzz8k3HHt55+b2IDylDWq5GOlp8vjJNJtsiuKTa7meR5nm/3DaS1unLFEMhOovmxu0NkROxP1l6h1xzlccsLHaqLeLqfNVYeJhtu3M7mRa948yqpM6Unip1KPHmk22nlC+d0vnH7dD9o0Ntx6htUEvarv2dDdZdk03Pq97syGshRbLfMmzMZTNbFnW23s7ZaExZZCbOu+ef6VL0Tzzj9/uScHVqRVTylpJeDhc6TccVjmbZnq+ZjWHnk6K+oLEqaZs+w2bLFbdhXk8eR6v63bqFfGXFnI1ad/u1Fvlus92EjtZyL1jcctTlmWO7wcF/3fS+/+cxn8Lk05Yop8hPBfNjxGhcidihPr9g0OC/7vpff/ADmJOEiLjGoU1LiYeJi71rsxEencJs38OT7lS6+Jb97ElqYjkTasSrEqJM/Jth52+w3h9WQ26Gtx6hPVTpeBxhbgQ3XXYZGUWZad7DKqkrH4XzZezbVc3I4ll3Jl19Xb3DlDVpKBQhgTltMpDiNMzgxLy7DLJn9bsOcy6bz6Otx6px6vQcLFMmVR5kiONps5sOFjzaKEzGTR6TOrKg6jUzvlR6FkWKxHD/CZMzF1ZiWXTp1TTzqtU1eBKO1puGUV+dukJ5MxFoPQJZk7hAnhjUSMBCbvLvKLHz7SY4WMu8V9vLdT9jHUcapX76fNmUmLEw2xJzNhOZNlEWb5l6hn0dNJKjnPWQYCE/LxOcW0bxlDpnBabaajtXKlt2BJxtnps+76xbfiWsfNa4miJvWNpKmnKFEK1dBZNgfBkuR4Lk0W8XOfI89Bv2svPP5+5P2cfPP4+8SppyhRCtXQWTYHwZLkeC5NFvFznyPPQSqpk6mViKNPI2qbUWaXeUFmHD2nq7+rQaC5bstkuVLxlM18KTdbezPnoTFnmMmqJ0iWnzZNQW2qVrXqMIzvsMjLdLImJiF5cThOPN5aEuXJpSecrWT75sduPPsMrmNod0nZnIshywldV5OoJtlTQ8+TiFHjdmZMcLGRH63Cl/aeFVJ3rwJXmdYYsya52fMshrDZNz6Jt1fqyencIP5OLe/ExIPwZvW4xKbUZKysKVpJL10duzScQydoTKLeZtCfMcllfwKhUJlPiu2nDsnM1tpZ5GWfWQkQ1ri6nxyUifDUzGuUXu7GZlumTaGZDhc5vu7zC67PTKqdJRp4qgoV2LoGdbhmbOdvMI20NvxGTLUyVKictqcezIV1rSWOPGsJudDnCxsfU7iVVFOWKIpFeqGzTU7WQ4JRvcTnzPYQ44SSR9n1BNsqmHnqsQ47f4i3CyPJi73C5c8efe2Y8c3z6K9tsqGy8GZeHiaxXPisT6R6Nve0dVUVRiTxSK9UNklTWshwYZl7G58zRsvvEsyiVyankyI07ypN2HDfBk5ufWNWj0SnTU5yFid10ny8N8WTmZw6G2jaBJleP9QtxnP+6z7qRPqGy0+kbVdzItpjguyc8j06/uFfEtX+j+z7R/8AiWQfzvz37/wGrxbxZy1Jk/7xPd5bqLeiM7Wcz9Y6patJmqIUigsBcbvIzibJ+cRNpmLmE/5Odzv/ABZdPlU6RV0suBNsq6G++TiRR27ptnoeWfePSiCoppKycnkKIL5UdzwuZOxEfV7Bw+10P+KX/wCxJw28XfuYdJ8rnfmawCRDUklRv2SdiYbXbpkzu2peoxWKll7Jss7vKVLl6hWUMreUqcDCg0utIjPPQsu0daxSZMlOUEZ2IYPJzMz2VzJ8neO4/uCFTOUKENcUR2IYMR4GI8Fys1LOJz9WQ9MOUxmW3W5XHTz1Lr9lPlTKtFh4j4c5nxWM3yhLJsi9YTtrkbROlchUqhbhJ8orcPI97mnu55sJU6JXBtlMxNsTJLPq1pS8W7e52pMeeubDrT4Zxp0i1HT8eUV+BJxih2fMyi3j592Z56DJbeKqyTmeez0CVNJRp4ZCeCyVA7QuZs5v1+0dhxSqZKxPDPTx3yo3aJjJ2Nuv2DsO01rhwu98gAOKpTJRp4p6iOyVAzxMZs5t1e0axn4SulcnT021JouZJxCgwe3M3OJzMz9TBx1tX7JT7db5TfwrOznFm+f3BhK6rydQTbKmh58nEKPG7MyY4WMiP1uHECSRylPh2VTDzJznHb25GbHk5d45/N/x7Ovy/wDLu6padOhUQz1yva5sp8GLDKXY5NFoeb5a9gVhNOmpyno4HXSfIROWTmRRa5aPqM/6Qq+MNh4q+s/ybQXY+rNoOSWnTqyohnrle1oZT4MWGUvFcmi0MjJjItdWGdUs1idNl3kKlM7hGoiRIY7EMDY05iO5yeHdNjLOEyyHXYr6hbJmYlSl+XW2thOW7yZ7pvDu5aajtWFMmjqCWwRtNneUksfLsREW9nba7+saFLRcXU+UlxMTDfetZ3Mz07wmO7y25anHZIvpSeXT4IUpYMad8GLOKy4yuyM839Y5UWZOm1iqxqJGBNPBeXeUTbp9ZDTXdEj7vEhgqE06bWKtPRwOuk4OBE5ZPC0WuWj6jcpqyzzhON3LL5y21yLarJkqZgqZT4U626x2fLQ3LLMZ6WZOUp4auhkNNnPjJ7y5Zjth3j5rZnkWY1UqmSsTwz08d8qN2iYydjbr9gxJ03D4QKEqRTapW23RYb4FkDlkeUVxP7Ay13Md9lf7b/4b/wAx4RQ2xF3hVuQqCBdN3UybExY9bbiIiy1PPsD9if8ADf8Al/GKK6I+4V1TZOL5vGHRsr9e0m0z1YNcXffz9DfM128/VWMn9t/8N/5jwihtiLvEiFFxnfLrczaFMhnk22YNz9cLFE5ER+oehGz5vuZfl+9k1z6rgVTnbFdyWl97Q69Ta6DWAZNL+zMKlzvXgTfPaxRZE9rO2Z5je1+9nefcVbl6ggQzd5MpxMWDS60iMs9Sz7BrDJqP7wUj+t+QhrBO9Mu0B5mrKZ1KUVOeUeFNVYWzRMUV1pEUXazP1j0w89wkRcY1CmpcTDxMXetdmIj07hPxN64V8PXVy7Kk0mnp4pCiC+kRs8LmWzsb9W9FdEfd7BUlUzk6iFEujvmxvgzmIsZieLdLmtkWeo0RiKk0mnp4pCiC+kRs8LmWzsb9W9FdEfd7As6eZ55+hL1cXzz9fvSS1M6Vw3nSII2lTrcSFizaW5DQ4Ufu+q9z85Dz6ybxdUKhMnKcSpS8PAnYbO5b2RbvNNsx6DhR+76r3PzkIl+XKfeuz5sb9yejfupJ9785iircvUECGbvJlOJiwaXWkRlnqWfYJ0/ITKmhlbqZNhYUGtt2Z56nn2ihR9a4QI8He2K/H6rL4N3XV/UL/wCMif8AlacF/wB30vv/AJzGsMngv+76X3/zmNYVh9mIz+1QAAUkABxVKZKNPFPUR2SoGeJjNnNur2gPFVhTOplYKQjjwpSTyELEdl8JHFrq7nqPapU0lGnhkJ4LJUDtC5mzm/X7R5pDTeNahHxpJtUpm2jefGuI7eaZFCxEWmo2qOpnTU5yFkbrpPl4WLJzM4dMtG0HH4fFt9/PPud/icyT288+92qi3i6nzVWHiYbbtzO5kWvePPyUSSkVBPMhmXbFdtk60ya8tzLPtbLvGqu+0ahAhh5RNLfbINGciODPXUurvHKmppNVTqVqiB5S+15Lnu2GZc4md2fqG5fNePPOE4/Ljz55y2wGdTVM6JQpRKI8WaltecxQ33EZ80tG0GiOku3OzQAANYAAAAnQ9Eg7/ExQJ0PRIO/xMBDQ/quPS+dsVvK6X3vFp1NpqHCLkKea6VuqU3ko9bbjIjy0PLtCrchUEC6bupk2Jix623ERFlqefYNYRJxcV28zIAZPB3kKeSGbuqU3lYNbbjMyz0PLsGsKl3Nps1dAAA1gAAAAAAAAAAAAAAAAAnQ9Eg7/ABMUCdD0SDv8TAQ8F/3fS+/+cxrDJ4L/ALvpff8AzmNYTh9mKz+1QAAUk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HmeFymcjUU+enjsmwYjRMRs5Ql1+0elM2JzHkqtNgr9ZTIJR4cuC5pzPc8JHzcm0Yc/ifZ4dPhfa5adSTSYU6ahp4MKUquaNzistMo9D1f2jQXLdlslypeMpmvhSbrb2Z89CYs8xlJ5xRpJtb2jYoFDYhWYjWnYX/bdY+FEK76nOnR/aW/gJ2h9kW8W7zc8xzvxLN6xv6dvzcr8TPeui3X3fytQQp6XT41qqZvxtjTrT3mMyh3SdtWyHJVLnTU8Smrz8BCbYiOwomzYt+HPVjy9gzoJqhZEnnUyLbJqa58il4V2X8XOdj9jDvMipqCumpWr3Vwc4sGLrhYtMtDIZ/ct46ePw/nluOee+cL+n88eaZ0mbtXCBOlpanBTSrtniw7rHgeLKLM3N9R6CdKScHqeoVJE38t0OIe9mxZm7amPIKarOnViKopocCabWk5RNu29ZCumUeWaum7VykCrFulaW2kbZkefaGNurZPxerKTclv4OnH/F1P4vp8WJh8xUzO53HuGXrMvxCSiq/CHZ5iuZ9W3rZ1sG725ExnmRENXi1JxhsKKT9W/t0Fx9jy8zN9X5veOSqozqyoikIUm1oZTY0OIUvFcnh1IjJjI9NWDV/wCV/BnVP+M/FlTEkmJPJgVVSxDBdskzZzO9z38izJj7e4egS0SSoTwkuT2SoHwU15ngue9vke8+R56aCqXLk0pPOVrJ982O3Hn2GVzG0O6TszkWQz51aV1HaJNET4mHayi8iZ8+bEXqMhUxxx7puWWXZtqlMlGninqI7JUDPExmzm3V7R4pVVpMrhRFUU5Y8omYs4X3Lesv9BqpeDk5YohW1ebfNjfEk2kTsTFvQn6iPIVrE0mmKKdPggwkKTFxInM7LyYvWbmYZdWU32MenG67s/iWr1f9rKMHC8nuQRO+vNMuwhVFTUlO4QUvZJOHiYt28Zu0GWp+sxyo9bpyBOaKNQ8qT5OdZFyjmZnutkzt6wr1bpyyjz5CdRfNjtaGyInaIj6y9Qz5Nb9W/Pcta4egVJpKxPFIUQXyo2eFzJ2N+r2DEnbXUeD6hDN5SpS7cWDImeNyz5vNLqFe31f+5P8ANQfoJF0qrrrFUpNsalK+FDiQTMS5iPPQmIuvVxeVl7Ixlnd2o6mTKUHIkxshndBhY82IzmevX+buG2Pz7a9l6NU7ti6LyDX38/XRvX3DWxeDs/lKgp2pTFz52HMgu7MiyLJi7hOPxONKz+Hzt6sZyqt05GoikKFFk2BnhsiNnJ+ovWMXi9JP5Sn0Pak0XMnbWcF3bkZuWbl3DQSw1GFPCiT0/i6Vm07Ghm2ZvzT1fTvF9dqeiTyf7fxJwhpUtNBBGqaIncsOLt9g5VRer4vm8YUT6tlf9aLtJtCfVh1SIarEmgOCsWQ5sWzQm2YlrFOnTU5SFSvbV0zokOGUtmMjj0NtO3syE5XLXn+24zHf/v8ApypcpXUeD8qn7Nhppj/WsQjZozi5mupN+I4pazOmp4Y1FfwJpu8vYyibPtIhXMolOTViTIjT4spXdhw3xFg2QufXvP8AgNBD9nVCNDFyaaY2xwauxGceeup9fcJmN/x52Vcp6ff53ZW17d9X4z40v/smBg4jZ8/qZn9bMJE9PvqCyXxHiYdnI7W2E5dr5vr6h7YZPB3l6eS6bvKVPlY9LrTMiy0LLsFXDdm/P3TPials8/LSRDTVcF+ySeJ3a7eJRi6tqeTZ+1/UK9gq/wDff+Vg/UawC5hIi52vKLqAkplPgVTYdowHxYXODGuMiLNztZ+rUdaDSZM2jyFac8BcdzT84m3jLmmbaZDQXfaNQgQw8omlvtkGjORHBnrqXV3jqqpMmaoiVpzwFxs0/OJsm5pm2mQjom9yL67rVrshW7VfLmy8FTKbFk3XWO7Z6G5Z5CsZP7T/APo6kl/qYN33QxPCXc45Kq9OQJ4o1yHAmm2DLxiixM97MiyZy11F9Wpyjp3eHGdKxOEChUkTXKUVt0OI2PfAxZnlDaT+0dlUydWE8VOORgTTbaTvKLAzuh7Lrm6jyCZLnUqjyacjn3ro7sA7CK5orotXImIz1MVTKJTpqeTIjTvKk3YcN8WTm59YnV7K3OL+TsuW7LZLlS8ZTNfCk3W3sz56ExZ5jillyaHR4YFE95Ul3mWH1xdhP2jKSrpMpRCrqqzHlE+xT8I4XyaZuw9xZ9w0JP2rUE66Vupk12FHrjXEx5ZHCxl16jZlu7ncuOpq9nVKmnKFEK1dBZNgfBkuR4Lk0W8XOfI89By4O8vTyXTd5Sp8rHpdaZkWWhZdg1hk8F/3fS+/+cxutZRO941dJ6Wo93wGNCi27hBVJc2Z9W5LFk2+U3Ms9SYyfLUVzZyidUFKRFFZHu4k9iPByct0+c+ZZaDlRU0lHWKrITwWSoMFoXM2eEz6/aMy5sjceJa2wAB0c2JUE0lMoVz1kGKhV2Y8TmWDYRFDpnE5tpoKkqmcnUQol0d82N8GcxFjMTxbpc1siz1GiMRKmkp08NDXQXyo3wY3MsZjviyLmtlqeY52avDpLuctsBnU1TOiUKUSiPFmpbXnMUN9xGfNLRtBWqUyUaeKeojslQM8TGbObdXtFyzW0WWXTsMSvVuSjTz5CdRYugtaGwzZzI+sm0MdcVXVeUp6nZU0PMnYZR43bkbHCxkZetxlcIlqRDTzoySX/tFcfJ5lEWurufXkOeeXy2x0wx+aSsSjqZKBQa2ON5snyclj5RyMj3upnf1j0CWXUa4ohqJT9ilS32YrIZmpWxdnZ1l1jlwdRJENPKsq5n+ydp8nmcJ6au5dWQ1cJXVeTqCbZU0PPk4hR43ZmTHCxkR+txzwxuuXTPKbumfWJkmFOXB+mSL5sesF5lYxlHrFq+fWNVLTp0KiGeuV7XNlPgxYZS7HJotDzfLXsGVMmSU9YkpEchpqC7AkXny18Lxbx81szzdwVQzqioiJRT9rmymdNjFL2Zy/nLn3M/qZhUvO02cadV1SSLbFCSdbsz3K7TPZ7mItwy3rmMvVqJUNN41qEfGkm1SmbaN58a4jt5pkULERaajaS0mTKUQq1B464nefnC+Tc0jbTIcq5/5GzftLe2X8L9d3m9vcNuN75MmU7YtYZO2q6ju0+XhppnMW3EbNryZ56kcP4jlLTSawonFU4HmybWTOfIOX88LXXMR+rQbY6c5I4x+9nUxAmQKVUCWVhwnY5XGfUfb7RoieT0tR7vgKBsknZNtvcGdUlM6FQmRJ48KaquacxRWWkR809X0FapTJRp4p6iOyVAzxMZs5t1e0SU1NOhUKVqiDCmqrXkuUVlpGXOLV9Rl9o2e9VpU0lGnhkJ4LJUDtC5mzm/X7RyXLdlslypeMpmvhSbrb2Z89CYs8xWMlD9o1CNdFyiaW2xx6M5GUeWupdfcF44hOeakpdNSKqfKQ1CTcpRPfBcZWXmZlmRsbkwr2JXTt6nzMRNL5iK0id9eUPPUzi/AE/wBV4QLMbd22zA677IN7TRvWNYTjjNKyyu35zEmko066QugsXQYeDC5mzm8WmWhlqPYbRV0vI7Ft1v8AaMWCVf183qbTuGJw0TSZShPPggabOuxInPNihIhoUumpFVPlLqfJ2FTE9kdxzbMzI8jNjcn+8csZZlcY65WZYzKq/sjhD/8AUYH+3Bbd9z6Dz9aRbDtsunTPq25tMm3yelmZ5m5mZ5adY0KxDOlJyOp0/b5SfRTjFKe4y/gh7i7nGfwdRaVBJM2hTI5yW2znPCW+eWjn+A3Lm61yY8Te+HKmy6jTFCmA5+xSpdu0zLIZljkduXW79XaNBDwnV8XxzJqPaMBsWdilBzjNsm7shUuW8yZUZfFamB9mnXY2rX5FloxZ9uQSVtI4Q7PLVy/rO9bJuj3e3MmI8iIwk1xjS3fOUS1avpOMECpJFtGBiXQscHOIiLMy9o9BVFvF1PmqsPEw23bmdzIte8efqnBPys6nxdlidvYR7xn7TGLJkz5VInxxTsKWptsl2lFjWxZ5/wALfiHVnjbLGdOGUll7PVJU1RoyeGQng4xlZtC8MrCzfrd3fuYeflqZ1TrE5ajjwFx24Eliiv3Wi3jyJiIzzHSbXFVSo8xFMkYk02unXkX8Tlut6mHSJRHNULqiUrAXHh7MV1zZWxerTtIc8vi4bk6nO/G+H8O2Z5SX75+zSruwUtBITRJ75O9bIviK7MjPezMszceamJpNMUSSWQY80rsdM5w2Zbu+WruR5ewWIo1cypmqVTMKfHoqYosNoW5hZG5ZfiO9SS0uUoTRoUmPKK7Gl4kUL5FbmffoJy+LhlzuMx/qvgY8f3J+c/lu7PsP16rLdowPJx4VmHdkeUOruXsGVS+U4PyuMORpsp7/AOLHeM203obYm9o++CsmZERmrhfZOj58y667TV8tRnSKlBLostKqh5GU/IP0l4n5xFuWnn6x2l6seudvO/n8Kxzxy+zZfu/w2KHK4xqE+szk2HiW4B4jsxHDFp7OshtqlMlGninqI7JUDPExmzm3V7R59LUZ1Ko8Jp0m1oZTspxCl3PF/IZGZMZt3OJKkunHWE0ahZsU2Xc8vCKZs7wl1lz7vwcVM5jj9VXC5ZfRoLluw2VCoy/rOezJbvJ6Qx75ZG5GR56aECFbz5lOl8aKY22mddg6PZkeWjll2Zjz9LUeSk09F9pZ2KMX2me6e7zXIaCqnVFYnin15Xs0pO1kWHDG9xsfMP1EImVvM8/FVwk4vn4OU6pK5HCBRizuLca3F3SnWtBl1Z93aM+Ypk1NRJNZHgTTux1LHFflu7haMxFl7R1pdN2rCnSZO3Wvjp7sKzUod4zzfXLsGgqqlRRp4iUVaxdAzptnhNnP+cibQ3/ARzZu9vPOHTiXU7+ecsVRtfF6PG6Nv4GnbvaZ69o9BhK6jyk5NxwmLyE7EJO382RZ6k2fZ6w4KoknGCqZKmbRgWYU604OcUT5fhmPVjp8P4e5u1z+J8TV1I8ououBT4EMSjalMT7HBZZbmRx5ux5dvZkPSpU0lGnhkJ4LJUDtC5mzm/X7RnqPrXCBHg72xX4/VZfBu66v6hrDpjjJbpyzytk2CRdTUlRs2uTiYb27xkzs+h+ohWAuyXuiWzsycVXSuUqCnak0XPnYZQYPZkTnE5mRephX9Uq9P88mm+2F2PuPUhWM5VSZM1RErTngLjZp+cTZNzTNtMhmrFbl+iOckU05Wn2E8WRBdhI8oWcs9889TM8/YNJDUklRv2SdiYbXbpkzu2peoxmzqtGnVp46qm2KErrDxMS7LPmll1feNJdTUlRs2uTiYb27xkzs+h+ohk//AFL/APsLkW1WTJUzBUynwp1t1js+WhuWWYxKgpnTU6umLI3lSbMdcxZOZRQ8mXdDkfrFapTUaMninqI+MZWTxNDKws26nd37mDgypkrE8yecd66NtpiYydjMofVoXUJurddqqSyb7x1qn2vwfm8X8titZ/C7Rk+rdhguqWPT4OK51ylS+z7rXWmV3OJiyfUKon2XFXSVuw3Njx4WLfoUOR6N6u0YnB9TJoahbIqceBNOxoWOLqM/4X7SGZXV1W447x3PRWqpMlMoipyc8OVU2Y8zwcMrus95/aTDVVU6dEoinoVeyTZrY0WGUy9iaHU8mz07Rizt+nqOEcrk1My3CLXCY7D9RuXaWQ9WNxku2Z2zTElppK9ROnwQbFV5duJE5zMNyYv/AEm8Jdz9oqS1GdEohkLkmyTZr4MOIUy9ieLQsmy17Ryrk1JIwJk5TsqmG7AnYZx26XZFkeWWfaM9LLqKlRCkr09pU57JFkPLMTnvQc1sj9Yb1dTz7zW5u+fd5/LQ4y4z5Gkzv94ot8j1luxEVzsZeodUtJkylEKtQeOuJ3n5wvk3NI20yHLFV0rlKgp2pNFz52GUGD2ZE5xOZkXqYckqmo1lPDPTx8XSs2iaGbi5t1szN3uN3N89zV1x2aC5bstkuVLxlM18KTdbezPnoTFnmJNiV1HeqEzDTTOeitI2bTlCz1IovwFaGmpKdfsknDxGu3jN2dtT9ZjiqUzlCiJEhjsmwNjTmI8FyeHdPnPmWWg2/VM//VKqTSVCeKhoYLJUDY0bmeC53w5Hznz0PIFUydwfTxRp5GOhJml3lDgZ9pucTmfcNVKmko08MhPBZKgdoXM2c36/aM9D9o1CNdFyiaW2xx6M5GUeWupdfcMs/Nsv5FD+tY9U5u228lrZY8OvW+ugfsT/AIb/AMv4xRXRH3DqqpMmaoiVpzwFxs0/OJsm5pm2mQ5bakqP2ZUJeGpmc9NcZs28W8WWhEeoduPU78+i5d0SPu8SENO/eCr/ANH8hj5mKZyeWaJdHfNj8jOYixmzi3S5rZFnqIVCmdKrFWkI42XTsHAhYs2heLXLR9QyynF87GON5nnd1qm18YTeI+k5bXp2FZzstH07xoJU1OWUeGQngvQxu0LxE7RP156kK0qaSjTwyE8FkqB2hczZzfr9oyqwpk0dQS2CNps7yklj5diIi3s7bXf1hZ080l6uIS1MmbR50iuRvNk27VCx5PE8HN7tO8caXtfGErjzpOeyadh383LRte4cpiacmrEmuLIMCUd2PA5RYO7ZDmXOfLQshtrkW1WTJUzBUynwp1t1js+WhuWWYyS38PPPqq2T8fPPokXfZ1QgXQ8mmmPtkersRFBlrqfV3jWGTO+2qeoQzfqqmG3Fg5+Hm5Z5EbkXV2iulreMafKVYeHiPu3OzGZa9wqXlGU4VjOrCadNTlPRwOuk+QicsnMii1y0fUaICrNzSZdXbEpqmTVawpnlHiyktuzRMcNt0JlF2O7dY2x56k7JTuEC9DK5PEw8KDM3aAzPPv6x6ETh25Vn34Bk1H94KR/W/IQ1h5Sr/wDxD/8Ajf6BndTz7z4c3fPuerAAFoeOUJpKZRVkUEGAhPBxJznFg5OW7rE55eoFVWnKeC8UC4mmzmwZmXLNHvZEW62Wuo26d+8FX/o/kMeamS5KOsSadU5+KhS3MdhwtdDd/DnqZdY82U1OPXc/V6cbu8+mr+jdh/alb/oflFFO/eCr/wBH8hjHWqZ0VcSIlEeLNS3vOYob7oX5paNoNih/Wseqc3bbeS1sseHXrfXQdMbu6+vn7ueU1N/SefocF/3fS+/+cxrDJ4O8hTyQzd1Sm8rBrbcZmWeh5dg1heH2YjP7VAABSQee4YLcCnwpcO7aX3rmttOE9OsehHlEP2jwvjXJOUTS2uj0Z5ZkWR56kY5/EvGp6unw5zu+j0FLRcXU+UlxMTDfetZ3Mz07xxqSadEoTLU8GLNS3NJcob7iIucejajRGTXPrWBS+btt3K62WNFp1vpqKykmOmY23LbPlqZ0rgvOq0EbLp1uJNYs2jtLLTTLQegSppKNPDITwWSoHaFzNnN+v2jz6qXJTcKIqic95UltpKw+ReC2H/af1FkPTCcG5s6pJp0ShMtTwYs1Lc0lyhvuIi5x6NqK0qmSsTwz08d8qN2iYydjbr9g7DJk/ZVQToZW8mU3YUGmDaTnnmcTmfXoK7Xae801gABSQAAAE6HokHf4mKBOh6JB3+JgPpUmkrE8UhRBfKjZ4XMnY36vYJKOpnTU5yFkbrpPl4WLJzM4dMtG0GiMnoPCD+fjLuw8OD8Xf1MJvFlVOZYKPqvCBHg7u234/XfZBu66N6hrDOryacso8+Qngvmx2tC5E7REfX7BWlUyVieGenjvlRu0TGTsbdfsCcWwvMldgABSQAAAAAAAAAAAAAAAABOh6JB3+JigToeiQd/iYCHgv+76X3/zmNYZPBf930vv/nMawnD7MVn9qgAApIAAAAAAAAAAAAAAAAAAAAJ5PS1Hu+AoE8npaj3fABQAAAAAAAAAAAAAAAAAAAAAAAAAAAnk9LUe74CgTyelqPd8AFAAAAAAAAAAAAAAAAAAAAAAAAAAACed0tP73gKBPO6Wn97wAUAAAAAAAAAAAAAAAAAAAAAAAAAAAJ53S0/veAoE87paf3vABQAAAAAAAAAAAAAAAAAAAAAAAAAAACfFUei/MIMVR6L8wgFACfFUei/MIMVR6L8wgFACfFUei/MIMVR6L8wgFACfFUei/MIMVR6L8wgFACfFUei/MIMVR6L8wgFACfFUei/MIMVR6L8wgFAnndLT+94BiqPRfmEOM2ZPNTIM07GVzFeWeQC4BPiqPRfmEGKo9F+YQCgBPiqPRfmEGKo9F+YQCgBPiqPRfmEGKo9F+YQCgBPiqPRfmEGKo9F+YQCgBPiqPRfmEGKo9F+YQCgBPiqPRfmEGKo9F+YQCgBPiqPRfmEGKo9F+YQCgBPiqPRfmEGKo9F+YQCgTruiR93iQYqj0X5hDismTzTRlEntLLO8j6wFwCfFUei/MIMVR6L8wgFACfFUei/MIMVR6L8wgFACfFUei/MIMVR6L8wgFACfFUei/MIMVR6L8wgFACfFUei/MIMVR6L8wgFACfFUei/MIMVR6L8wgFA/hmxOY4Yqj0X5hDz/AAgqc84zSWYRFzsyN9DLqAfFbrBqTNOmPk+s/wCbQ+sshjy5k1LNhnyIrY4XY2I26usf2GG0h9ALJK9NCacpc3ZrbsI7Tj2Tt/27/XoJNvi8spm7ZtXSk9uHzcoN4i78uzMT0H9jyPe/MY/tSWRo5kiKEroDuuh0fRs+8c78OV0nxLFxVCKoyZydWv2JMdtsrBxLus8yJ9SI+8X0o6ChOVHDPxVUD8rZMhd36tNDYYVNqW3zJ8GFh4Vudzu7+r1BW/2TP938xCphjLu8pueVmpwsqlQmVNQURlbBBzS1ZyJ+r1CdOuVU7E2WZYcbOdpHp7faP4RMTEERFETGP0F+DjcOjXD4c+LlM+vfL4V1WdMkRo5BYCI2aQ5RNm/OMn1zG3JUVefT0/EiLZU0NzcrBHdn/wCrMs3+8YEmbOSLIZiWO2dC9sTEepZ6+ob/AP4t/wC8Ifn/AI/wL8HPV3ZfZ934Px58bDc1L9T6MK6j9aqCzDUzOfDhEbNkWZG2hENBVJqKNPFPUV2yVAzxbJCbObdXtGfxV/8AbP8An/8A3HVKjnI1EM9PwcsmwO0W3EbOTdftHGTXp+7rbv1/b+XL/wAJf94o4qkNOXp4oKCjx5pNfMxYocPPLKPV2P2Db2+r/wByf5qD9A2+r/3J/moP0G9Mv/jOqzt+7KUVRXP2Os8XWpk1+eOR3XbvY5Z+oaCqnVGqp4iUK9klTWdNhwzLWP8AnIyd2fvYSUdXUUac6dBS8Wal8oe0QwtcZxF49oU9XUaUnSU6Ol3zY78M9ohK5jOI+1mftCWeu22X/jrj9nWlp1dXp8qdUFuMmmvenwihdjMi3iY9SIxX9GqR6J8yP9Rn0dXUUac6dBS8Wal8oe0QwtcZxF49o0Nvq/8Acn+ag/Qbj02cxOXVLxUklFxRwgTy0ky1Mtuuk2u1kGWZuepmYrQ/Z1QjQxcmmmNscGrsRnHnrqfX3CSqRVeo0+al4ow8Rt7aYDZjI9O4Z6Wo1Gqp4TTpMVcldlOJDDbcf8hkRG5E34jNzG6jdXKbvn1exAYiWsVFYnhnp6PfKjdotphJ2NusvUOu31f+5P8ANQfoOvXHPovlXIeiQd/iYhqP7wUj+t+QhxSLqrCmgKCj3w5se0wk+YlRq6jDWKjHBS75seFiS9ohKxocs+txOWUuo3HGzdaHCLkKea6VuqU3ko9bbjIjy0PLtHWsJp01OU9HA66T5CJyycyKLXLR9Ry2+r/3J/moP0GfR1dRRpzp0FLxZqXyh7RDC1xnEXj2jLZv72yXX3eefe9AlUyVieGenjvlRu0TGTsbdfsGfwX/AHfS+/8AnMYiqo1GjJ4pBJNklTW2aHEhmYTG8XUbu/Xo41ks6oo08MhPQrJUDtDtcJs5v1+0Jnulw1G2JKot4up81Vh4mG27czuZFr3iTb6v/cn+ag/QZ8xXUVlYkxwUtpqC7El7RDnfDln3esblnxwzHDnn922hRbLfMmzMZTNbFnW23s7ZaExZZCsZO31f+5P81B+gbfV/7k/zUH6DZlJ5WXG3/wBitdTUlRs2uTiYb27xkzs+h+oh59dUrKhBS6pOxE0t9om2tiuRRQ5Qk5MbFkeY0FVYqKNPFPUUeyVAzxbTCbObdResYiFIrqN65XTOMMdrY8cpTM5HkXsL7hzzu7rHu6YY6m8uzbo8ycnUHBU5GEuVaTLyixrSPqhyhYm9oqqSmdCoTIk8eFNVXNOYorLSI+aer6DFnKKvIp6jjtFtSaK1+Vggtz/9OZ5t9wyUK1WuqEcubL2zamxZNxS8S0jbPqZny1YZ16nS3+3u9T0yVNJqCeGQngspEDtC5ntDm/XvQ2xF3+wddiV07ep8zETS+YitInfXlDz1M4vwDb6v/cn+ag/QNvq/9yf5qD9BfHkR83ljQSqZKxPDPTx3yo3aJjJ2Nuv2DEoq3ZeD6KXKl4ymbfhSbrb2jN89CYs8xLVIlcjFqfFGyqYW+s7SUdukPN0PLLTrEnB1QrpzYSLaNu8lypQvY7+PWwm5/NFTD5bXpaYliTqVUU6bjT47MSbbbcxG2WhMWQ5KPqvCBHg7u234/XfZBu66N6hxlrqqSmcZUd4jtctphyyEqxXUYqxTo46XZNgxcOXtEJ3vDnn1MKtknCZjbeXpgGTt9X/uT/NQfoG31f8AuT/NQfoL6p5EdF8sawkqiLjGnzUuJh4jb1rsxkencJNvq/8Acn+ag/QScaVeo0/Ep9Ow8TmTseA2Y88jL1GQy5TWmzG72Llu1WS5UvBrcp8KTddY7PnzTeDPPxHaWpkmonLanHhTUlrSWM9nvJudDz7sj9Q8/MVyaVWJMcFL2aanuxJe0HHddDlnmzOJKkpqKxOmnro75Ud2DE0JOxkUWnsLUcL8TX3u8+HvXs9Lxkrq9QwaTOwU0ryii0oncnLdiIj1IyGVVtkqOwIaJymHiNBmTOx6xewxXtFXq/LbFjU2b/Z8WCF2y52UXOJxIhUK6jwgjqiRFiYbXSsUiZ4DhLM/YZ6Dcrvj384MZrn285eg2JJTvtOoTMRTL56m0yd90t0stDItByVLpylPErTrNiQy2afhFMxnNuaecLHl63GSlVzpVYhgUUvHq5O8zaChfd7C3eb/ANuO20VdD9eqyLaMDyceLBBh3ZHlDq7l7BXVxx59/n4o6bvnz7vPwKGiVz8dVT5nFqadbZDaU65nI8zzLN/vHoPqlIp/mU0r2xM5956mPP0uqK6dhUbi7EUy3yxyJ3eLsbQ+0dUsNchUQz11P2ubKfBixoJdjk0Wmr5a9gY2ScdzOW3ns0MVXVeUp6nZU0PMnYZR43bkbHCxkZetxWhpqSnX7JJw8Rrt4zdnbU/WYk2+r/3J/moP0Db6v/cn+ag/QXLO9/aosvafvFa5FtVkyVMwVMp8KdbdY7PlobllmOKWrSZqiFIoLAXG7yM4myfnETaZjlt9X/uT/NQfoOSqdUVieKQooV8qNnh2uEnY36vYFvrP2pMfS/vGnJ6Wo93wFA8ylqdVSqYUypBjq5zseNDDcxP1E2grmVioylEmRHR2mzrsOHaYc2Jz6hvXGf266zvtWoKEM3dTJrcWDXGuJyzyOFjLq1GsPPUuKr06nykvFGJhvvbTATuZnp3ivb6v/cn+ag/QZjl61uWN7T93WsKZ0pOUhHGy6d5CFizYyOLXLR9RWlTSUaeGQngslQO0LmbOb9ftHn0quor1ENRKl48on2Ytohhw8rYva7dZZDQ2+r/3J/moP0CZS3ZcbJoq3IVBAum7qZNiYsettxERZann2DWHnqpFV6jT5qXijDxG3tpgNmMj07h2S1iorE8M9PR75UbtFtMJOxt1l6gmUlpcbZFVeTTllHnyE8F82O1oXInaIj6/YJeCamTNo8uRBG82S+JCx5PFEZDrt9X/ALk/zUH6Dx8tNUZSidSYIGmzrcSU8ObFcWf46iMstZTKReOO8bja9LsXH1Q2qdMxKbL8hDa17k0WZNETRF1jWXU1JUbNrk4mG9u8ZM7PofqISbfV/wC5P81B+gbfV/7k/wA1B+gudPr+yb1en7mxK6dvU+ZiJpfMRWkTvryh56mcX4DKqkpJPxZlWTcWqZzYc7EOdczPlDkWTF3jV2+r/wByf5qD9B8TqpUpEo5k6kWQFrFtMJt3MMsl4/w2Wzn/ACkn1OpUdTHLW/XJcbYU3dl6FnkRH2kWfYPOwyybdK2HqLUf2CCF90mhLqHUXJpzyu08Jy4FUM1TIx4C50u84bsssy0HCXIlxJ50cc6ybBbhy7Xvc88+phoSyI5sJ9ZCgTl8LHK7Xj8XLGaZUU9kUKeVJw4jfGjufEzeHLqb1ai2SvijqCfCm8XppF2Fu4uE5Z9Tm59ujjJKvRyE7zJOLHDrFda+fsG8M/tT3L8W+yKeZtLTQKNoTyHworLOdmfr17RzjhthNyuhPUtB9H01R7vgPsfd/pvh4X4Mknd8b+p+Jn/ett7KU8qo8JFMEtRPeXJd5lkO45dhM72i/i2kJfqODt1Sh/gujlX9er2k0PgPPToIYIiMycj6h6imVuQSaUjp6S6dnZIxDLrMz3jLscx8r+p/pZ8LLfpX0v6f+pvxcdesfa5bV5lkuVL2FTE+FJugm4+j56Q2lnnq4IaBtV6qtw4ymazwvbYzlrCbG5MLkMhQlvmTZOMpmtizrihvZ2y0JiyyHwoWrFE2ajRS8OdLbEm3EeE+ZZHlE5OWWg8/T65O/V6YuqqozoVEUhCk2ubKbGhxCl2OTw6lm+enYPP8Jpc5AnlwHPxZqt9pmWEWJYZW5dTP1aj0aWXGjTwyE6OyVA7Q4rs5v1+0YfCmSqXKEEiWnabFiWw3lnkRn4B8SXptb8OzqkbNBTTkdHkSFEFk2C54XI2eIz6vaNEZNLWrI5USdVLxFkhsbeImdzh0y07BdiqPRfmELx1qac8t7u0NO/eCr/0fyGNYYfBuZOhoSYoJF8O8x3kT7xjUxVHovzCDDsZ/a0oAT4qj0X5hBiqPRfmEKSoAT4qj0X5hBiqPRfmEA+Z/Tkvv+Aj2JXTt6nzMRNL5iK0id9eUPPUzi/Adp0ycatOZyGiK5ivLPIcaotWQSoU6WXhrJ74O8RuzHFrlp2icta2rHe9OSWZOqdYhjUSNlm053l3lHfiQ9paM3r1GguRbVZMlTMFTKfCnW3WOz5aG5ZZiKZSU01PJkR015Um7Dhxzyc3PrGbU6jVaQnsnz8WbP8nMshhw7TJ8iI3dxF+WfMufNZ0uipTOiURIqjHioUrbZOYob7ieDdLMmNiy7xyxUlR4QYclTtCZd5eThnC1kG7meepPkw00q9Mjo8M9PIsQwO0V5mzxN156mMNUshRwxTVENldgZ5juz+ot3mG3/uJy471ePPaeef4bKqiSU6eIkKe+VG2MmvMsZj3d8z3WzPLXQZ9Lr6uo4VPuw1Mx/rTEbM8XMZtCb8RzmxzIW+lErEfo+8zfzcz3dR9I1MSuBWiRU/a6dDZbKxsOzrPM8zeJz7hm+eOPoScc8/Xzu9EhpqSnX7JJw8Rrt4zdnbU/WYz1UydXE8SZPIZDOZll5dRvzDY9Sb8RAVGVSU8qRPRcYypb4cOKUnCc3PQ83/BhroaxBUb9kl4mG128zO7al6jHSc/LeEXj5pyhwuLqhttQTYmHz6jiM7kxcmXtKH8RoKqdOiURT0KvZJs1saLDKZexNDqeTZ6dopxVHovzCGQU9VSFEpInSYsqe+BIxChw7SeLeN3d3zCyY/cyW5du6njr+z7P9peiX9/Pa3m5/gK6Wi4up8pLiYmG+9azuZnp3jHS05NU08KtQn22bMd595y72NuaR5Mzdw/i6qr6dJgSqzw45j2rd03ZjPcIvWRfiM3rnJtm/lx88/Ncu+0ahAhh5RNLfbINGciODPXUurvGsIUsuNGnhkJ0dkqB2hxXZzfr9o7Yqj0X5hDpJ61zt9IoHFUmkrE8UhRBfKjZ4XMnY36vYPnFUei/MITKqjOTxy5UKS+fOfCl4hFc2Z5sxMXaF1rkm98MPhBEpp8EmJSo2ufFdgTbCl4LNdkWUTkbZ6MO/BFTOWKKhPUR3zY8N4mInYoi6vYLYE09OmnRz5eIonW4s9yK5j3d0siYsshiLiVR8KFEaSLDXFbhS2I7tzPM8iy7RxsuNmX6O0sylx/V6lct2WyXKl4yma+FJutvZnz0JizzBCi2W+ZNmYyma2LOttvZ2y0JiyyGJQatKmxkUUOJUVHlTcyvtdupiaHsG9iqPRfmEOmNmXLnlLj8qH9if8N/5fxiiuiPuCh/Vcel87YreV0vveLTqbTUXYqj0X5hDzq2SqpChOtlp7kKW62TeRYdxMe9mZuZuMy+Xn0bj83Hq2akmnRKEy1PBizUtzSXKG+4iLnHo2olSqZMNYhnp48aVVHaJjhsw4W69X7u8WpV8axPDPTyL5UbtFezsbdfsGHX5KqSnqM807yleHfFeXJWmRF7X/AMuPmjcOflr1QCFKvjWJ4Z6eRfKjdor2djbr9g7Yqj0X5hDo5MZCi434PxzJsy1StbFnWu9kZtlkWhNkNalreMafKVYeHiPu3OzGZa9wzuDcydDQkxQSL4d5jvIn3jApk5FXYjORdFUWYryKzDh/F39Q548SV1y5tjcHlFn1rg/UKpzdtw+S1ssjt16310G6qXxo08U9RIslQM8V7s5t1e0T0WUsRUqSnmpd+C5+ULriM/9RuU6rpON6ZtrAMPg3MnQ0JMUEi+HeY7yJ94xqYqj0X5hCpdzacpq6Q0794Kv/R/IYz5iadK4byZ8cDSp12HE5ZtLYxUgmTirtVMpDxHguV5ZbpgvmTjrtKM5DRFjMV5Z7pDnZufj/l0l1fw/wAIazTJyKKROTz8JDIubcKLAuYus3iuM+4X8E1MmbR5ciCN5sl8SFjyeKIyH84STJ0VCUlHIsh3XO8jbeISrU06nQFNggwJEnyMxyi2V8ostY7jPr0Ga6ctzzzTd9WOr55toU794Kv/AEfyGNYYFKnqoqxVI5iSybFhXS8Qjt3TbPrGviqPRfmEOmHZGff8lACfFUei/MIMVR6L8whSHxVFvF1PmqsPEw23bmdzIte8ScHabxdTyxZOGpmeV3ndjNuttD6hJUZXG1VkSY0uJAkux4MRmuhI4c8uzqGziqPRfmEInOW/Zdusde6gZNJ5eoL10reTKcPCj0utIyPLUs+0KotWQSoU6WXhrJ74O8RuzHFrlp2jiqmTkCKXT6dIwJ8x8CG8otDui1y0M9Qt5+4k4+9/aamk1VOpWqIHlL7Xkue7YZlziZ3Z+oVU1TOiUKUSiPFmpbXnMUN9xGfNLRtB9pZcaNPDITo7JUDtDiuzm/X7RPVJSyfKhnJUrLJL4MeIW67FFkeR5doasmzct01hJVEXGNPmpcTDxG3rXZjI9O4fCVfGsTwz08i+VG7RXs7G3X7B2xVHovzCFcWJ5lfCFbtV8ubLwVMpsWTddY7tnoblnkKxh1CZOpscypy5FkOW0QXkeLpDDn/Cz9RZjUxVHovzCGS+lbZ6xQAnxVHovzCDFUei/MIUlQJ0PRIO/wATDFUei/MIcUcyeSaAoU9xZ53kXWAuGdXk05ZR58hPBfNjtaFyJ2iI+v2CnFUei/MIMVR6L8whlm5psurt9JVMlYnhnp475UbtExk7G3X7Bn0nkKgvQyt1Mmw8KDW24jM89Tz7RxpUycnWrUUmQ0hPZhyry3LiMzz1NzzCqzJ0laiqE6RZIS34kV5G1xFCXr1Eb4lXrmxuAJ8VR6L8wgxVHovzCHRzUAJ8VR6L8wgxVHovzCAUAJ8VR6L8wgxVHovzCAUAJ8VR6L8wgxVHovzCAUAJ8VR6L8wgxVHovzCAUAJ8VR6L8wgxVHovzCAUCdD0SDv8TDFUei/MIcUcyeSaAoU9xZ53kXWAn4L/ALvpff8AzmNYYfBuZOhoSYoJF8O8x3kT7xjUxVHovzCE4fZis/tVQAnxVHovzCDFUei/MIUlQAnxVHovzCDFUei/MIBQAnxVHovzCDFUei/MIBQAnxVHovzCDFUei/MIBQAnxVHovzCDFUei/MIBQAnxVHovzCDFUei/MIBQAnxVHovzCDFUei/MIBQJ5PS1Hu+AYqj0X5hDjKmTyUzzJO5na5XllkAuAT4qj0X5hBiqPRfmEAoAT4qj0X5hBiqPRfmEAoAT4qj0X5hBiqPRfmEAoAT4qj0X5hBiqPRfmEAoAT4qj0X5hBiqPRfmEAoAT4qj0X5hBiqPRfmEAoAT4qj0X5hBiqPRfmEAoAT4qj0X5hBiqPRfmEAoE8npaj3fAMVR6L8whxlTJ5KZ5kncztcryyyAXAJ8VR6L8wgxVHovzCAUAJ8VR6L8wgxVHovzCAUAJ8VR6L8wgxVHovzCAUAJ8VR6L8wgxVHovzCAUAJ8VR6L8wgxVHovzCAUAJ8VR6L8wgxVHovzCAUAJ8VR6L8wgxVHovzCAUAJ8VR6L8wgxVHovzCAUCed0tP73gGKo9F+YQ4zZk81MgzTsZXMV5Z5ALgE+Ko9F+YQYqj0X5hAKAE+Ko9F+YQYqj0X5hAKAE+Ko9F+YQYqj0X5hAKAE+Ko9F+YQYqj0X5hAKAE+Ko9F+YQYqj0X5hAKAE+Ko9F+YQYqj0X5hAKAE+Ko9F+YQYqj0X5hAKAE+Ko9F+YQYqj0X5hAKBPO6Wn97wDFUei/MIcZsyeamQZp2MrmK8s8gFwCfFUei/MIMVR6L8wgFACfFUei/MIMVR6L8wgFACfFUei/MIMVR6L8wgFACfFUei/MIMVR6L8wgFACfFUei/MIMVR6L8wgFACfFUei/MIMVR6L8wgFACfFUei/MIMVR6L8wgFACfFUei/MIMVR6L8wgFAAAAAAAAAAAAAAAAAAAAAnndLT+94CgTzulp/e8AFAAAAAAAAAAAAAAAAAAAAAAAAAAACdd0SPu8SFAnXdEj7vEgFAAAAAAAAAAAAAAAAA5zoo4JRxSpeJGWkNzP3iXaV393/ADoRcAjLG28ZWfl/DnlhlldzKz8v8yodpXf3f86ERVNMpqMm2On2xlzYsYjbR8u4XK6qiRRHCpnWGX/piPwL1ib6S0j0v5cf6Cf7eX/a/p/Cf7WX/e/p/Dyc2XNRzjkqIbYi6nI26+r2j+TJhS4X6xvVWpUSpSLYldsZc2LDjNsyfJvUMSl8W7ReuUtBDpDhxb2R9ZadQ6uyKCJXSacmg2TGgjutjxChdjzyz7R1qEVSQzJExbR7I97DPaYT7H09pD1imt0JWmiTz1F8qJnhsjJ2N+ohiI+EUNFhmJ4IttSwNhRths+Z5MZ6n19gjK2VeMljlLT16ZAUcFEeE9D2uWPhTSa4tkRJ5tKwII2eZtEETMb6P6hclW0uQnhiptU2KKN8X6vFMvY8udo2enaKJHDVMaiCBVI2eVE7zLzjbLsKEbMtd4y47nFYUEedsWUQ+J06zKHUatbVUaoQ7SkV8r1lhx72hdejEQ5UoqHDIiOoKL44/wCCyMrWM+steofWv9Zj/b3O75c/pb16vZ0kUgkCWapqqLFlk3/m22Zt/CebuQzFUKGaoijTzMCUbNLaKJsu0xq0jhAmpaiNFMVY6GBrZ2GcNjkZnusZm5mw3NlRVGdGup83DWZMotiO3q5p5HkRkPh/Fxz+Neq5X9P4fRw+FfhcTO6/D+HnqHJXcvxSq/lxOTh9bc7vF8xTVEcZlU6rskMXkotnhmX9vN0Zy17RQulcyGtptoTSHdbiWc5v/Lhz1aH8R2S0ShrE8M9OnvlRu0V8ZOxt1n6hOHw8pxMvPwn+XXGXG9WWVs+7H95I4oa0rn3yUifjLBa5ReUm53Mt0yy6y7hXxorkcpUKdsqaHnzsco7ezIic82LvEi7gmkn2bJFstr3ZHHdo2p5df3jkl4KTkaiGenqVk2B2iwCNnJus/WOn/wBkX/8AXSZW6dKrEmelUNKnXbXFZFm0LQal4d4rVKZNVTxT6RHirkrYcTHDbcbHzmI3Ij1GTWJdcRqCVxz8WUl8nPsgha4iI93vYaC6BXUbNr4P4mG9v1wiZ2fT2EMlvMv7f+tsnFn7/wDjtRVMlZWKrPTx3yo8FomMnaEy6/YNsfn32R9IP8N9/wDk/wD1c4a3GCSRydPrmypoeZJ2Q47e3Myc83PvDD4mpyzP4e7w9WPMpU05OohkJ4Nom0l2hcoMbFJ+vmt3v6hobPV0vLbbt1v9nwoJV/Vzupte4Z8tXUUdYnRx0t5q+3Dl7RDlZDnn3+oVle2/PKnGd9eeRXwZUyYk8xEnjxZSVmnMcN9xmfNPRtBtjxKhQrpFQRzpyLBTSr8BPilEzk0W8Tnqb5j0H0lpHpfy4/0DDOSavoZ4W3c9VyHokHf4mIeDvL08l03eUqfKx6XWmZFloWXYOKlfFL4LxLEU1oia2O3/ANbHkfeNZKmko08MhPBZKgdoXM2c36/aL75J7Yuwyeg8IP5+Mu7Dw4Pxd/Uw1hk8IuQp5rpW6pTeSj1tuMiPLQ8u0Mu2/ZmHfXuk4YIsenwqsS3Zn3bXuuOEteoehGTXPrWBS+btt3K62WNFp1vpqFD+q49L52xW8rpfe8WnU2momcZ1V5wiuqLeLqfNVYeJhtu3M7mRa94UtFxdT5SXExMN961nczPTvEiH7RqEa6LlE0ttjj0ZyMo8tdS6+4awqc3abxNAAM6sKZ0pOUhHGy6d5CFizYyOLXLR9Rtuptkm7pLUlMlZWE1JOO+VHdtMpjJ2hKKHPufIxtjE4MppMKeYtTwYUpUzSXOKy0zLnHq+o61ypbDgScbZ8e76xbfh2sfNbN3b1CJdTqq7N3pjlWJc6qqCpyWfZKg6WdhHa5FFBqzu3UftBVSZ0pPFKTnjoSZkGUL5v5QzfXe/AdeDtN4up5YsnDUzPK7zuxm3W2h9Q1gmO5u9y5dN1O0ZNLqWJhSZ07GxXwFFtuOznFukW7bpnqNYZNUou3YuCo2fHbH3L8S1rdTyZurUYkyrTolEmnVwrJUF21Hkd7ldBzSybLQ/aM6rjxW9My5xbcn7VqCddK3Uya7Cj1xriY8sjhYy69RyoKaSs4LyJCiC+VHc8LmTtGZ9XsG2Mngv+76X3/zmN183PnZm/l4+n+XGXPU0tTOjXT9pkHbiT7Cgwsst0nM3MyL1D+z1MlZWKLPTx3yo8domMnaFuv2DTk9LUe74DGq0rZeECBUkTYymbiXQ4lt7QERZnkTE4ZSyfQxst+r0IkXVJJTrNrnYeI9u6ZuzPoXrISbarW/VZMvZVMPl4rij2frhyPKK4i6tHHKWpkoFE6RBHttXmW4kLHLxGJy/9JNCfe3aNuXsyY+4qlzpqeJTV5+AhNsRHYUTZsW/Dnqx5ewcV1YxLJkpfsKaJ8Kdg4uPo+TPDaeWerjtMlzkaiTGqn8Yrt7ZJdhSmy38yy0Pr7MhJLpMmFPOqPCI75sdtxZlYx2lzDzfd6hF36eeezpNevnnu5UuUrW4UxMm2VNC+yzsQo9n1vyPOK4ybPR8h1VKZ3BxRFPUR7fNWs8TFKtsJup353q0Ghiq6rylPU7Kmh5k7DKPG7cjY4WMjL1uGEkovJ09NcpU8yTiGWJbrmbkTEZmHTxx+f8Ao6uefy/2z6gmnSk6uprIGlTrMdC5ZsZQw8oXdFkXqEnBlNUYU8w08GFKVMyl4YrLTP8AgPV9PxGVUk1RRp00hdBZKguwYXhNnMji09pajQoa3iqnz1UmXtV1uPDdZg5mUOZvc79WjDlLOvnh0svRxz55+z1f1SkU/wAymle2JnPvPUxiVJTOrKhMiTx4SFVc05iixbSI+abGTGTesaqWnToVEM9cr2ubKfBiwyl2OTRaHm+WvYOXTuEH8nFvfiYkH4M3rcd8pbNOONku2glTSUaeGQngslQO0LmbOb9ftHYAHRyAAAAAABDMTSVkxXIUQXyo7Hhcyds+r2DMpc3HqEqYtU7Vc+wzsOy7I8TItOot7syHVfBFUlKumyi3YrMab5rIoocv4nZsjyGsqTSVieKQogvlRs8LmTsb9XsEWbu4uXU1XYZ1YUzpScpCONl07yELFmxkcWuWj6glUzk6iFEujvmxvgzmIsZieLdLmtkWeo5Uv7TwqpO9eBK8zrDFmTXOz5lkFu+ISa5rQSppKNPDITwWSoHaFzNnN+v2jsAC0AyeDvIU8kM3dUpvKwa23GZlnoeXYNYYkUycgrC6MpGLNV4ezS7yLEsh3s+pn69ROXFlXjzLHWuLVcjAS0+XcpU3WRXEVtrGeR5Hk4xFiaTwZUU6fBBjzSxcSJzhvyYu1muGhwdRbU1ZVzMZTN5p222M8J6ZG5N1Djw2TzY00hRDC8qRdiROW65wkQ5ZbuPV+TpjqZdH5vTiWdPVQTThlI8SAtIsUifuHnIeGxRQvCgcj/8Anf8ASPmKr0+ZEcmo17aU58+TscUF3WW8ROWbH3C8rcp8u559XDL4ds11a+7X+2iq4SwI1EUhQnsmwM8N7s5P1F6xWrm1OcmjlyEuBMNmmYkMTZ9hjDh4XU9DESOnJcVPBzIsSKF3zPI4X1MxDDV5lQSzpVVq2zyd3LZr7s3/AISyYyIctZ9uq/p++k/2Mu/9y/8A/P7afNQQqKdFLNSe9Me3TNm7PaOcEwoy9Y/lIqKCnlLVQwbWpN3heKXg6lqzROR9zCdUrTzZ0UUuXgXc2XccT5Z5jp8O3Wq6XDpnff5f4dIleHMKKEriLqdnHymqC9WohkJ6ZfMje0tohJ2J+shp0mPg5Mp0qJcbzze7KZ2m2mWjDjKqMiOtT5SxbtKKdbjzMI4L2h3ciJyY20G3LLc12VMcdXfdOhl1WNNJNJRXlR3Yf1qDNjN9fW45KqgvSKIpCimWTIGuLaITZyfqIesn8JaRDPkzDV7sNznhx5OXsGNVqqiqNNmqFE5lBNgSLYuRzIot4iaJyJ89BuVsnHdmMlvPZmQziinxzDJr2y7GIdJkwoIX6xfVZnByXTpsSE2nk1uUztJ9ctHGPCaebImzCU70LYcNh8pnnn1MPp/B/qscPhaveecPnfF/pssvibnaq6fTVFVOacnM5bXadbtqZdg0ZlLUI08mOpw4qFLc0tyha4+2E31Mh/J/CdNMnyFs2XgzEl2HJc4sa4mPebdbX1i1RXqZU50UqcptQQ6lhxHtHX2PDaZd4+X8e5fHyuVt+k9P2evD4F+H9nOyfh/FZ3HMcjk6es2VNDzJOFfb25mTnm5949BtMdIp/wCz8FNK/wDnXM5956mIVSrgusURT1Ed82NniaaTsTdXsHn5kUmmKJM+mVDHmlc8WCcNmTfxau5jh/b+Jj/yv6fwv+11f/ks/wD6f4e7Q1JJUb9knYmG126ZM7tqXqMYlNlyanwoU1FPPeVJtYrD33gOHr0ZuwY83hGmVypUqqItrnSn38U5euekJNo33D74MxTolEyQnqGyTZrNDglMvYjPr0b/AFF3Pdkr0TDUtj0tU+zMWqSfVjyvPaQw5m9rO+RZhwo/d9V7n5yDjrZf2sn2G7ye/i39vNLJsvvGJSVMmKsUxEnjxZSXFacxw33QmfNPRtBWWU7T1Tjje99HsQAB2cQAAAAAASz+nJff8BHQ/rWPVObttvJa2WPDr1vroOVSwqjV0yE+UlS7tpgzJnhI4M+7qG2J737ldp97iqUyUaeKeojslQM8TGbObdXtGen+o7ZVKh9Xx7L5XPw7d0sy1dyPTISVRbtdQm0zDxMNvq1zbS5FFzv4LddcwXTeKLFVRU7cphfZocPCbQo8yctDLXsyEXLnfsuY8a92eqTSeEdYiNDBZKgbGUuZ3PDu7hs3NMsvaO05akplPUUZXL2jAttK44Ma47j0e1nLrzFVLRVeCnykuJxfgPvWwTcVzM9OpvxcbaVNJRp4ZCeCyVA7QuZs5v1+0Tjhbz61WWcnHpGJS06ur0+VOqC3GTTXvT4RQuxmRbxMepEYKEXF1QRpaTM2Pa78SK3Ee0nLKL2n945I005BWKiVMgeVJwnTOXKPD/PFozmfr0CsVaTCnKOMtmq6fycvOOy4yfNrTeH/ALcOJjz3Oblx2aqWozolEMhck2SbNfBhxCmXsTxaFk2WvaOy6mpKjZtcnEw3t3jJnZ9D9RDqqTSVieKQogvlRs8LmTsb9XsGUqlzqGniUp57oZLMjsLrNuebnqb/AIDpeJzzHOc3jiuu2q6du1CXiJpfPW3ETvpyZZ6mUP4hQ/rWPVObttvJa2WPDr1vroOSVTJUViEl0di6B8FMxngvDvb5ZROTHnpoOtURJJGLU8TZVMLfWbTjt0h5uh5ZadYme/sq+3rRd9SqEE5JvKVL3J9NotIiLePKG0jM/WFD/wDP2n9pbu1fjZpu83s7xnpVM5Gohn8JI7JsD7LExGzk0fM9sOvcNtci2qyZKmYKmU+FOtusdny0NyyzCc8z8i8cX80nFvFnLUmT/vE93luot6IztZzP1itDUklRv2SdiYbXbpkzu2peoxxS1aTNUQpFBYC43eRnE2T84ibTMKxLkwpyVxz9mmp/Jz7DjsuMiPd630FTUm8eybu3WXdWqUyUaeKeojslQM8TGbObdXtEiVNOUKIVq6CybA+DJcjwXJot4uc+R56DKSqZyNRDP4SR2TYH2WJiNnJo+Z7Yde4aqpTOUKIkSGOybA2NOYjwXJ4d0+c+ZZaDOqXn9G9NnE/NyqquZOKajSc+Bsab5l2OHI+c+ZZaDlTU0mlVhTIKDClKrdmhc4rrYTOLtZn6xbNTSUdMOQngslQaQuZs8T9ftE9R/eCkf1vyEFnrSXvJ2cqwmkylBT50DIZ3TonPNiIpfr1/l7x121XTt2oS8RNL5624id9OTLPUyh/EawyUP2dUI0MXJppjbHBq7EZx566n19wWau4S7mr5552aw4qk0lYnikKIL5UbPC5k7G/V7Bn8W8WctSZP+8T3eW6i3ojO1nM/WK0K3ar5c2XgqZTYsm66x3bPQ3LPIVv0qda5jPo8udSlB05VPvlR9EOwiuYjij0dmfrP2DbGTwipvGNPPCk4imX5LeZnMn620LrCl1LEwpM6djYr4Ci23HZzi3SLdt0z1Ey9N6VWdU6nKjy51KUHTlU++VH0Q7CK5iOKPR2Z+s/YKq8pnI6PPnp47JsFrRMRs8RF1+0cuEVN4xp54UnEUy/JbzM5k/W2hdYz6hVpNV4Lq44CsmwWYkvM7XjJs2J3YZb0y4/k2Tqsy/N6BKmko08MhPBZKgdoXM2c36/aCpNJWJ4pCiC+VGzwuZOxv1ewdgHTU1pz3d7eZqCmdN4Lq5CyN10mzHhYsnjI4dMtG0Hph56ubIlqEjad1Mtu2rU77CKzTMmPs7x6ERj3q8u0ZPBf930vv/nMawyaTyFQXoZW6mTYeFBrbcRmeep59o1hWH2U5/arJp37wVf+j+QxlcKPr21fwcW2evExG+5m9bjVp37wVf8Ao/kMKd+8FX/o/kMRZua+t/y6S6y37Sf4fPCaOGOmRI4TeeobCg/mtiIzz0LLtHegqZyyjyJ6iO+bHc8TETtEZdXsHnU3RKF/+R4jd4L/ALvpff8AzmGN3lvz0/lmU1jrz1/hiRJpNPrC408GzSk+Gylzj2e6H+Q+dc7erUemQrdqvlzZeCplNiybrrHds9Dcs8hIo+q8IEeDu7bfj9d9kG7ro3qEi5FxbZMlTMFNKfCnW3bI7PlrHcZtnoMny715559Nvza35559fQgJEK3ar5c2XgqZTYsm66x3bPQ3LPISVz61gUvm7bdyutljRadb6ajpcuNucx51Tg7y9PJdN3lKnysel1pmRZaFl2DWASVRbxdT5qrDxMNt25ncyLXvCfLOS/NeEnTuEH8nFvfiYkH4M3rcOncIP5OLe/ExIPwZvW4rpaLi6nykuJiYb71rO5meneJODvL08l03eUqfKx6XWmZFloWXYJ12l+9W+9n3NYAAdHNkrvs6oQLoeTTTH2yPV2Iigy11Pq7xrAMml/ZmFS53rwJvntYosie1nbM8xPaq7xrDJpf2ZhUud68Cb57WKLIntZ2zPMawzqwmnTU5T0cDrpPkInLJzIotctH1DL3hj7VogOKVTJWJ4Z6eO+VG7RMZOxt1+wdhSQToeiQd/iYoE6HokHf4mAoAAAZNc+q4FU52xXclpfe0OvU2ugrqiLjGnzUuJh4jb1rsxkencOqpNJWJ4pCiC+VGzwuZOxv1ewSUdTOmpzkLI3XSfLwsWTmZw6ZaNoI1zq+q98bno7UtbxjT5SrDw8R9252YzLXuFYyU/wBV4QLMbd22zA677IN7TRvWNYbjeOWZTV4AABSQAAAAAAAAAAAAAE6HokHf4mKBOh6JB3+JgIeC/wC76X3/AM5jWGTwX/d9L7/5zGsJw+zFZ/ao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iq6qJFTZyiE2OBs/aZF/qLRk8KP3fVe5+cgHgI44pkZxRm8R6mPkAAAAAAAABJZFK3oI7YD5xs7CiCO5yMmiLUuwf2XzCHGOTHCxyoubzYW07cxnZvd/TTEURRSjsMu8IZkyCEsaBiLWJ/9B9SpjsURu/Nibnd3UOoDhOhKfJugK4/4eoW0epTEKuCZDH2tE3OyPqbLUSxSiOI44d2P+bUcIyjl4hzIcSGJnN2AfsQzlVOnRKIp6FXsk2a2NFhlMvYmh1PJs9O0cuDtS4xp5Ys7EUy/K7rM5m3U2hdQ1hk1lNtu8bpk8dbL+1k+w3eT38W/t5pZNl941gGTxLsv7JUbDd5Tcxb+znHk2f3hzPqfLfo1hk8F/wB30vv/AJzHVLVpM1RCkUFgLjd5GcTZPziJtMxyp37wVf8Ao/kMZuWyxurJZUnCra5Gyrkm7s190eR23WkWR69Y7JaJQ1ieGenT3yo3aK+MnY26z9Q68KP3fVe5+cgQ/Z1QjQxcmmmNscGrsRnHnrqfX3CbJ18qlvRwyvoX/iHyf+ocVSGdQ08U1OjebJZl+KXWbeTN+238R7EA/tY+h/dy9eXjlU+dNTxJKvWcCabYkjZSibNy3oe48g4M1Gowp5khOk2uVKZocSGXY5mfWWb/AOg2+DvIU8kM3dUpvKwa23GZlnoeXYOXCZNJiTy1qiDFlJXeS5w33GRc4tG1E9N11bX1TfRrzz6sRanmKily+KLFip8ObtLvbrlppkK/shD/AIXUoP8AbnYb/Cbwn3OOdKRSFyqKZSpmxxpf/OtOZiXEfVFozGXrcbOz1dLy227db/Z8KCVf1c7qbXuGSb58/wAFy1x5/llca/8A3N/kP/YaCVTUYU8M9PHxvKnO0TQyLGNuvV/9PWOvGiuRylQp2ypoefOxyjt7MiJzzYu8Sf8Ah2r1Dzymb/vIXYu4tCFfj+/+ds/D9v8AGmUjUK0tQp6HYrlKLE3MUivvJ9dCYhXXKl5CdjbHUkt31e3E5zFzmt5ufeOMyk06HhRJSQHfKjuxJG8VjQOW8+b6iunpKjVU6Sox1SybBfhls8J2uZwn2O7dgiTLVxXbjuZNCl1Kkckhp87tsgtj9ZnmZe0aw8ohRK+L40U2ZtGA2LTrSg5xmZcp8WXsDir/AO2f8/8A+46TO67efq53DHffz9HpVSmSjTxT1EdkqBniYzZzbq9o8/MTTpqeSiWQYa6p3Y85yNsM3h3Sy0YsmGUlTToVENWTwcXIc2muU2zK3Q8zc8tOsIqpOTqF09PVr5seG0WzkWMxN1lut+Ii577rx+Hrs9guW7LZLlS8ZTNfCk3W3sz56ExZ5jJQosThBHMmzLlKJsWda2PfAbZaQ2lllqJU9a2XbFElPt1tmOrvwr+qHcMsm0y7HFVLUK6RT5UmoIsFNKe9RilEzmZluk56mRCuqZXlHTcZw9CAyfpLSPS/lx/oE6vpOL1CpJFtGBbdCxwc42LMy9o6dePu59GXs61hTOlJykI42XTvIQsWbGRxa5aPqEykyYU8mBGezTU92BMzjsuPeyM83z1HZCi2W+ZNmYyma2LOttvZ2y0JiyyFYa3zTeuI8TVFCtDT5qGci2dNPbAgxSjw7TI4syzNzPr0Hthk8KP3fVe5+chiS6tO4OKJ1OjLa5Uq3DPKXa5XH1G/O7eoc99GXPZ11/cx47vRzFMlHMVz1EdkqCx4mM2fLq9owqsox6gg47RbKmhxH5W+7Iv5cyzb7x3gwEtWmXfXqxC1msq/dz/9JND4do4KJquRwgRy9p4yUyb+Rwyk2vB26Hln3BnlueefkYY6vnn40XIki6nwTJUzY6alfCnWnMxLjJ8ucTRE2eriSTWNl2enpF+CmlXXKsG6994twycmNy/EdZkudUFEmNVP4xlb2yS7ClbRlv5lzbW69WyGslpM6anhlKDwEJu6DKJs38oRvrvfgI1bdzzz81bkmsvPPycUKhJIv+jyLarmxuVOC3W3n6/xadg0EtJkylEKtQeOuJ3n5wvk3NI20yEqqXOoaeJSnnuhksyOwus255uepv8AgCWXOrieFSonshnO6Owuo255MepP+A6T2s5c77y8eeezrxlxnyNJnf7xRb5HrLdiIrnYy9Q6y5cmlJ5ytZPvmx248+wyuY2h3SdmciyBVUZ0KiKQhSbXNlNjQ4hS7HJ4dSzfPTsEqpNJpSeKrKINrXSmea5y7nO3QnImI206hu/VmvR5SoTJ1VUK6jBIslQWYhXkdrkUJdju3YPa0eZJhTmkgkbNNT+UkXnHZcZmW91vqPNUtFfT5SXEbjV963yWEZnp1v3N6x6VUmnJ1ES1DBfNjbGkuRYzE0O8fNbM8tRz+HLPm887OnxLL8vnndy/Yn/Df+X8Yoroj7gof1rHqnN223ktbLHh16310HVUppyyjxT1Ed6GNniaInaJurPUhLQZk5AnkU5dIwJp3YJ3lFiZnFFpozlqeY6dsp7I7433bYAA6OQAAADiqUyUaeKeojslQM8TGbObdXtHYZPTuEH8nFvfiYkH4M3rcZbpsmyhSVEBz5q6Flky3FNyzZ20y0bQawnk9LUe74CgJNTRbu7ZNc+tYFL5u23crrZY0WnW+mo6pVM5OohRLo75sb4M5iLGYni3S5rZFnqOVD+tY9U5u228lrZY8OvW+ug0FSaSsTxSFEF8qNnhcydjfq9gmS35oq2T5a7AMSXW5KBRORVNQ82Ta06w+Ucn5sJZM5F6xn8fq6rydPi2VTDzJLFHjduZkRQsRGfrcZfiYxs+HlXpVSmSjTxT1EdkqBniYzZzbq9o8UqmSV6iKrnIx5RNtKe84cPK2He63Z8iyGfOW7VtExXLxlM222ddbY2uRZG5MQ6qpk5Mnipy6Q82S2Cd5ci53Rac58tTyHDP4nV9zvh8Pp+96BVVJ0KiIlFW4um5Om2cptmX85Fm+vew8jwhOXKWxpSQbJHLZ4cbEZyI9f8AvUb1Lpqup0+VJnSfq2eAouLkczOLdIyOJzJs9Bi1emkiqU5NMmYxS2Y7bdSI+31jphvK7vnn0c89YzU88+rIt/8ALmx2WaEz6jpDKK0rZWIX81zP3D+S7JeDMPJ7nMWRRFBCcURsRDrI5WuMRTIITiinsRf+gcpMgpsV5w2wdULu4+yhOfOPFJig/h9vrHaOO1iIniPQu0AjjtYiJ4j0LtCCC1zM3iPU+0f2XKMiii50R86LRx8xRHFEcEs2MtYv5RrHOVeUspUOURc4/wCX9RzlwkUmCKAuWie3/v2D7geVOmQypdxZfxMw+kkJFJKIizi1GNfySRRWTYs4zdzH2q6PF3eI/k3cmFHCTxHqXaPhRJIpMUcW9H/NoNYT4TikxRzCYy0h/lFEURQQnFEbEQ4z4ignSoojYicfcMJxRFHMJjLSH+UB/PL/AO7/ADfoOZyJcM4oThco9M9GFI/kUJRwnDETkYaNpzlz5UJQyo7i9hEw/u1WzLJkFvabuw6SYjOG2M9+HnD7ihKOE4YicjD7j70s+ZjWy5Ru+pMPRcHqdOrtPhkzFtktLzIMIja4zM83LsHmI4IIsSOWe7CzF2j0PBuNWm2mZJm7EmK3HnWlMbW3I89csu0RlqzleO5eFcuXUaAnnRxz9kmzbcOXZDMxWPPPO1n73EiqoyVlYiWqEl8qNnk4hk7QtziL1OPVpajUYk8Jp0nGMrNlOJDKvz/kMsm07nGJS5tIkU+VM2nZalC/LYccduZ9XNPdy7xwuPaS8O8y72zn6NVCrVz75ySp8ZYLXJ8ApNzuRbx6dZ9wr462X9rJ9hu8nv4t/bzSybL7x5pVRJyNREiJPtM1Q2zTryga0ni3X9bZjVSrqjNUQxoVnGsqB8aXhQyGct3M+/Ts9YvHKzi+f5/JGWMvM8/x+b0CVTJWJ4Z6eO+VG7RMZOxt1+wdh46XUaHU1E6fU0mBNO1osSOK/Jv4SyZiG3s9XS8ttu3W/wBnwoJV/Vzupte4dMc9ueWGmsJKot4up81Vh4mG27czuZFr3iTjrZf2sn2G7ye/i39vNLJsvvGfMqM6p1iTPpiTaZSG54sQoL74W/iLJmPt0DLOa47mOF3z2WRy5NKnSlayffNjfHn2GVzE0O6TszkWQzuES1XMp5y1cvYbubJuKbj5k+Zc23I/W45TF6RPPlVGT9oKZb487OVqVsO6ZNpll2DVo9JnQqDqNTO9dHoWRWMRw/wmxuTdQi7y+WLmsfmolmTpqeFNSJGAhN8NZeUTZue5Fnq5Z+0cUKLE4QRzJsy5SibFnWtj3wG2WkNpZZajWXLdlslypeMpmvhSbrb2Z89CYs8wpaLi6nykuJiYb71rO5meneL6edI6tS33VgADo5smrchUEC6bupk2Jix623ERFlqefYNBUmkrE8UhRBfKjZ4XMnY36vYJK8mnLKPPkJ4L5sdrQuRO0RH1+wVpVMlYnhnp475UbtExk7G3X7BPrYv0lYlLW1eOnylWHxhjvu3QSsJjMtet/wAGFaH7RqEa6LlE0ttjj0ZyMo8tdS6+4Z9NlyamoUpE896RJtaRYe+5GfOPeJoif/2GqqpMmaoiVpzwFxs0/OJsm5pm2mQjHdnuvLUuuytUmkrE8UhRBfKjZ4XMnY36vYPNYSufydPTbVRIuZJxCgu7cz3i33Pu7AqlS8rRahO7L1lvsjLcIvYWvrHqw4zrOcIkQ1JJUb9knYmG126ZM7tqXqMScS7L+yVGw3eU3MW/s5x5Nn94rXU1JUbNrk4mG9u8ZM7PofqISfa6H/FL/wDYk4beLv3MKv1iZ/8ArTbUlR+zKhLw1MznprjNm3i3iy0Ij1GelXSZSiFXVVmPKJ9in4Rwvk0zdh7iz7hoftv/AIb/AMx4RQ2xF3jPlppylPOJHBj0grcBM5Q42e9vnvQtE5566aCLvuua7NDbVdR3afLw00zmLbiNm15M89SOH8Q2JXTt6nzMRNL5iK0id9eUPPUzi/ASIakkSX7JOxKbLa7dMtmd21K6O6J/YNtKpkrE8M9PHfKjdomMnY26/YKx1l68py3j6cJ5qmSsphz08d8qPSJjJ2ibr9gnqP7wUj+t+QgqtKTxlNWyiw1hs07M20Lmu2mQkiUK5/CCl7Wi2W3Ft5Uo7tzPTTq+8Mre1MZN7n1ehHFUmkrE8UhRBfKjZ4XMnY36vYOwDo5s6mqZ0ShSiUR4s1La85ihvuIz5paNoOy6mpKjZtcnEw3t3jJnZ9D9RAuRbVZMlTMFTKfCnW3WOz5aG5ZZhS1vGNPlKsPDxH3bnZjMte4T/wDrV/8A7RJtqunbtQl4iaXz1txE76cmWeplD+IkXIsPhBBMlTLVK18Kda+BZAT5aRXFlnoPQjz1UoFlPmy6TDh4jYkl3xWMmziPJsz9YnKXXurDKb9mshW7VfLmy8FTKbFk3XWO7Z6G5Z5Dyi6VzKBKTbQpkPhT8SznNGe7pplmY20qmTX08M9PHsy5O7RMceFcbdbFE5F3DPq1awKggnTU9qlNiYqe97biIi3mY8s8hGdlx3arCWZakelSqZKxPDPTx3yo3aJjJ2Nuv2DsMld9nVCBdDyaaY+2R6uxEUGWup9XeNYdpfSuNnrGJUk0mq1hNIODFlJbtphc4bboSOHsd26hVR1M6anOQsjddJ8vCxZOZnDplo2g5U794Kv/AEfyGFc+q4FU52xXclpfe0OvU2ugicbydLzrEp37wVf+j+QxrDJUfVeECPB3dtvx+u+yDd10b1DWFY+sRl6Vk0794Kv/AEfyGFO/eCr/ANH8hhTv3gq/9H8hhSeXqC9dK3kynDwo9LrSMjy1LPtEz0++/wCV31+6f4Zuxfak+XKmWJqbbhSbX8pDnnrrnm40qd+8FX/o/kMZs5bgcJF6XDu2nD3rmttgfTrGkn+q8IFmNu7bZgdd9kG9po3rGY6/VuW/X2Kj+8FI/rfkIawyaj+8FI/rfkIawvHvXPLtPPV55ci4tsmSpmCmlPhTrbtkdny1juM2z0HLg/Mk1WsLajHIsmwWYZXmdrwnCfY7t2DrwwW4FPhS4d20vvXNbacJ6dY5TKdOpCeScat5Um7DU4ZfVXPPcc77nb1ajleMuO0dZzjz3r0wyV32jUIEMPKJpb7ZBozkRwZ66l1d4rQrdqvlzZeCplNiybrrHds9Dcs8hJwd5enkum7ylT5WPS60zIstCy7B0t3qOcnTunCLl6eaGVvKVPkoNLrTIzz0LLtGsMnp3CD+Ti3vxMSD8Gb1uNYbObazLiSAAApIJFyLarJkqZgqZT4U626x2fLQ3LLMVgMs22XSSlreMafKVYeHiPu3OzGZa9wrGTVPszFqkn1Y8rz2kMOZvazvkWY1hkvpW2esZM77KqChdN3kym3Fj0wbSYsszicz6tBrDiqTSVieKQogvlRs8LmTsb9XsElHUzpqc5CyN10ny8LFk5mcOmWjaBOLovM20ROh6JB3+JigToeiQd/iYpKgAAAGT0HhB/Pxl3YeHB+Lv6mGsM6vJpyyjz5CeC+bHa0LkTtER9fsE5dtqx76cq59VwKpztiu5LS+9odeptdBrDilUyVieGenjvlRu0TGTsbdfsGfwd5Cnkhm7qlN5WDW24zMs9Dy7A9fvbe33NYAAUgAAAAAAAAAAAAABOh6JB3+JigYNZ/dSd7v5yGW6m24zd0o4L/u+l9/85jWAAk1NGV3dgAA1g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DJ4Ufu+q9z85DWGTwo/d9V7n5yAeDSzSkqIZkUNxE+Tt1C6vJYE66I5Xk4+b3EQzBtKPrdDlzS50h7u+IB/KfKlJ6QoVzYbojtsJzL+IyMZ6WnqVZGciVeRf8AqIvExoVs9nkSEZay7n7zIxapTp+LksExdsxb+WEcb5gMBUiUJDIp8uwz0zI/AdJFMVqJZRypV0J9dxF/qNRZORwUWNNCs2iYTWHhHA285j7WSIqhTksxPFuw3vC2mfafsAZKijrkScpqiRZB23wn1+o/WP4npqtVLKZJlXQn13EXiYsqqiXsCRJDHiTJN90TNqZGQ/pU05MiDbFezEbsWHf1+o/YAyF1PnpYzKdLaKLnQ3Fvadb5DvKpK26Epcm6XFpvQ7v4jVq8MsqOkOXPx4SvaZZa+8XUPnhBNmbMlggjt57Gz9ZDGsxShUJGx5dj6bxH4CaKEo4ThiJyMa2LMm8HJkUULxwNuv2x9ox4I7nIyaItS7BrHtIqTJqahcmUG66Thusz33J+YRsTETfiOSetVdDtnGCfaMCy/fggw7tNCzdy9g9AuRbVZMlTMFTKfCnW3WOz5aG5ZZjPhmTqmnQ1dPIebJxGT3lvudvOPRmfQcbjq8O0y3Oe3n7qktbpyxRDITqL5sbtDZETsT9ZeoaIyeLaRV/r2DjYv8d0cLtlo5dgkkoqvSNnlpJm3JobrpNsEpuzM3PUzPuFdWU7/om443t+rbVJpKxPFIUQXyo2eFzJ2N+r2Dz9STTqMoTLU8GKhS3NJcocK4iLnG5m5m/qGhS6+kqOFLuw1Mx+RYzZn62bQnHWvJpyyjz5CeC+bHa0LkTtER9fsDLWU3DHeOWqJatJmqIUigsBcbvIzibJ+cRNpmMqnpp03gukno4HXSb8CJyyeMyi1y0fUbf1Sr0/zyab7YXY+49SGJTZlRpihTTk8jb5Se1jvhlWXEcXXq79vUMveb7Nna67vQJVMlYnhnp475UbtExk7G3X7B2HnqHUknGE9CmnfVt3ZYLT7DOPMyfXt7h6EXjl1TaMsem6ZPQeEH8/GXdh4cH4u/qYawyeEXIU810rdUpvJR623GRHloeXaNYJxbDLmSvJcEZ6ZOtUpoZ98U63COwyuYojP2N6x60eJUIsfggjVYluzX7tr3XTG16h6tCt2q+XNl4KmU2LJuusd2z0NyzyEfDupqunxZu9UVjiqTSVieKQogvlRs8LmTsb9XsHYB1cX59WpSRDUFqWUm/kwosQ+TyIzy63fr0Hq9gq/wDff+Vg/UcuD8ycsULajHIwpSqzDK8ontI4T8OwdeDvIU8kM3dUpvKwa23GZlnoeXYOGGM3v3d88rrXt+LPVK6igURVE6XgSjbaS2iGLEyth9jP1FmCqrSVKiJJVy2KVLbEkZzMZyct6Et1sjy1caFc+tYFL5u23crrZY0WnW+mo5UdTJplHOQsjwpqTy8LGdl8RnDpq7loNsu9b4JZreuSsVuTKo5T0ahps7yEVh5tERRal7dR1pdNw8KdOk4OE+AnuuwHcot4j3rtc9Bno0Mmq1iox1NHZNgwml4pna8PbCzuxDquTq6dYnpa3DxH2dJhEbsxxb8XtM8/YG79qs1J8sdpaaTXFE6eqgx0JW7JE5w9TR6MepdfcOv0apHonzI/1HJKmqNGTwyE8HGMrNoXhlYWb9bu79zDrx1sv7WT7Dd5Pfxb+3mlk2X3jZ0/8pyy9X/G8OSpJOpieKNPVNiQy2aXs5TLHPtPM3M/xEkyg1Gqp5MdTXWTYLml4MJ2ufbCZO7EOvGSSt1DYcb6t/Jaf1jJ9WI4bTLvHoQmOOX3Fyyx+95TiLZeR4n263+0bThX9fNfJtO4cVUyuUxPFGnkbEhls0u+CZY59p5m5n+I9MuW7LZLlS8ZTNfCk3W3sz56ExZ5jJxcCoYc5TxlUpPkJOHg2uW9mW6e7nn2CcsZO1Vjlb3jFqFUnKU6uRHVseUVmHDs5Q42ZGfVut+ITOEc6UnkyKZK2KVLueG4pjub/wARe37x1qk3bafNmbTxlgty2Hg7O5l1fxXM3qYdZkynLFEmCCRxuunXYky+KQ7FllpoX4esc+d8Xz9XXjXM8/T9XwcyJGuhSVCRslLm86RfiMxOW8W9zjI+8ZqpTJWJ4iKPZpSdtmTMcb3Hvb/c+fsHpUPBpBAcySpgx44G33ihd3PQjGfXqTOpiefGhNkM63Gl5bjGVuZm5uZnoNywyk3U45426j0FHTU6UnOfTIGlTtYnizYzL+LvBVUZ0KiKQhSbXNlNjQ4hS7HJ4dSzfPTsHmk9L4+qCyZxjiYdnLYDXuXY5MzMOUukyVCedBTD4xm7rzM5WDn2RHvPn7GF9d1xE9E3zXoJkunUpRJV1OfeujuafZEVzE3NhciYjIhIq4OTqqoiWqJuyTZrPJtKZaxNziMndn7xJLTcJ5SidPggabOtxInlZsTEO3H6ulcnUItqUxc+SxQYPZmRGUTkZH6mGbxv2pwayn2butWlqNlwkM5FsNz4EGLi36nFmWjevtGfw0UzpSdPIgjaVOuxIWLNjhMhIq4VyVieKQopt8qNnhxzJ2N+ovUM+l1L/wAQSl1Qndt8dv8A6DIsiL2DMs5Z0ytx+HZeqx6aemko6xRZCeCyVBjtC5mzwv1+0bY8yjrdOlVioz41DSp2FhxWRZtCx9Q9MO2Fl3pxzlmtvKcIvsqnmhlbyZT5KDTBtMjPPM4nM+vQelVJpKxPFIUQXyo2eFzJ2N+r2DKqSaTVawmkHBiykt20wucNt0JHD2O7dQqSqZydRCiXR3zY3wZzEWMxPFulzWyLPUTOLfZV5k9ymqZ0ShSiUR4s1La85ihvuIz5paNoNESLkW1WTJUzBUynwp1t1js+WhuWWYIVu1Xy5svBUymxZN11ju2ehuWeQuccVF55isAAUlnVhTOlJykI42XTvIQsWbGRxa5aPqK0qaSjTwyE8FkqB2hczZzfr9oykqmSoTw1xdHZKgfBgYzwXOyLMuc+WpZDrx1tX7JT7db5TfwrOznFm+f3DnMpvddLjdai6T0tR7vgMzhMpkwp5aJRHhSlTvOY4rLTI+aWr6DOqkcycc2GpLuL4J7OnwsXmt/EXcfeJUNP2q9VKoeMmmthQ7XbYzkebubn2ic87flkVhhJ81rV+k+PUNlp6ParuZFi2XZOeRll1/cMpcnVz7PpCt2W18Hkiju0u5mn8OvaNXiur1Gn4dQqOHic+TgQGzHlmR+ojGglolORqIZ6dPZNgdor4jZybrP1jOnLLu3qxx7eefc8fhJJ/wBn09NtSmLmKsQ4Lv4j3DyLJy7nCSiVqqenmK5mDTZV1s60orHPPIt43iYh7BUpnKFESJDHZNgbGnMR4Lk8O6fOfMstBLMTSZqiTSUsDoZN21ynPJyugzPPXPI/aJvw555+ap8S+efkz+DtASKqeSpXDjYvNhc4bGMyPMjzfIelSppKNPDITwWSoHaFzNnN+v2jP/Yn/Df+X8Yoroj7hrDrhjJNerlnlcrv0ZPBf930vv8A5zHlOFH7wKvc/IQ9XTv3gq/9H8hjyXCuIoK8qiiNiKz8sIrDsnP7SeiJ5MUlVFPgxCTWZOZXXGfZoP6ValKCbY/mnufhm4hp1QmoVkyZBBykTbjlnkfW3rG1JgQ1m+RIl7KphZjuijfr62LQvxAZEhPMmGUpNLvj6obm/ExRMo6xJLimzpWvOiuLPuIx9UymxxYkcuLCgha6Jru1snGxTZKYpamXJX48W7dDgnC2vWNYgp53UeoQwxNEWG5tpvGMtMlnKYjkI4HOHU3Ld6+vXrGjSt6hrilbsHJ2nq+8Y+KbT4408UwpmDIJnitu6z6nfUBNPpCtCcMcUiyWb3HeR+zr9YmpyZQtgKSkgujLnG5FbqfXroPUU+WnOlrYU67aCOx+SOBt4+0RIIzT8ESjlZRTecfsmGwD+0WlqkVUlRqJbGbvE5Z7p9h+sYC2GKWUcMJPAbe7+o3uD6qYS+GS7wzHcm7CMxgrZUJFHHFvR5bwUj5K+NRCZ/wu8P8ALl29Y9RMnS0VISRwyboo73O5tIv/AHHl5R2qJkEcTxGzG2uQ9bNmo5dFRbWnxue2+cLb3q7ghXCSaeqpJzycOZBa0VxnqfZl2DHTJZyqO2TBcftIvEbsnAXJZkimlgRmzwZxXZvrFpoYzKeimzpcc3EwpRM8dpRdpaDWJ1lJWpoYZ8ySxQdV0Ob5do5y00+ckiUyJd8uHruIutusejp8hPChVwSlu0Edjw4RwNmYiQxxpeDC2ORzissLs3zfUY1gqKfPRQS5KiVhxznzuI9M+o/WPX8Bv7d/T/8A3DyM+OKNTJOI353gPXcBv7d/T/8A3BCq+FFNScXql2D9Z3N+4+0i0dtBX9rof8Uv/wBiTht4u/cwVH94KR/W/IQ1hExltsXcrMZLy8phJJHJ09Nstbh5knEOO3tzPdPcc+/tHWYmnL08mfHBx3Kiuw4nJNh5sftdu5vWPQKk0lYnikKIL5UbPC5k7G/V7B5+XTpyCsTpCNXsEpRbgQ4ZTcS2F4tTyZz11cTcdfd5+C5lv7/PxSKpk5AnilLpGAhNsFBeUWJm8XKFmTGZRZ66DlJ2SDZ10r7He7CjzUYvUeXU3r1f1DQmcI501PJOOVsEpRdhqbimtaee43d3uOVLpvHeEuqEntvju6RqRZEZW2sXtEa3dY8r3qby48892TVKlV+VQ1Cd2XwWweoyzIvYNCjpqGvUGUcDTZ3k0zx8mxG+/wBbs/q0HKl0VXxfKqlPUfWc7JVhdpwnmZto56DrUlc6UnTQV6l480rrJm0FC+ZPlB3CZuc5fq22X5cf0dl0tZNXwJJk/jWx8WRYUhnJ4d78cuz1jV4/SSOTqEWyqYefJY47ezMiY8mPvHnUSWOTGcVDqO0T+uHAs/GLLRxpVivVFGnKCNDsk2b5OZjQzGYyfJvX+I6TLU3/ALRcd3X+mgh+0ahGui5RNLbY49GcjKPLXUuvuGsPPIUVIVXzKJMwVMpmnWxxWO/VFkbk5Cv7XQ/4pf8A7EnDbxd+5heN1HPKbvDWAZPH6SRydQi2VTDz5LHHb2ZkTHkx941hcsvZFlncHmUqadEohoZwYqFK+0xuUN9xXw5akx9hjVVKZyhREiQx2TYGxpzEeC5PDunznzLLQSpU0mjViGQng5Je7QufJWQv1u7v6mEZc2Lx4ldaj+8FI/rfkIVrluy2S5UvGUzXwpN1t7M+ehMWeYk4Ufu+q9z85DrR006UnOesgZdO8vE5ZsZlDplo2gc9VkOOmWu1LRcXU+UlxMTDfetZ3Mz07xJxbxZy1Jk/7xPd5bqLeiM7Wcz9Y1gFdM0nqu2clq0maohSKCwFxu8jOJsn5xE2mY5ftv8A4b/zHhFDbEXeOVeUyVCeeiOOyVBbtM5jPBcyOHd/ifTLQZ8mjq5dPTy1aDbrbrZOMUrAzzzI967I/Uwi5Xeu7pMZrfbzzzTqqpMnhAoiVpzwJRs0/OLHybmmZWszesaG2q6du1CXiJpfPW3ETvpyZZ6mUP4jQSqZKxPDPTx3yo3aJjJ2Nuv2DsKmM7xFyvas6Ymp1cTyZ8cGPKK7DieKHrY+zsGfsVXp1Q2qTM4wx/Lw2wSnYmhzP29XYNBVSZM1RErTngLjZp+cTZNzTNtMhy462X9rJ9hu8nv4t/bzSybL7xlk9eFS305+iiapkrKYc9PHfKj0iYydom6/YIq0mkrKxSpCiC+VHjPC5k7QkfV7B1qtKTxlNWyiw1hs07M20Lmu2mQxIatOlVhDBVywpqTExJmRvfDllCXs0GZ3jWRhju7xbf7E/wCG/wDL+MUV0R9w0EqmSsTwz08d8qN2iYydjbr9g7DOVU6dEoinoVeyTZrY0WGUy9iaHU8mz07RerOyNy92iM5UmnJ1ES1DBfNjbGkuRYzE0O8fNbM8tQS1aTNUQpFBYC43eRnE2T84ibTMaIcZQ5xrilUyVieGenjvlRu0TGTsbdfsHYZP7E/4b/y/jFFdEfcNYbL7ss12eeriLAqEipyZmy23Y6m2+3IoYd09ezIusSrqlsVQg2udjqae9u7btGIRPoTQ2kZdrj0qpNJWJ4pCiC+VGzwuZOxv1ewZVFlzpVYqsCifjzSwXmWFC+6fUQ55Y3fHq645TXPocE1MmbR5ciCN5sl8SFjyeKIyHVD9nVCNDFyaaY2xwauxGceeup9fcM9UmncHFES1DBehjbGkuRWsTQ7xuZ5xGeQrqFWpyyjq44C2uVKsxJe9Ld4ibNvV+AyXU1e8LN3c7V14O8vTyXTd5Sp8rHpdaZkWWhZdg1hk0P6rj0vnbFbyul97xadTaajWHTD7Lnn9qvKI/qvCCn0vnbFicrpffBdp1NpqPVjE4TS50pPLqKefhTUjsVhG95lD1/oNVKpkrE8M9PHfKjdomMnY26/YJw4txVnzJkz6d+8FX/o/kMOC/wC76X3/AM5hTv3gq/8AR/IY5UFTJR8F5E9RHZKgueJjNnjMur2jJ3/P925dvy/ZlnKvpMmvzTvUw3YpM2K8VheomLsLMbNR/eCkf1vyEI5iBTL4GmjjlNPLWC4vOPrpoO9YUyZtHKrI43myfITWPJ4ihiyPvLMhk4n5X+VXm/nP4daj+8FI/rfkIawyeFH7vqvc/OQ61hTOlJykI42XTvIQsWbGRxa5aPqL3q1z1uRi/vDwg9Ipsj3LboO6I94h6VUmkrE8UhRBfKjZ4XMnY36vYMrgymkwp5i1PBhSlTNJc4rLTMucer6jbGYTjd9W53nU9HlK5KVz8Cnzk21KYrsBViFBdpFFuFkWWWfY49KlUyVieGenjvlRu0TGTsbdfsGUjTSamoqM+ODFQq8LDicyvsJj9ZMZDPqiJWeKlxLlKlt60i2y1j00l2F94mW4/N55599WTL5fPPPu1eDvL08l03eUqfKx6XWmZFloWXYNYcUqmSsTwz08d8qN2iYydjbr9g7DrjNRyyu6AADWAAAAMlD9nVCNDFyaaY2xwauxGceeup9fcNYSVRFxjT5qXEw8Rt612YyPTuE2esVjfSqxk1z6rgVTnbFdyWl97Q69Ta6CtCt2q+XNl4KmU2LJuusd2z0NyzyFYX5oT5byCdD0SDv8TEKH7OqEaGLk00xtjg1diM489dT6+4XIeiQd/iY2XbLNKAABrAAABkofs6oRoYuTTTG2ODV2Izjz11Pr7g6Dwg/n4y7sPDg/F39TBXPquBVOdsV3JaX3tDr1NroOteTTllHnyE8F82O1oXInaIj6/YOfbc9nTvq+/n+2iA4pVMlYnhnp475UbtExk7G3X7B2HRzAAAAAAAAAAAAAAYNZ/dSd7v5yG8MGs/upO9385Cc/s1WH2o3gABSQ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Bk8KP3fVe5+chrCKrpYltNnJ4Sc42y9hkf+gD81GtQ18hLFMlq85Mxn16n7CfUZccEUuM4YyaItSHyApqCk1auOd1RN4EQvTr0ihHCmXwsct7Jjnk5ueRdwxwAaC0qfBJtSxYkf8AM0RN3GNOeoRJE8pCuk7VHJf+KKBnN+ru+4ecGtxxJmkRrEW0Rl/FinB+BF7AH9USEE+mzFaGVgYTXQXRRO5tqfeO6pbTqlZOUxYU0neFoon6ur2DPV1SJUnKTLl4Mn+R7ut9WfUQgNap1FOqRSZMiXhFBduXGbOZHqZDlVVkpVBIKUb2XPkfWwzgAXbTL4mjTFHbNNmyf+J/AZRkdxQxRNGXMjbXtyHcVU+nxVJTDIKC4j1zbqM+31APeJajOiUQyFyTZJs18GHEKZexPFoWTZa9o5Lvs6oQLoeTTTH2yPV2Iigy11Pq7w8p9l1blsXyc3m47bx5Q823ItcwxVdK5SoKdqTRc+dhlBg9mROcTmZF6mHPfHLprngqn2Zi1ST6seV57SGHM3tZ3yLMawyaX9mYVLnevAm+e1iiyJ7WdszzD9if8N/5fxiiuiPuGy65ZZvhWupqSo2bXJxMN7d4yZ2fQ/UQyZKKr0jZ5aSZtyaG66TbBKbszNz1Mz7h6EBtxlu2TOya9HlODtfSJaeSVXFg4XNiY4r3MzPIiybIatO/eCr/ANH8hiRdTUkfCCDa5O0bc9u8cOFZAT6Hm+XYwylFFV0ioI+L1GMpm32bhQsxZ6mZaGY47yx1vnTtrHLeuNvS1ikyaqnKCM7JsHk5mZ2uZPk5O7DPpa2rx0+Uqw+MMd926CVhMZlr1v8Agw7S+EcmUonSKnK2KbLtaG45juT/AMJez7x16Dwg/n4y7sPDg/F39TC7q3cqJuTVjQSqZKxPDPTx3yo3aJjJ2Nuv2DzU7kOCChDN3VKa3Fg1tumOWeh5dg2lVJkzVEStOeAuNmn5xNk3NM20yHn5kudSuFElXU598qO5p9hFc0Dc2F2ZyIZnv1bhJ6fe9Sh6JB3+Jjzif7C2zB3tisx+rab+bq9lr9Wo36VOlz6fKmyoroInY2brMS1z6rgVTnbFdyWl97Q69Ta6Cs5ubicLq9NawyV32jUIEMPKJpb7ZBozkRwZ66l1d45S1MmhqJ0hVHgITt2SFji6nj0c9T6+4VUdNOlJznrIGXTvLxOWbGZQ6ZaNoN31ceef4Zrp588/y5cF/wB30vv/AJzElUW8Q1Caqw9o25t262ywiLXN3f1Cvgv+76X3/wA5jPVKZyijxVwo7JsDbNAxHgvFZFn/ABP6yyEW/JNLk+e7baFFst8ybMxlM1sWdbbeztloTFlkPM1ioySUFPgSYqFX5SLEMtosIiLqeC0/vG3+2/8Ahv8AzHhFDbEXeJKoi4+qE1LibPsLb1t195EemTM3rDPmaxMOMt5eefo1qWi4up8pLiYmG+9azuZnp3iSh/Wseqc3bbeS1sseHXrfXQSbb9JKfssmXh4nl4rnwGN4cja57erQehF46utdojLc3vvQZypTOUKIkSGOybA2NOYjwXJ4d0+c+ZZaDsuW7LZLlS8ZTNfCk3W3sz56ExZ5iSTNScHqenSq1P8ANbFhnvZueRO2pDbfQk9VfFqTi/YcH6t/Jcfa+rvqPP4SSR9dp6bZU0PMqOIcdvUfJnmebw97jqqmSV6iKUukY64mwUF5w4eTxcoWRuRFFnpoOWKrj+uzlOIml+QqOGRYT5RcmWZue7npqOWVl9PPPI6YyzvfP8+d0iGHiy+ZKq+zpp7YU7Zr8a13yzOFjNs9R1mQ1GUok0+OnshnXYaLGhzYrj39dc/wGghRYl8yiTNhTRM063Fx9eqLOG03L1uCFFiXzKJM2FNEzTrcXH16os4bTcvW4yY3t555yq5Tv55+f4MWsVucvTkUChpU7yiawuTYybfbN2f1aD2CFFst8ybMxlM1sWdbbeztloTFlkM+sJpMqjlSUcDTZ3kJTnm0RRRZn3nmYz+J0lR3aegw00zmLcYzZteTM31I4fxGzeOXvU3WWPHEas2py5FQUppEOOsO2yQ9t2TnvGTFlmMrhEnwKefGK3alMXRuSstzK/TI8m17Mh/UUtbNXRQUWfgUs+bMshibLPKLe5zj+VqUrS09bDNTY2LZircQob2Mm5Pqbm5e0MrbjdmMkymvPPYXUBWqp8EUqHBwnwkTlFY5k/KPm/Oz9g1aXX0lRwpd2GpmPyLGbM/WzaE4cdbL+1k+w3eT38W/t5pZNl94knbJVdonU761dbtKfODG6oN42tZjPLVsxvEu8Wc5TWT0IDJpdSxMKTOnY2K+Aottx2c4t0i3bdM9RrDrLLHKyy6riqUyUaeKeojslQM8TGbObdXtHmuDtASKqeSpXDjYvNhc4bGMyPMjzfIVcMFuBT4UuHdtL71zW2nCenWNtKmko08MhPBZKgdoXM2c36/aIsmWfPo6S3HDj1eUS0SSsTw1NOnvlRuyG8ydjt8oZ+q7T1Dkh4MbVfLmrMFTKbFk4V1ju2bsblnkPQcF/wB30vv/AJzHWsJqdNTlPqcDypOkTxZOZF/D3CP7eNxlVfiZTKx5+m06op06mfSFd8qO3Diw4SxmMyPnHutnrqExNwnmqJM+OB5sm7DieVk5MY0KWt4lp8pLVpey2vhxXX4mZmeULszl94LuE+y2TJSPGTTXwp2LbezPkzkx5ZjNYyc3St5XLibS/SdXTvqtQR4imXz4sUid8yyIm0MhIu4T7VZMlI8FTKfCnYt1js+TMbllmMqdUlc/aMWddtNuLukV1unVl3Ahpquo37JJxMNrt4iZ3bU/UY5X4mV4jpPh4zmx6pdwsSSLNkh2q57szgt0bUs+v7hiqq3OqqiKQoUbIhms8NhTLWJ+oiM3MvxBVwcnI6PEtUTbJsDPJtI2eJucR+txtUugUifT5Uy3arn5Z44Lsz6ny7O4dP8A7M7qo/8Arwm4yuDsWkxJSNoUyOdO2mznO2R5aOQ20tOqKxPCVXV3yo3xE2HCTseW/CfqI8vYJFXA+TNURRp1OBKNml2HE2XacQ67ArpFP/beCmlf/SlEzn7TPUxuONx+1E5ZTLnG8viCmyONpiFJJ+p5bZBcf8rwZmb69nePSDxkmTwlgVqJsuFp0y3FN5ebFl6tOwbCqsVFGninqKPZKgZ4tphNnNuovWLxyk3uaTljbrV3+LbGdWFM6UnKQjjZdO8hCxZsZHFrlo+oypfDCTEnnRxprJsFuHLvM73PPO3Jh1Q1ikJb5k1fjKZrYs7BjhvZ2yZiYsshtzxvErJ8PKc2NCZMk0pPJSI5F82O7AkXmVzG8W8bszmeY7UtFxdT5SXExMN961nczPTvElL+08KqTvXgSvM6wxZk1zs+ZZDWFY88py44Bk/sT/hv/L+MUV0R9w1hxVKZKNPFPUR2SoGeJjNnNur2jbPVMvoyq0pko6xSp6iOyVBjPExmzwkXV7R47hFMnR1ydMUSMKedtsm8jt3S/iLI8sxt1hDOk0co40dkqDycvFI9leInz/ju/AZPCOXPn1WaomS8KblfLcosHdIiz/icvuHPG3qu3TKTpmklOKnYscC2Llja2Y0WWvUWWjC+WqpFHmFNSlizT0i3ybq637RiToSlSboCY4Ob6nBXERSThM84tB0c20gqCeCRMSqsimsx55MZn1EO6BdTUcqbBJPFxGedvFcz9Xew85JlFNhxJu8cXcw7RzIJbXmz6ZANJKtkpqYqlzYmimWNkfVEPtCsTz6bGhXwYUGTROcXWZ6F3DJhhOKIo5hMZaQ/yjoNY2+MkCOnqJEnO+1497eY30MvWIqLU5EqnmhWQ3SpvNzMmYzPqL2DKnmcyGKXLhuPrzZgSQkUkoiLOLUZ6t9HoUKqmU2c8o8WOZrN3oWYuzvYYimEpxRERs7Zj+Hz4e8aKasK0siGTKmNBC7FaXa/YNYyJUGJLKa7TD/i/wDYeilq6crpshOpn4U2TddDZFEzm5aCCKtLFqLCnzLoY9StItD9ReoQRQnDEccsnM9Yf5hjXoJS9DTZcZouVnRM0e9C3cfqMxwQLExoY0is7ITZo8zbMz0IZMMRRwlFCbkY/o1jfT1Cno082RJzvZ5m9mxvoZesZstZKjoq1DFG0yPDtJj6onMQxRFBCcURsRDikhIpJREWcWoxpJMznTTihtPLJ3HsuA39u/p//uHi4YjhklPdzPnF/N1EPf8ABFFMTJJk6ZC2MzZ9hxEEKrp37wVf+j+QxrDEo6mTKo51ZZG02d5eax5tEcMORdxZEEurTqqonJqYVkqC11mR2uT8yIid2MvxEY5ST715Y237lVYq0mlJyjjK+bH5OXmVzGT5sbM48+qhqNfTxTyp98qNtmixoSwmNouy5269Bt0ugJKdhTLcRTLflnMnd+p20NhrBcbl9psyxx+yzqOmp0pOc+mQNKnaxPFmxmX8XeM9dTUlR4QQWycTDfbN4yZ4Cs6/V1d4Llv0aslypeMmmvhSbrcJmfPM4nOJ89BrIUWy3zJszGUzWxZ1tt7O2WhMWWQzUy+XXY3cfm33Sfa6H/FL/wDYk4beLv3MM9LW6coUQrVyiybA+DJsiPBcmi3iLefI89BoLvtGoQIYeUTS32yDRnIjgz11Lq7xrDdW3is3JOYzaohTLlaSBVLxISvyuMuouz2DAp9OqM2jpFqNW82TfgScOHJ4jKLeM/aeYpqlFTwK0aFF9WgV34h5xvaRGWp+0aW2q6du1CXiJpfPW3ETvpyZZ6mUP4ibJbyqWycXbylUUeVk1BF9pZXqMX2GW6W7zWIa0msK+ME8tIv40vuuk4JSdCyzMvafcPQIakkqN+yTsTDa7dMmd21L1GM9VwckxJ4pCGbskqa2NDacy9jeHU8mz07RnRZzjdq65eMpol8I5MpROkVOVsU2Xa0NxzHcn/hL2feOKimpENQRyafJ2dTPvsUXHHh2k57pmxuRmXqGUui4osmSqRsKmJ8KdtOK2j5ZlobZ9oSaKrkbOuoijarrmjsKC3q0iPPr+4Z1W8Wbb0ycy6baVNUaMnhkJ4OMZWbQvDKws363d37mElYq0mFOUcZbNV0/k5ecdlxk+bWm8P8A24kl8I6jTFE6RU5WPNK1oboYbMn/AISzdyGhxkkrdQ2HG+rfyWn9YyfViOG0y7xvVLNSs6bLvKK6X9p4VUnevAleZ1hizJrnZ8yyDgv+76X3/wA5jPoNJkzaPIVpzwFx3NPzibeMuaZtpkCOZUUdYqMEEjjGbyWJMvhlNu5Zd/4DZbNWpsl3JXphk1SpYeLJkzsHCbHUW3YDscO6Zb12mWg5KqtOmp4kicsCrmzSMomzfnGVvNz/APcdaXTcPCnTpODhPgJ7rsB3KLeI967XPQVct8RMx6ecil03Dwp06Tg4T4Ce67Adyi3iPeu1z0GsAC5JIi227rOVUmTNURK054C42afnE2Tc0zbTIcuMuLORq07/AHai3y3We7CR2s5F6xrAM6fWN6vSgDJ4t4s5akyf94nu8t1FvRGdrOZ+sdUtWkzVEKRQWAuN3kZxNk/OIm0zDq9KdPrEiujwpE0Z0ybskMTYpW4l+eXOPJs9O0SrJkmq1inJFkiybBi48i8zteF4d4md2I8hvLuiR93iQzOFiaTNo8yfHA82S2HE55PFCRic8dTheGW8uUiWnTqcohRJ1eyTZrtOwymbSxPzTPctdvW41UtRnRKIZC5Jsk2a+DDiFMvYni0LJste0SqqTOlJ4pSc8dCTMgyhfN/KGb6734DP21Ik+zKhLw00znprjPZm3i3izjuNj1yE76Pp55/mK11/Xzz/ABXpVSaSsTxSFEF8qNnhcydjfq9gz9tV07dqEvETS+etuInfTkyz1MofxDYldO3qfMxE0vmIrSJ315Q89TOL8B1S1aTNUQpFBYC43eRnE2T84ibTMXbz7Xzz3c5OPeeeezRGTS/szCpc714E3z2sUWRPaztmeYcW8WctSZP+8T3eW6i3ojO1nM/WE77ap6hDN+qqYbcWDn4eblnkRuRdXaFt/Ekn4NYeU/8Aun/LfL5346D0CFbtV8ubLwVMpsWTddY7tnoblnkJOC/7vpff/OYy/NY3H5ZWgqTSVieKQogvlRs8LmTsb9XsHiqgmnGnVz1kGOuKzHicodnzIodMo7ibTQelQ/Z1QjQxcmmmNscGrsRnHnrqfX3CRQiwOF6NViXbTfu2tbbLbXrE5zqisL012mS50SiSmVT7F0F2yLLCO9yePcLImLLP2kNClreMafKVYeHiPu3OzGZa9wz1SaTT08UhRBfSI2eFzLZ2N+reiuiPu9gkVJp3BxREtQwXoY2xpLkVrE0O8bmecRnkN3cbtmplNeeeerQ4Ufu+q9z85Ah+zqhGhi5NNMbY4NXYjOPPXU+vuHVVLk1yjxQJ57SpzNMsPqi7DbsEsyZOqtHk1FHIsXQXYBXkdrxWxasRuRHqQ2/a3CfZ1XWnfvBV/wCj+Qxlf/AH/fnRxWqZKxPXp6eO+VHs7RMZOxt1+wbdc+tYFL5u23crrZY0WnW+mojvL+P61Xaz8P0i5d0SPu8SHnJ3IcEFCGbuqU1uLBrbdMcs9Dy7B6Nd0SPu8SENO/eCr/0fyGOmc254XX7nCj931XufnIZ6pTOWKIp6WO+bG3FkTETsTTdfZ/F3Dl/8Af8AfnRVS0VlQlJcR+Kn3rfK4pGenU3e/qHO25WfXTpJMZfpttpU0lGnhkJ4LJUDtC5mzm/X7RJWFM6UnKQjjZdO8hCxZsZHFrlo+o0Rk9O4QfycW9+JiQfgzetx1y7ajljzd1oJU0lGnhkJ4LJUDtC5mzm/X7RlKk0ms1iKQog5JAzwufK3wv1MzN63G2Mng7y9PJdN3lKnysel1pmRZaFl2DLJdYtxtm8kn1tBUPPKZvsh21i+6XYR+8NtKpkrE8M9PHfKjdomMnY26/YCpNJWJ4pCiC+VGzwuZOxv1ewYn1tBUPPKZvsh21i+6XYR+8M5xv088/333jOfXzz/AF29CA4pVMlYnhnp475UbtExk7G3X7B2HRzAAAAAABnKk05OoiWoYL5sbY0lyLGYmh3j5rZnlqK0qmSsTwz08d8qN2iYydjbr9g7DJk/ZVQToZW8mU3YUGmDaTnnmcTmfXoJ7VXefVXVEXGNPmpcTDxG3rXZjI9O4c6Io2ukyJ9tl12TuzRGQvGD+zpkhdDyaaZdtkertlBlrqfV3heLsnM03gABSQAAAGTwd5Cnkhm7qlN5WDW24zMs9Dy7BrDJUfVeECPB3dtvx+u+yDd10b1CcuLKrHmWFD+q49L52xW8rpfe8WnU2mo1hkrvs6oQLoeTTTH2yPV2Iigy11Pq7xrBjxwZc8gAApIAAAAAAAAAAMGs/upO9385DeGDWf3Une7+chOf2arD7UbwAApI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CJXSkS2I4lMm8z/wDVEXgfqE30apHonzI/1GsADJ+jVI9E+ZH+ofRqkeifMj/UawAMn6NUj0T5kf6h9GqR6J8yP9RrAAw0fB2lRpoIokrmb/8AmR9vtHb6NUj0T5kf6i5D0SDv8TFADJ+jVI9E+ZH+ofRqkeifMj/UawAMn6NUj0T5kf6i9KjkI4ThTy7CPXMz8faO4AOKpNJWJ4pCiC+VGzwuZOxv1ewZ/wCxP+G/8v4xRXRH3DWAZZ6tl1w88uoGy2KqJDgqZTtC917sWsRsTE41qWt4xp8pVh4eI+7c7MZlr3CTCV0rk6em2pNFzJOIUGD25m5xOZmfqYZ9YlyYk5cIKZPsmwax2Gd7mUGkWjZ9Q5/Z5n5On2uL+bQpf2ZhUud68Cb57WKLIntZ2zPMawydtSVH7MqEvDUzOemuM2beLeLLQiPUdUqmcnUQol0d82N8GcxFjMTxbpc1siz1FY2Tj0TlLefVy4RchTzXSt1Sm8lHrbcZEeWh5docIuQp5rpW6pTeSj1tuMiPLQ8u0aCpNJWJ4pCiC+VGzwuZOxv1ewYn1ur8EPPKZvshdpncWhDMvX7m4+n3ttUmkrE8UhRBfKjZ4XMnY36vYPP1Dg5OlJ1ZUya0qdY6a0s2Mv44j9p/gPQJVMlYnhnp475UbtExk7G3X7B2FXGZMmWWLylL4WeSk1CHtvUP7TLdIvYQLKltXGC5NOu2LD2WO1rL8o8jLN/X3DQVJpMNYikKIMaVVGeFzhsw4X6tX7u8ZKWkzpqeGr0g8Cab4afKJs7T3oj9p5kON6+3d2nR37NmXSZM2WStOeAuPSfnE3VzTNtMh9cZcWcjVp3+7UW+W6z3YSO1nIvWMij12GmQSaatkYUMu66bfczvEWRF6yLUa86vpOL1CpJFtGBbdCxwc42LMy9ouZY95xXO45drNxny6dOUp51DgV4UpJbiR4ZHjXneWT7re3Mda0t2rg+tlzZeCplWYsm66x4ybPQ3LPIcplOnUNPJNKrwJR3bWpwyi69zcMz7Wy9pjKr1RnRKJ8g0myTZtu0w4hTL2Ijh6sm9XaIt6Zy6Yzqs155/D0v7b/4b/wAx4RQ2xF3jqqUzlCiJEhjsmwNjTmI8FyeHdPnPmWWg5eT+y6TyOF5SbzsB94souddmWuQ0EqaSjTwyE8FkqB2hczZzfr9o6yWuNsnnnn0ZVHUyaZRzkLI8Kak8vCxnZfEZw6au5aDrS/sjg/K4w5HCe/8AiZ4zbR+0hnqpcmbwoiSHPxZSttpkWGTWQPDvfjkNCd9q1BQhm7qZNbiwa41xOWeRwsZdWomX9OF2frykpe1oahK4w31NSe/QsPDI20yNyMuxhtqlMlGninqI7JUDPExmzm3V7RJXpcmbR58CifgSjteZYcTbxdRDyqqozqqoiWqEmKhSs8nEKG24m5xERm5k4y5dHBMf7nLQT1LG2xdJnbPj2Y8dt+y25Q5GW/d6tBxlrp05ROgpiy9dHa8zCItqYuyLKC0n9oTJc6cokq0c+9dHdgT7CLamJot08oLScs9RrJaTOmp4ZSg8BCbugyibN/KEb6734CZMr5559F24zzzz6slLDJqKeEk9P2uVKdk2McvZnP8AnPn3M/qZht7Ekp32nUJmIpl89TaZO+6W6WWhkWgrXLdlslypeMpmvhSbrb2Z89CYs8xxS06dCohnrle1zZT4MWGUuxyaLQ83y17Bcx19b55/Dnct/Seefy5bErqO9UJmGmmc9FaRs2nKFnqRRfgK1y3ZbJcqXjKZr4Um629mfPQmLPMScZcZ8jSZ3+8UW+R6y3YiK52MvUJEO1z74km9tLXVPIrrXbkj064fxG7np55+Rq+vnn5patKVqqggiVpsbFxLUWIUNjET8oWr5RfgNXi3jPlqtJ/3ae7yPUe9CZXOxH6hJFTUlO4QUvZJOHiYt28Zu0GWp+sx6EZjju3ZllqTSeT0tR7vgIeFH7vqvc/OQuk9LUe74CavJpyyjz5CeC+bHa0LkTtER9fsF5fZqMPtRoiRdTUlRs2uTiYb27xkzs+h+oh1SqZKxPDPTx3yo3aJjJ2Nuv2DsN4sZzK89VKBZT5sukw4eI2JJd8VjJs4jybM/WJZM1XSKenVJFO3U2G66HDKU2bFmbxc4z+4bSqt05GoikKFFk2BnhsiNnJ+ovWPNVStK0tQm4KfYVMTY++U2/IrdSYmLs7Rxz6ceY74dWXFV7arj4QbVUJezpkPPhuKLCvgYsyzNzbtYda9W6cso8+QnUXzY7WhsiJ2iI+svUPNUuVj1CVL2barn5HEsuyPr6u3uFUlXfT06GbU8NNMuxYMB8Jjcs9Tc+zQc5ndX6ulwm59HplVYqKNPFPUUeyVAzxbTCbObdResYi5WrqNiFJU+MMd7oMApTMxlmfsP7hX9Gtu/snFdn/zMbEfvyZu9xxVUGcvrEUBrseaTbTMwShw93dyfN26tBWXXfP/AD9kY9E8/wDf3Z6FPj0+NOkW3KVLXJMJrrTMy3zyLJz/AAFc7g0rn7ROlJNlttwk+IUd3Ue8+Xbn2j0G0VdLyOxbdb/aMWCVf183qbTuDj9JI5OoRbKph58ljjt7MyJjyY+8bMMdfMX4mW/lKWiST8Kp4m1KYn+s2nBdrDzdCyy06gk/ZVQToZW8mU3YUGmDaTnnmcTmfXoGxJKj9p0+ZhqZnMU2mbNununloRloJFyhXUbKWrRbHtb2zcUpjWtEeRewi16xfaOfeq5P2rUE66Vupk12FHrjXEx5ZHCxl16hO+yqgoXTd5MptxY9MG0mLLM4nM+rQKH9Vx6Xztit5XS+94tOptNRrCpNzfqm3V16AyV32jUIEMPKJpb7ZBozkRwZ66l1d4fsT/hv/L+MUV0R9w60dNOlJznrIGXTvLxOWbGZQ6ZaNoFu+CTXKmT0tR7vgPpUpko08U9RHZKgZ4mM2c26vaPmT0tR7vgIUP2jUI10XKJpbbHHozkZR5a6l19wq30iZPWuqVNOUKIVq6CybA+DJcjwXJot4uc+R56Dku+0ahAhh5RNLfbINGciODPXUurvFa5bstkuVLxlM18KTdbezPnoTFnmFLRcXU+UlxMTDfetZ3Mz07xOvRW/VJ9GqR6J8yP9RIu4JpJ9myRbLa92Rx3aNqeXX949COKpTJRp4p6iOyVAzxMZs5t1e0LhjrmEzz3xWUqk1FGninqK7ZKgZ4tkhNnNur2jPkyuEXGCdUrTbRgXWw4kuDnEx5l3DaSppyhRCtXQWTYHwZLkeC5NFvFznyPPQSqpc7hAnigTz8BCbNMsKLHz7DY4WMu8RcfvXMvuZMuo1GsKJ09GkebJtwIsSHkHJotSK65j10HzRqumSo5KRZPxJEy66GwywGMzLMieK429g9alTSUaeGQngslQO0LmbOb9ftGJCt2XhBVJcqXjKZuFhSbrb2gzz0JizzGXG46tvLZlMtyThlVkuDs2nztjzUnbb5TtJ9ctHFHB3g2hVIyXK4MaKbzSeKGxjMj0PN8hsbErRfWpMzalMXl4bSg2jqhzPKG0j6tWHn6XTUlTp8qTJk/Wc8dRcfI5mcO6ZkUTkTZaBblMuSTG48P4kpSJEuV0+bJ21RBZs8u6KXe5XRZuxMR9fYNpJwUpkmSRT5WPO/imXRQ3dmRHlkIasiSUioIJiSZsN2JdOtOa2RNkb9pl3jV2Cr/33/lYP1FY2y2VmUlks9T6NUj0T5kf6jPVUOnKFESJCnsmwNjTr4jwXJ4d0z3nzLLQcsXhFP5SnqdqTRcydhy4Lu3I8yzcu4aCWdUUaeGQnoVkqB2h2uE2c36/aN69s6NIa9wfpaOhz5idLZFBax4kRs8Rdp+sfXB+g0xTRU82cmujiuc8SIv4jLtEtQ4RyanR1ciOVgTTsw4bjiv3iM+rJmFdNrdORqFMglFiGC3ZobIjZyM4up9T6xPXOre+FXC9GtcqpvB2lEpkQklyiuflI+z2iThBQaYmoqibJTWxw2seJEf8RF2jZlqZKyYknp475Ud7RMZO2XX7BPwi5enmhlbylT5KDS60yM89Cy7R0yvy3TljPmm2dwfoNMU0VPNnJro4rnPEiL+Iy7Ro/RqkeifMj/UOC/7vpff/ADmNYMPswz+1XmFFBplMnRTZya5BFqeJEWz9Xa8Vxn3DR+jVI9E+ZH+o1hk0v7MwqXO9eBN89rFFkT2s7ZnmHaneMiv0VFLhko0NPuUKbrIsaIrbWM8jNjycaSqh0NGninqE9kqBnivjNnNuo/WEuXOWcKJ0cc9pSC3Dl2FnfBnn3esOFimTKo8yRHG02c2HCx5tFCZid6lyV07sxfFD4PJktPlbSltUk9/KGfWbaG2giWVLijjBCmnYOFh7LBbcz5x5mR9vX3Cqciq9X2iWrmbCmittk2wTX7cyY9SI+8Ksi6BRkkzZ00/EuK2/mtEWuer9YnLeuFY63y7JeDkmFPDIXTdrlSnwYbTl2ObxaHm+WvYNsSIVu1Xy5svBUymxZN11ju2ehuWeQrHTGSThzytt5AAZ1YUzpScpCONl07yELFmxkcWuWj6jbdTbJN3TPXIvpLZMlTMFNKfCnW3Yrs+WRwscLZ6iuTWsenp50pPcpU3YSe9rrTY95mLLPMaCVNJRp4ZCeCyVA7QuZs5v1+0efp8ySorCSoxyHmr78Mrz5GyE4T/2n9hMOd3jfrXSayn0jbpaLi6nykuJiYb71rO5meneKwGSu+0ahAhh5RNLfbINGciODPXUurvF/ZnCPtXdTUr60ul1Tm7a/Ja2WEcOvW+ug3xLP6cl9/wFQ2TUZbu7SLqakqNm1ycTDe3eMmdn0P1EM9VFUaUniWqKhtcqUzycGGXc5tzidmd+4aqpTJRp4p6iOyVAzxMZs5t1e0SJU05QohWroLJsD4MlyPBcmi3i5z5HnoJynPHdWN457M9DUklOv40nYdSmNtG6Zuz280reaZaDQVUSnLFEU9Qnvmxs8V8ROxN1H6hojzy5FxZZLokzZ1M92k2341rdcTlCxGZ+sZZqc8xsu7xxSdNq8vaEqRTtymG26LDglYHWWR5RXE/sYckqGhzVEKRQjwFxu8jFjibJ+cWWmYrlzJ1KUTpqyRfKjtx195FcxNDyZOzOUOXtFUtTTq4nnSII8eUVuJC0UPW5dnYJ1L3/ACqt2du3vHn0dOqKBRUZFMVvNk4Tw4cPKOT/AMR5M5+0dqtVFaWoIFSunYOFiWw45RXuREeZFk2Q48IJc6jKEUaOfZKgvwJdhHhORXZm7u566BUJk5PR1cFTkYS5VY0y8osa2IuqHKFib2jneNycadJzq3nf5tamy6dU06mA5+2zZlu0zLIpd7GduXUzdXYOvEuy/slRsN3lNzFv7OceTZ/eHFtIq/17BxsX+O6OF2y0cuwScV1enU/Dp9RxMPmScCAnc88zP1mY6695+Tlv2v5q9oq6Xkdi263+0YsEq/r5vU2ncOqWt05YohkJ1F82N2hsiJ2J+svUMpVwrnI1EUhRTbJsDPDjkbOT9ResaHGVIq/1HGxsX+C2OF2z1YuwJlN6l/MuN1uz8msAyeJdl/ZKjYbvKbmLf2c48mz+8Noq6Xkdi263+0YsEq/r5vU2ncL6rO8R0y9q1hxVJpKxPFIUQXyo2eFzJ2N+r2CRLW6csUQyE6i+bG7Q2RE7E/WXqGiNlljLLjWGrKqo00ZRxcYwxs5tDJwmP8XfuYf2vKZKzgvPnp475UdrRMZO0ZF1+waa7okfd4kMbhRTUnF6pdg/WdzfuPtItHbQRlLMbpeFlym3oRxVJpKxPFIUQXyo2eFzJ2N+r2DP4y4s5GrTv92ot8t1nuwkdrOResawuWVFlnLz0lFV6Rs8tJM25NDddJtglN2Zm56mZ9w0JamnVxPOkQR48orcSFooety7OwaIxKxwck1NQU+CbgTT8pFacV+REXXkzCLjcZxyuZTK/Nx9XX7XQ/4pf/sScNvF37mDFSVrlKeptUpuZOwzPDu1yNiNyIyEiGpK0l/Gk7Ew22jdItmd7eaW/dlpoNCZLk1VPJVo59k2C7An2Gdrm0W6bO7GWYyXfb8m2a7/AJsqsKZyBORqo3XSeiKWLlHMr9wsiYjbPXUhocF/3fS+/wDnMZ9emVGVR56ZRIx5RWusvhhfeI+YX3fiOX7I+1KTy1Nm+Ulc1m3SzieLnGZ6Cd6y2rW8NNqsJp01OU9HA66T5CJyycyKLXLR9RlKpcnhUoigTz8KUkZplhniXl2GzNaNtDUklRv2SdiYbXbpkzu2peoxiUeZJR1g4Ech0K/yEy88rITuyPPUz1YVlq2e1TjuS+8bdLW8Y0+Uqw8PEfdudmMy17hIh+zqhGhi5NNMbY4NXYjOPPXU+vuBP9V4QLMbd22zA677IN7TRvWNBUmkrE8UhRBfKjZ4XMnY36vYKm7PrE3Uv0rz8ykyafWJMCM8KaquwJmcWz2w72RnvXOeug68F1tlPSpZ0vDxL8CK58VjM4si0b16ivyn2XVuWxfJzebjtvHlDzbci1zGfR5kmJOfB+pyLJsGkF5ne5nHrDo2XWOcmsuHS3ePPn1Z/CBbgVCqpcO7acHeua20iPTrHoKj+8FI/rfkIef+ty+CHnk032Q4DTPviuP7hq0Nbx1UJ6qdLt2a3AhufDuIyizJndusZjd3Xv8A+qympv23/DZXdEj7vEhDUf3gpH9b8hC5d0SPu8SEPCLkKea6VuqU3ko9bbjIjy0PLtHbPs4Yd3mlSadFR4pCiDBm0tnhcor8SJ+rRu/uHpeC/wC76X3/AM5jz6dFgVBZQMS7abOXta20r+b19mo9BwX/AHfS+/8AnMcfhz5nb4l+VXVFvF1PmqsPEw23bmdzIte8KWi4up8pLiYmG+9azuZnp3iRd9o1CBDDyiaW+2QaM5EcGeupdXeNYdpzduN4mmTwi5enmhlbylT5KDS60yM89Cy7RrDJ6dwg/k4t78TEg/Bm9bjWCc20y4kgOKpNJWJ4pCiC+VGzwuZOxv1ewdgFJee+toKh55TN9kO2sX3S7CP3htpVMlYnhnp475UbtExk7G3X7AVJpKxPFIUQXyo2eFzJ2N+r2DE+toKh55TN9kO2sX3S7CP3hz5xv088/wB9+nGc+vnn+u3oQHFKpkrE8M9PHfKjdomMnY26/YOw6OYAAADiqTSVieKQogvlRs8LmTsb9XsHYAGdR1M6anOQsjddJ8vCxZOZnDplo2g+5aaSsphSFEF8qPWFzJ2ifq9g+KkmnRKEy1PBizUtzSXKG+4iLnHo2o60qdLn0+VNlRXQROxs3WYmf9aq/wDaOVNUzolClEojxZqW15zFDfcRnzS0bQaIzqwmnTU5T0cDrpPkInLJzIotctH1FaVTJWJ4Z6eO+VG7RMZOxt1+wJxxS88x2AAFJBJVEXGNPmpcTDxG3rXZjI9O4VgMs3NNl1dsn94eD/o+P79tsfc+grpa3jGnylWHh4j7tzsxmWvcJEP2dUI0MXJppjbHBq7EZx566n19wIfs6oRoYuTTTG2ODV2Izjz11Pr7hEvMt+5dnFk+9rAADo5gAAAAAAAAAAwaz+6k73fzkN4YNZ/dSd7v5yE5/ZqsPtR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AExQAAAAAAAAAAADOVJpydREtQwXzY2xpLkWMxNDvHzWzPLUaIDLNtl088h2Sfehi3qapbY4Myutc48+cW929wLtrkWRK93ZntqeR23M/JFr1Q/iK6pQElRxZluGpmNyzmbM3U7aEwrQrdqvlzZeCplNiybrrHds9Dcs8hz6b2rp1TvBCt2q+XNl4KmU2LJuusd2z0NyzyElJ5CoL0MrdTJsPCg1tuIzPPU8+0SLqarSWcVycTDfZ94i2Z2u5x792eug7T1MlZWKLPTx3yo8domMnaFuv2Bu+pqejrwX/AHfS+/8AnMawyaTyFQXoZW6mTYeFBrbcRmeep59o1heH2UZ/arJ4Ufu+q9z85BwX/d9L7/5zDhFy9PNDK3lKnyUGl1pkZ56Fl2h0HhB/Pxl3YeHB+Lv6mE37e1znDSKWmkwrCkKIMaVVNYXOGzDJ+rV+7vE86gJF1QUJUkOx7LbdE5zMS4nLIzyZj9rj7rk3ZUiFVKU4KmViYUOHde5kR56Exdo3fqlIp/mU0r2xM5956mJuMtsrZlZJY8yqqNRRp4pFeSbTKUNZDiQwNabnzC9ZDkjW49Qp6qTL2qpRYmPDdZdk0OZ7pbvZ2DbmTJ0KiSpVSL10d2yI7yKxiaPfLI3LPP2EMSrUVJTtgkzVGHiYmKosM3ZjLdf1tkIylnLpjcbw0Esuo0dRCkKfjyifZpFkMOPk8W9nba756jQ4/SSOTqEWyqYefJY47ezMiY8mPvHn6otq8inzUtWl3bS2HFdAVtpkZ5Q69Q0KxVpKhOVOWFsk2b5c85mCxlFDoW8+Wh5ONmWt6/VNw3rf6FQTTpXBdXPWQMunWY8Tlm0ZFDplo2gJatJplHhgQlt8pO+NMzlWXRbuRlm7np2DKVKZ0KiKfSI2QoGw4mLcvJj52Zub6uM+TK27Z0qRN9Z3rosTynWWR5ExEftEXPV4XMNzloKoZ0SiKfUafizUrbZFjFDfcTQaaNlp3iqnpJ0ShJBJqlkqC/YZmzkd7keJl1N/6u4bdLouw4WMo2jAfA3LMO57tDzd+vQdawmnTU5T0cDrpPkInLJzIotctH1HSfDveovxJ2jshpqSnX7JJw8Rrt4zdnbU/WY4qqjOhURSEKTa5spsaHEKXY5PDqWb56dg5barqO7T5eGmmcxbcRs2vJnnqRw/iOSqoyaMnikIUmLKStjQ4hw4VxvDqRu7npoLtknHEc5LbzzXXFSUXlKgpuUqefOwzLEt0yJyJiMiGeqUzliiJKojvmxs9LYidifypey78B1Qp1au9QkW4eI1yvCI9pZyLcPmW5l69RtpU0lGnhkJ4LJUDtC5mzm/X7Rkly+7zz+W2zH7/PP4Z/FvGfLVaT/u093keo96EyudiP1DWAcVSmSjTxT1EdkqBniYzZzbq9o6SSOdtvDPqP7wUj+t+QhrDylWr6TjBAqSRbRgYl0LHBziIizMvaHHVXq/7JT4OF5Tfgid9OcRdhjnPiYy11vw8rI9HJ6Wo93wEPH6SfydPi2pTFzJLHBd25mTFk59w82rSYs4463P2JSesyzExe6HKFib2uOi5QkgsUK0XGGO9qvFOVisxHuFo2RetnE34l+5s+HPvKXUlcynykNPnYKmU9kFpRY7mZnmZNDaT+0clUyTNURJqvIwFxtiLLzibJy3IctGLL2jrS5VXn0+VL2baqbE/I4kEF2Z9fOLez7htpeDkmFPDIXTdrlSnwYbTl2ObxaHm+WvYImOWUXlljjfPPwrzPk/surcjheTm87AfePKHnXZFrkC5JxdT4JKumYamY9qjHd2MjPdLLQyIe7SppKNPDITwWSoHaFzNnN+v2jE+tquF/8AMmRewrL5f3m5ir8PUZPi7qX6J7Ly123W/wBnbCv6uc+Ta9wSabfUE/F0ni9TIu2nexcJy3NTY3J9NHzHqx56FFtXCCqTJUzBUysLCnW3WPBnlobllmKuEmtRE+JbvdayFbtV8ubLwVMpsWTddY7tnoblnkJKTy9QXrpW8mU4eFHpdaRkeWpZ9oftP/6OpJf6mDd90MTwl3OJOC62ynpUs6Xh4l+BFc+KxmcWRaN69RW+ZtmuLp6EAAdHJk1Sm0jlV1Qk9l8d0fqIsiP2DPl8HJ01POKCbsEpRbiJrSmtaeW+/f3sNBd9o1CBDDyiaW+2QaM5EcGeupdXeNYc+mZXs6deWM7vM1iXUaenJXHP2ubK8nPshl7O5kR7v8Vzt6mFaWvTpqeFWoQ4CE3efjFE2bc0ifXIbYyap9mYtUk+rHlee0hhzN7Wd8izC43HmVsymXFnKTjJJW6hsON9W/ktP6xk+rEcNpl3iul/ZmFS53rwJvntYosie1nbM8xyo6aTNo50lZA82T5eU55PEcUOZdx5GJFVEpyhREiQp7JsDY06+I8FyeHdM958yy0E/N9r184b8v2fTzlZHK4yqyxJNNk0mzFlt5V4XLPWFjLq1G0PKoki1Auip0uqYBH5E9nhixMrovYz9Z5joqV1GpqIkh0t5UltpkbRDvuTw73UzPkNmWu85ZcN9rw0KX9p4VUnevAleZ1hizJrnZ8yyGsMn6S0j0v5cf6CvjJJxft2N9W/ntPtbRn1FY3HXdOUy32dVSmSjTxT1EdkqBniYzZzbq9okSppyhRCtXQWTYHwZLkeC5NFvFznyPPQEqacoUQrV0Fk2B8GS5HguTRbxc58jz0GVUlM6sqEyJPHhIVVzTmKLFtIj5psZMZN6xmV9a3HH0gqUzuEaiJEhjsQwNjTmI7nJ4d02Ms4TLIemHFKmko08MhPBZKgdoXM2c36/aM+qVLDxZMmdg4TY6i27Adjh3TLeu0y0Gz5Zu92X5rrHsVSpYeLJkzsHCbHUW3YDscO6Zb12mWgykaJXI4QU9VUJlylTiXw2kVtsDFmWR5MNBKmk09PCtXQbNKTvgyXOPZ7jaLeLnXOR56CSvS6jNo89Son4Eo7XR2QxNvEXPL7/wABzy33vnnn06Y67Tzzz66H7b/4b/zHhFDbEXeM9GmnIKxUSpkDypOE6Zy5R4f54tGcz9eg9MMRUpk0asRT1EfJL2eJj5KyFup3d/UwvKSatTjlbuRx4RbJUeD5rpXKYfko8yZ4yI8u7rHZLMncIE8MaiRgITd5d5RY+faTHCxl3jjOSK1e0TptMw8S3FT45HtLZFvfwW65ahwPW49PiS4duzNvXPdccR6dQnvlz6q7Ycej0IAA7ODJ4Ufu+q9z85DlITSVlYrUhRBfKjwHhcydoX6vYOvCj931XufnIKj+8FI/rfkIcsvtfl/l1x+z+f8AiuMzg9SoVMmAku7Fc5YkWeXtGVUuDkmGsJpCebhSlVzQ2nFZbCR9Z5uPUzulp/e8BCn+tcIFmNvbFZgdVl8G9pq/rDLDHiaMM8pu7Z9BSVGbR5EaeqYEo7ml7PDE28fWY5f+Lf8AvCGrwX/d9L7/AOcxrBjhvGc0yz1leIxFVYqKNPFPUUeyVAzxbTCbObdResZKrhHJqqeJEolbJKms8645lrG/NIid2bvGgur/ADIZUWzpp74S1r+az8mz67uftGLUqTUZqhNGoPFXK7nl7pNYRdZG2gjPK/8AG7dMMZ/ymkiWrTkCeGBCWBNN8aZlFiZ7uRlkznpqNBGipE+oU9LJmbVdiY8VscF2Tw5Hp3dg1V3BpJBZOSJMTDe5PiGWK7EW8Z5NmfrEsmm0io1BPxdJxE0u7ad6MmctzU31I9O8T0ZS6vnnqrrxs3PPPR6sZKf61wgWY29sVmB1WXwb2mr+sZX0L/xD5P8A1DjR6dUZVHNbTFbTZ2snDhzaIy50R+0x0uWW5uOUxx1dVt1T7MxapJ9WPK89pDDmb2s75FmNYeU/8W/94QkQ1pXQb0KtPiYbWwXkVjuZ5kRu7kH9yS8zUP7ds4u69gqUyUaeKeojslQM8TGbObdXtElNTToVClaogwpqq15LlFZaRlzi1fUeaXcJ9uslzUf1bPFk4vlNGzZyYyfLUbarhRTpSeKNPMx5pM0u2KF8+0yG/wBzG3e+zP7eUmtd3Vd9o1CBDDyiaW+2QaM5EcGeupdXeK6oi4xp81LiYeI29a7MZHp3DJpdYpFOp8pLt+JhvvYMZO5mejesehFY6ylTlvGxnS6tJhTzo1hbNNT248vOOy493MizfLQKOmnSk5z1kDLp3l4nLNjModMtG0GfVNk4wm39Gy4x17CwvXr/AC949CGPN59PPPxMuJx6+efgln9OS+/4DoqUyUaeKeojslQM8TGbObdXtHOf05L7/gI/23/w3/mPCKG2Iu8Vb7Jk33dUqacoUQrV0Fk2B8GS5HguTRbxc58jz0GiABJot24qlMlGninqI7JUDPExmzm3V7RJTU06FQpWqIMKaqteS5RWWkZc4tX1HKT9q1BOulbqZNdhR641xMeWRwsZdeo1hk5u23iaB57hFsi15M3d2byqjM9nuYy3f4rmbLQV1SpYeLJkzsHCbHUW3YDscO6Zb12mWgUum4eFOnScHCfAT3XYDuUW8R712uegnK9Xyzzzz6VjOn5r5559fP8A0TV8X4131n0di7W5ztpmNtLwop01PDGomYE03eXbFE2faRDbGTQ/quPS+dsVvK6X3vFp1NpqMmHRflbc+ufMz6PSZMKc4ID2arp/KTM47LjNsntN4f8Atxofa6H/ABS//Yk4beLv3MM+XSZKOsToJJ7JNm27DMzmM0PKZP6/4u3IaG0VdLyOxbdb/aMWCVf183qbTuGYzU9m5Xd9/v8AP8q0NSSVG/ZJ2JhtdumTO7al6jGeq4L06anigTy8CabNMuiibPsMx1+yOEP/ANRgf7cFt33PoGxK6dvU+ZiJpfMRWkTvryh56mcX4CrzOZtM+W8XTEl0muUpROgph3yo7XmbhXMXZEZszmO1L4Tq5+El2PalMT72KUF2p6MxZeA1eOtl/ayfYbvJ7+Lf280smy+8aCpNJWJ4pCiC+VGzwuZOxv1ewTMf+tVc/wDvGUqq1Omp4klXLAmm2JI3omzct6EvYeQ68S7L+yVGw3eU3MW/s5x5Nn945S6DORqJ0dMXbJKm2vLwSmMxdsR+s/vGSlQzqYnhmqEexTZbuvxSmWObeTLV3t73C2/8p559zZJ/xvnn3tVXOqqdNHIjSbXDCzqcSGXdm/N6m07hyrVSSVHg+t2SdiYdl26ZM8ZNqXqMcoFKlSmnTU9V4whlW3ydnKVc55bx/f3DlwiUY9PPjFFsqmHo3K33ZlfpkWTa9uQy5fLfP1Mcfmnn6PVjJ4l2X9kqNhu8puYt/ZzjybP7xySpJ01PDHSKpgITfDl7OUTZ55xZ6vqOvGiuRylQp2ypoefOxyjt7MiJzzYu8XbL3iJLO1dUtWkzVEKRQWAuN3kZxNk/OIm0zGiM6Wpp1cTzpEEePKK3EhaKHrcuzsHLCV0rk6em2pNFzJOIUGD25m5xOZmfqYbLfvjLJ91VrkW1WTJUzBUynwp1t1js+WhuWWYydisqFs6Zh1KZ5Bba+Kxb3Jluk0O7nrqNZDUklRv2SdiYbXbpkzu2peox1VJpKxPFIUQXyo2eFzJ2N+r2BZMuYTK48V5rhEtVpaedPVy8bF5qq4ob2Moj3C0bIvxG0qpMmaoiVpzwFxs0/OJsm5pm2mQylimcgrFOOpxvKk4rKWLlHh/kh0ZyL16jQ4l2X9kqNhu8puYt/ZzjybP7xE5t9V3iT0YkyZOp6iTAqkcXSt7ZJl5Tdny38i51z9ej5DtS/r3B+VS531fHfAm8/EtjOKLItGZszzHWvVGdFR58hck2SbNtwYcQpl7REcWhZNlr2jlxbsH1HBxsX+C63bWz1fk7H94R2vHZfec92hMmTqrR5NRRyLF0F2AV5Ha8VsWrEbkR6kNVKpkrE8M9PHfKjdomMnY26/YPH7bxDULpMvDxPLornsYt3lDd3e7L2Dbo6mTKUHIkxshndBhY82IzmevX+buF4Z88ozw44aqpNJWJ4pCiC+VGzwuZOxv1eweapKJWqqC+YrmYNSlYds60orHI3yLdN4WIerHnoUW1cIKpMlTMFTKwsKdbdY8GeWhuWWYrOcypwvFjPp6mSvo6ShwRtNnX4kbHybRHGWXW7duQ7TpqvjBRU0inZ6bPtuU4ZR80rS3T3uc5aDPpMyTKUUyNDIx1xYuNLvOF8jtzPLR9B6CgppKzgvIkKIL5UdzwuZO0Zn1ewcsN5ceecuuesefPOH3Nq0mbLNIoLAXHrIzibr5xE2mY+Kkmk1WsJpBwYspLdtMLnDbdCRw9ju3UOcamGbQlEirRuok27RC2jxPDzctG0Ec7jelU9Qum7ylTbix7hYNpsWWZROR9Wgu5cc9kTHnju40FTUYqxInqI3lL7niaHfshMurRu4bfBf8Ad9L7/wCcxiUlTJirFMRJ48WUlxWnMcN90JnzT0bQdkf1rg/T6XzdtxOV1ssju06301E4XXn3Lzm/Pv8A8NXg7y9PJdN3lKnysel1pmRZaFl2DWAZPCLl6eaGVvKVPkoNLrTIzz0LLtHb7OLh9rI4O8vTyXTd5Sp8rHpdaZkWWhZdg1gAbJqaZbu7AABrAcVSaSsTxSFEF8qNnhcydjfq9g7AA899bQVDzymb7IdtYvul2EfvDbSqZKxPDPTx3yo3aJjJ2Nuv2AqTSVieKQogvlRs8LmTsb9XsHn0qmdwcUQol0d6GN8GcxFaxPFuk5nnERZjn9i/R0+3Pq9MAAOjmAAAAwU32VMmrpu8mUtix6YNuRZZnE5n1aDeEMtNJWUwpCiC+VHrC5k7RP1ewZZvs2XXdcMmT9lVBOhlbyZTdhQaYNpOeeZxOZ9eg601TOiUKUSiPFmpbXnMUN9xGfNLRtB2qiLjGnzUuJh4jb1rsxkencMvM3FTi6qsBIhW7VfLmy8FTKbFk3XWO7Z6G5Z5CsbLtNmgAAaxk1z6rgVTnbFdyWl97Q69Ta6BXPquBVOdsV3JaX3tDr1NroNYYlNTSYk6mhqIMWUlteNzhvuM49C0b2jnlP1/d0xv6fs2wGdR1M6anOQsjddJ8vCxZOZnDplo2g0Rcu5tFmroAAGsAAAAAAAGDWf3Une7+chvDBrP7qTvd/OQnP7NVh9qN4AAUk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ee4RItlespJmCplc47br3aEtciYn6h6EBOWPVNKxy6btnJatJmqIUigsBcbvIzibJ+cRNpmJa9SZylPPjQm02dbjS8uWYytzM91s9NQmJpKZRJpMcGKhV3YcpzLBsK489YnPPXIVJVM5OohRLo75sb4M5iLGYni3S5rZFnqJ7zWS+13iyuD9WkrKwtjjLCmqrMOXnE9sJvm3qHph+fSUSRDUE8uqTP5tok2nyeW7nDq7keWg9glUzk6iFEujvmxvgzmIsZieLdLmtkWeon4eV1qt+LjN7jko+tcIEeDvbFfj9Vl8G7rq/qGgqTSVieKQogvlRs8LmTsb9XsGfTv3gq/wDR/IY61JTOhUJkSePCmqrmnMUVlpEfNPV9Bcs1bfPRFl3JPPVh8H4Ia7BOgqZY8Ke3CLm23O/NZ9C1HdKpnVCjwz6vHYhgfEiYj2h4mLm5w2mRaajiWGhL7NUbHBB02ZZiWv5PKLV3Mt3tzHajoZKOsHGqR7JNm9El4pzGaE78y9vX25DlN9nW67/k1aamnQqFK1RBhTVVryXKKy0jLnFq+oliTSarWF0hdBiykuHgwucNt0LxaM7sWo2x4lZX8CoVCZT4rtpw7JzNbaWeRln1kLzsxk2jCXK3TV4/4up+HUIsSpS+fJZnc8syK3mmRjxQrkoujzFczZ00+62dbfzdciz1Yh6WjpqcmTnXI4MCUfk4HiiwczgPP+J/ZkOHPxO7v8vw+Z6vPzEM6lKJMdTR3yo7ml4pFcxdsLszkK6SmpyxRTJBwXzY8XaYXiJ2Izh8OobVLlYFQlS1qbZbX2GTiX25HiZlr1HvduQ5cLE1OlJ5k+OBl05sOJ4s2OEj9Wgro1Ns693pVqlNRoyeKeoj4xlZPE0MrCzbqd3fuYSS6tJrKedGsLZkKe3Hl5x4tx7uZERkxkWmo81JqSuRs+FOt2a7C3SO27Xqz7xoTIp1TTyZ9ZqGBKO7Z4sEor82i5ujMWof3N9vPxP7eu/n4KpcydEonUuORZKgtw6beR3uVx8r1NztfUNul0XYcLGUbRgPgblmHc92h5u/XoPNTKtJRp5KZGWLNS3YCzOFrjeLcMvWZZ+0aqVTXKqohnp49kQzXaJoJlrE3Wxm5l+IrCzfvU5zLXtPPPd6BUpko08U9RHZKgZ4mM2c26vaMRdwsSSLNkh2q57szgt0bUs+v7gQ8E0ki/a4tqua3I4LdX0PPq+4Jy2kcHtolpJf1nduk3R73ZmbkWRmYu3LW7w5zHHepyl23hFUfrVPl4aaZzIbpZs2R5nnqRjql4KTkaiGenqVk2B2iwCNnJus/WOXHVXq/wCyU+DheU34InfTnEXYYfRhXUfrVQWYamZz4cIjZsizI20IhHfmbrp24tkSKFtIp1QRqqTLxMO/EhujJ3Jizi9pivbeEVR+tU+XhppnMhulmzZHmeepGKpNNSSOECfi6Tbs1207xnbdBuann16d49CNxwt3u6+5OWcmtTf3vN07g7gTlCeaqxU0VuLKw7cTUyzdyY88hsoaakp1+yScPEa7eM3Z21P1mPuT0tR7vgKB1mGM7OVzyvesngv+76X3/wA5jWGTwX/d9L7/AOcxrBh9mGf2q4qlMlGninqI7JUDPExmzm3V7RicD0WBT4lWJdtLbtrW2nEWvWHDBbgU+FLh3bS+9c1tpwnp1jbSppKNPDITwWSoHaFzNnN+v2ie+f3K7Yfe7DJ4O8vTyXTd5Sp8rHpdaZkWWhZdg0FSmSjTxT1EdkqBniYzZzbq9okoKacjo8iQogsmwXPC5GzxGfV7RV+1Ez7NS8LE0mbR5k+OB5slsOJzyeKEjFUuZJqqeckWSLJsFuPIvM7XN4d4md2I8hyqP7wUj+t+QhWuRbVZMlTMFTKfCnW3WOz5aG5ZZidc2q3xJUmKrpXKVBTtSaLnzsMoMHsyJziczIvUwrXLdlslypeMpmvhSbrb2Z89CYs8wQrdqvlzZeCplNiybrrHds9Dcs8hiJYZ0KiGfTqftaGU+xxYxS7HJo9czc317Mgt12JN923S0XF1PlJcTEw33rWdzM9O8VjilUyVieGenjvlRu0TGTsbdfsHYXNa4Rd75Bk9O4QfycW9+JiQfgzetxXVFvF1PmqsPEw23bmdzIte8Sfu9wf9IwPcuuj721E5XlWM4Z9SQyUyhMkJHtsqZds0jFOXgsRHFvfxPrnowrSqZNATwol0dkqB8GcxniubxbpPazkWeoql0mTEnnQLD2maotx5mcF9p7uRHk2Wg5J6lsu2SahOu2Ky9Ra19+ZbpFk2RCdau+yt9U13T1bpcWzftL+y/cV+u7ze3uFHB3kKeSGbuqU3lYNbbjMyz0PLsENOQq0M5QoSSMLm3ILyiu1IuUP2nF+AuXTUiqnwVOUpwcJ8JThnFY5lCe71vpmQTv1F7dMaCpTJRp4p6iOyVAzxMZs5t1e0ZUuiSV6ictqadps61pN58mxNzoTzdiP1AlUyVCeGuLo7JUD4MDGeC52RZlzny1LIFUycpTxR1eRsSGW2JLvKZjOeWcOcLG2mrjbZe5JZ2ZKqXOUp4klOnshnNsciwuWY3j3jzhY3PPXqGtLTVGmKJ0+CDjOaptxInhk2Wkxe13/AdUP2dT411U5NTMbaI9XYzKHKHLQy0HJVMnKU8UdXkbEhltiS7ymYznlnDnCxtpq4mTXPqq3fHokmVaTUE8mOplsiGbc0vOZtDH2wk8NpkXtccqWtSR4USaXiKZb7KiuMsJ3v5Q8jct7PTQhVtCudUMbYtoUyP7PilBstxNztI7iz9Qr4gST+UqEO1KYufOc4LuzIjYsmLuGayt3PPP8A3ktxk1fPP/OHVLTp0KiGeuV7XNlPgxYZS7HJotDzfLXsGiMniBJI5Snw7Kph5k5zjt7cjNjycu8cpkVRQKJJR1DbZsy7DTYMMvEYs9/qZ39bMOkvT3jnZ1dqUFTJR8F5E9RHZKgueJjNnjMur2jjFtcfCClzlfJ4mLanyPCaBj3i1fI/UJU8SuPhAsVcUYimXZu7SRYTwNrobl9w616t05ZR58hOovmx2tDZETtER9Zeoc9zp59P8OnTerj1/wAvTDzy7a6dwggnJPrG3PcnyheyAiLeP2mfUPQjE4WJpM2jzJ8cDzZLYcTnk8UJGOmfbfs5/D+1r3aqVTJWJ4Z6eO+VG7RMZOxt1+wdhk+U+1KTy2L5SVzcdt0s4ubbmemYrQ1JJUb9knYmG126ZM7tqXqMbMvSsuPrEnCj931XufnIKtyFQQLpu6mTYmLHrbcREWWp59gcKP3fVe5+cg4Ufu+q9z85CcvVePoundLT+94CGnfvBV/6P5DHWpqok6lLDJlY0+O/DlXW3MRPnoTFmPP0+XOio6SVHP2mUovw0FhQX2xGZ8p1NzvwDLLmMxx4rQQqFdOvpaRFtmyNdNxSlvc8RZH7TLXqEuz8e8jtu3W/2jCwtm6+blfczepgpNHSKqgvlq0GDhYdsnGOKxyN8yPN8jHqxOONynPZWWUxvHdIhRbLfMmzMZTNbFnW23s7ZaExZZDPly5yzhROjjntKQW4cuws74M8+71jVVKZKNPFPUR2SoGeJjNnNur2jK4JppMqjy58EDTZz4kTnm0UREKs5mKZeLk2x5mJTOR8KF0847EMGHtMTEbPA0Pr1PqHphk8F/3fS+/+cxuU3ZGY3Utda8pnI6PPnp47JsFrRMRs8RF1+0VpU0lGnhkJ4LJUDtC5mzm/X7R5+YmnSqxJpMcDUiddhynLNobjz53Oz1/AemDG7tplNSQGTwo/d9V7n5yGsMlD9o1CNdFyiaW2xx6M5GUeWupdfcNy5mvdmPF37HB3kKeSGbuqU3lYNbbjMyz0PLsGfR6JTl6c1sadpU7ycm+Lk2MyPefN2f1BXpkmUonxypGPKK3jCXecL5Fh5/8A9PePTCJJbq+i7bJuerJ4gSSOUp8OyqYeZOc47e3IzY8nLvHn6pwY4up81VtmJhtu4TO5kWr+se2GT07hB/Jxb34mJB+DN63DPDGzsYfEyl7sRVwXnJk8UCeXts2YzTLil4LH2Ge8/wCDBLU8J5qidIgjebJtxIWlZOTkPYjzNelyZqifBKn4Eo7eMJlhxNkWHl//AE94nLCY8xWOdy4rHWVeOYrw1M/jFHD1WYN7l6icmPwGwl4VzliiGQnpt82N2hxyJ2J+svUNyf05L7/gOipNJWJ4pCiC+VGzwuZOxv1ewVMMp2qbnje8Z/H6SRydQi2VTDz5LHHb2ZkTHkx94z6lW6csUJpBqL0Md20w2RE7ERw9T6l1BWKJTpScpCNOy6d5CG+LNjI4tTbR9RocS7L+yVGw3eU3MW/s5x5Nn94y9d4bOictBKpkrE8M9PHfKjdomMnY26/YM/bVdR3afLw00zmLbiNm15M89SOH8RiS6DOrKicrjXXyo7cOfgkWKxMe65MzN6xyk0/btnVJKH9W3rodr8p1FmZuTGR+0Zc8r6NmGM9W3R00maoOfJgdDJ6DE55ORlM9ev8AN3DbHlMXhFI5SoKdlTQ8+dhy47ezIszzYu8OPdl5bjjbrf7Ps2Ff1c5sm17huOcxnLMsLleK9WMnoPCD+fjLuw8OD8Xf1MJEPCFXUb9kpWJhtd9YImd21L1GOVYV1GFOSuOl7NNT+Tn7RDHZcZEe71voNucs3GTCy6rQq3IVBAum7qZNiYsettxERZann2DWHma9W6cso8+QnUXzY7WhsiJ2iI+svUNtDUklRv2SdiYbXbpkzu2peoxuOU6rJWZY3plsF1NSVGza5OJhvbvGTOz6H6iEmxK6dvU+ZiJpfMRWkTvryh56mcX4DWAVcZeUzKzhk8dbL+1k+w3eT38W/t5pZNl94cS7L+yVGw3eU3MW/s5x5Nn941hk8QJJHKU+HZVMPMnOcdvbkZseTl3jLL97ZlPu889zbVdO3ahLxE0vnrbiJ305Ms9TKH8RWhqSSo37JOxMNrt0yZ3bUvUYk2irpeR2Lbrf7RiwSr+vm9TadwfZHCH/AOowP9uC277n0GS3tP1bZO9/R1rKBMsTFGolXxSuYdxkzmT6ewYtUpauncH5svjHETS25HAIneMut31NxerTVVOmjmx1Da4YWeTgwy7s/wCbqbXuEteq0mbR56RQWAuO15GcTbxHziJtMxOetW3iqw6tyS7gqhp0SiKfXqfsk2a1kWNFMvYmPmaNl94rSpJ01PDHSKpgITfDl7OUTZ55xZ6vqNsZPECSRylPh2VTDzJznHb25GbHk5d4rosvkrOuWeWJF0W1WTK3SMFNKd5203WO3VDmbmxAhh2q+XRKvgppTNJ2a6x364szc3MV/a6H/FL/APYk4beLv3MJJK2kcIdnlq5f1netk3R7vbmTEeREYn1+vnrG+n0/P9KLlCuOxQrRcX4D2q8UpuE7Ee4Wr5F6ncENf58M2LaE0hsVa1nOduTZ9d3L2iviXZf2So2G7ym5i39nOPJs/vEi5Irn2SVdM4ywXtUY5SbnYz3S06i7gvVOfPPwJ03jzz8Vaj61wgR4O9sV+P1WXwbuur+oMJXSuTp6bak0XMk4hQYPbmbnE5mZ+ph59OrSJags4vqewporLOQObflnrmTG/wB41fpPgVDZagj2W3nxYt9uTlkRZ9X3jJlj3rbhl2jtWFMmp0cpCOPFmq/IQsZX2REcWujMeo4rqBstiqiQ4KmU7Qvde7FrEbExOJVC1JP4QI1VJl7UpivxIbjgu3GLOLIsn+4egQrdqvlzZeCplNiybrrHds9Dcs8hs1lbtl3hJpJtqSo/ZlQl4amZz01xmzbxbxZaER6jymxK6V9akzLVKby8NpHg3ZQ5m5ROR9Wg9XVKbiYs6TJxsVsdPdbjsxQ7xnu265ajPmS5KNPJq6OfioUt2AnsOFrjti3jz1MzzIZnjb3VhlJ29fPPI0KXX0lRwpd2GpmPyLGbM/WzaE4VH94KR/W/IQz6OhkrE506po2moNDxTzvM4v4fYXWYLIp1MrFOn1OoY8osVosEobN1v4dXchvVenlPTOrU+rKnqZyOj0WenjsmwY7RMRs8TdftGrQVM6n0eRPUR3oY7niYi2dojLqziuM+4Yij61wfR4O9sV+P1WXx7uur+oewVJpydREtQwXzY2xpLkWMxNDvHzWzPLURhLvc+i87Nav1ZHCKKXBNURJ5eJAVu3w3M+mHmf8A+3vGko+tcIEeDvbFfj9Vl8G7rq/qGFwd+qpJuNu7a2B132Gd2mjesW8C5kmJOoggkWTYLcSZeZ3ucTZdTCsbuz6pympfp/lJwslzkaiZHBPeUvbEl2FlYULZ9/qFfBGZJmqKhGnkYEo8Npd5xNlF1mOXDj+w/wBT/wDaFJptIqNQX4UnETS8PC3oyZyN+t9S6xPM+Jwri/C5erGSn+tcIFmNvbFZgdVl8G9pq/rDbVdO3ahLxE0vnrbiJ305Ms9TKH8R1oKacjo8iQogsmwXPC5GzxGfV7R23uyOOumWtEAAWgAAAAAAAcVSaSsTxSFEF8qNnhcydjfq9g7AA8ylUzuDiiFEujvQxvgzmIrWJ4t0nM84iLMemHFUmkrE8UhRBfKjZ4XMnY36vYPPpVM7g4ohRLo70Mb4M5iK1ieLdJzPOIizHP7HF7On2+Z3emAAHRzBOh6JB3+JigToeiQd/iYCasJp01OU9HA66T5CJyycyKLXLR9RWlUyVieGenjvlRu0TGTsbdfsHYZK77OqEC6Hk00x9sj1diIoMtdT6u8TeLtU5miqfZmLVJPqx5XntIYcze1nfIsxrAMml/ZmFS53rwJvntYosie1nbM8w7U7xrAACkgyV32dUIF0PJppj7ZHq7ERQZa6n1d41hJVEXGNPmpcTDxG3rXZjI9O4TlNzhWN1eUnQeEH8/GXdh4cH4u/qYaw88uW7VwfgrMqXgqZT4R3XWPGUJ+o3LtIehGY1uUAABaAAAAAAABg1n91J3u/nIbwwYv2pRP6/wCUTn2Vh9rbeAAFJ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cVSaSsTxSFEF8qNnhcydjfq9gz0P2jT40NU5RTLbaINGczOHOHLQi0GsM6pJp0ShMtTwYs1Lc0lyhvuIi5x6NqJynqrG+jz9elzqYnnwKJ+1Taja8ywoLMMy6i1d/VoNaYmkplEmkxwYqFXdhynMsGwrjz1ic89chJwmlyanR5dRTz3lSXYrD33iKHr0ZuwZypeR0KOQngZPOZpL9HaJ+cZPHcefqHG8Wu85kaNBUzqfR5E9RHehjueJiLZ2iMurOK4z7h1QrefUJUu9TUmwktzeTeE9/TTPNuwZ8xTJlUeTTI42QzrsNcx5tFcfJ667uvrHZPKV1XbKhs1yZTZ9VxCLGt3efkcLGT+vQJbxIWTm3zz/AA/tGo8moRT1S6HaZUy3BmucFzOUWRHloRZ9g/iipbLsc6oTrqkivvT2tffkW8RWk0LGOc/hPZSZUtIVimJ7j1wmiy1Jjcn9g+ZlJnQqJNRrh3yo7tqLIrGK2Dmnm+Whe0ZbP+JJe+aVVMqPCZRFGnkPKks0u+Hccu02d7Rq8E6TJhTy6jGd82N8MsysY4oT6839gpoC1OkoCMp8yy69t0z/AIz7Blpa3JR8GIZCdRYugdobDNnjfrJtDGzHp1nl6suVy3hj6Oy77aqEEmLeTKX2NRph2kRx7uRm5k2fcOtBUzqyokT1EfKoLniYuVvIy6mZm9bjKpsM5ZR1KJDT75sduNOxiJ2iM4d0/YZZDPXTdqsVTVOMpmviw4dtjMRZ6G5dgjr183nkX0b+XzyvVcKKkk4vVIcb6zublp9pHqzaDFS1aoqVEMCEmXTnxpm7yzFu5GTQsT6ajQQ8GseoRzlaTZU0LWp8S+7IyPeI3LNj7xoKk0mgJ4lqGCyVA2NJczxXNod43tZzPLUXZlleq8RMuGM6ZzXn6bwcnLFCmQom7NNT2vDaUb3EZ9R+obX0TScX4N31n0hj7X5rtpkOUyrSYqxJjoxbTNUXbRLzgvth3c4iybPQdZyKr1faJauZsKaK22TbBNftzJj1Ij7wxxx1qTZllnvdumfMlzqAokpoJ+ySpt2IssKZisTluZ2s7et3GUlqMlGnhNOksXQOynEM2c/5DJtDb8R6tLwXp0pPDAol480neZdFC+fYRjjwipqSB6pNk4mH5WVcZYrtCWb5NrkWYy4ZSbJ8TG3TFmS6jVU8lXU59iGC5p9kJ2ubc2FjNzIiHqktEpyNRDPTp7JsDtFfEbOTdZ+sZSqk1FMoiVpz21dMZp+7LwWJuaZtE5ZephnoZuy3w05TgppTbStw7r3ezkzzJjeHL2mNny3meef+l+afLfPPz9ntgGIl4RyYk8M9dK2SVNfBiuOZextFoWTZa9o2x3mUvZ57jZ3ZNO/eCr/0fyGNYZNO/eCr/wBH8hjWGY9vzbn3/L9k8npaj3fAUCeT0tR7vgKBSWTwX/d9L7/5zGsMmk8hUF6GVupk2HhQa23EZnnqefaNYTh9lWf2qxJkycs4USYIJDSkF2JMvLO+DLLu9Y2xicGZc6anmVFRPxZqtnKwiawzh6v0G2Mw7b92599ezJ4Ufu+q9z85DWGTVuXqCBDN3kynExYNLrSIyz1LPsGsNn2qy/ZjJp37wVf+j+QxrDJ4L/u+l9/85jQVKZKNPFPUR2SoGeJjNnNur2hj9nbcvtaZXCBNJXqESKOBps6/DnOfJsRGe71uzeoaCFbtV8ubLwVMpsWTddY7tnoblnkONHTTpSc56yBl07y8TlmxmUOmWjaDsupqSo2bXJxMN7d4yZ2fQ/UQyS/ahbPs1xVJpydREtQwXzY2xpLkWMxNDvHzWzPLUdkK3ar5c2XgqZTYsm66x3bPQ3LPIcUqmcnUQol0d82N8GcxFjMTxbpc1siz1HKuf+Rs37S3tl/C/Xd5vb3BvXMNb4rkqUyYqxFPUR4Mqls8THFfiQt1aN39wqSppyhRCtXQWTYHwZLkeC5NFvFznyPPQZVPmSagnSJI5GyIZt+HIvOZtDGZnvaw2mT+tx6YZjzy3L5eAeZryadWVE+Qng5VBa0Llyt5EfWzM3rcatYUzpScpCONl07yELFmxkcWuWj6jt9UpFP8ymle2JnPvPUxuUmXF7Mxtx5ndPJqSTDULsb6tu79p+zRn1EM5Fh7RWVczYVMVtp24uB/CemUVxN1ZOJjlzpNdhrCyXs8qHy8NxRYW7bDmWr5aFkNlKmnKFEK1dBZNgfBkuR4Lk0W8XOfI89BPOXF8+quMeZ59Hn1UycgrEVXXSMCabYKe8osTdti3i0ZyPMsxrJVMlQnhri6OyVA+DAxngudkWZc58tSyHFct4yslypeMmmvhSbrdrZnz1gtMnz1HKZTp1MrEmrLFePKK7Hm4ZQ2btsORHm7kWRCe147ecrvM57+cNVKmnKFEK1dBZNgfBkuR4Lk0W8XOfI89BlJVM6tqIZ6eOybA7RMR7G5N1tiXt7o0P23/wAN/wCY8IobYi7xrC9b+5z6tff555XFKmko08MhPBZKgdoXM2c36/aOwDOVVaTKURJE5Y64maRnC+T84ybTMXbJESW12XLdlslypeMpmvhSbrb2Z89CYs8wQotlvmTZmMpmtizrbb2dstCYssgQotlvmTZmMpmtizrbb2dstCYsshWMk3zW264jJUfVeECPB3dtvx+u+yDd10b1CuqIuMafNS4mHiNvWuzGR6dwk4RchTzXSt1Sm8lHrbcZEeWh5do1hknNjbeJY89S6PSKjT5SrYMPEfdxozZjMtX9Qr4rVyOTp9R2VNDzJOAUdvbmZuebn3hwd5Cnkhm7qlN5WDW24zMs9Dy7BrDMcZZG5ZWWvM0dXUUac6dBS8Wal8oe0QwtcZxF49o6rqkkjs2udxfUpD27pzcJ2fQrTeFvY4LpvFHCCBVNU2plr4sOG7WQERZ5nqfUK9tV1Hdp8vDTTOYtuI2bXkzz1I4fxEzt07Xe/VplRV9IqqFLVTYsHCxcWFjiscmLNs39Q0FSao1lPFIUQcXSsnheGbi5v1MzN3uMSuIseoSEsmZtVSiux4rbLsiOHI90t3s7AQ8GNqvlzVmCplNiycK6x3bN2NyzyEbyts1tWsZJZdFLimJEEqfDL2OCY9y67EdjMi5P4e9x6Dg7TeLqeWLJw1Mzyu87sZt1tofUPMzJKkuDEmaat5B3NJwyy3/5tdcx6bjRXI5SoU7ZU0PPnY5R29mRE55sXeKw1Nb9mZ7u9e5Tv3gq/wDR/IY1h56k1JJP4QL8KddtOHhbpldbAb9WXePQjphZZw5Zyy8sThNMnTU8unJ5GLNVux3kTWGUXX+o2xk9O4QfycW9+JiQfgzetxrDce9pl2kSVRbxdT5qrDxMNt25ncyLXvClouLqfKS4mJhvvWs7mZ6d4k4Ufu+q9z85DWD/AJM/4sSJNJqtYXSF0GLKS4eDC5w23QvFozuxaiqjqZ01OchZG66T5eFiyczOHTLRtBy4O8vTyXTd5Sp8rHpdaZkWWhZdgcIuQp5rpW6pTeSj1tuMiPLQ8u0TOJ1LvN6XWpKZ0KhMiTx4U1Vc05iistIj5p6voEyZJpSeSkRyL5sd2BIvMrmN4t43ZnM8xyof1rHqnN223ktbLHh16310Cl/aeFVJ3rwJXmdYYsya52fMsg3vn3/Zmtce37q6Wi4up8pLiYmG+9azuZnp3iRD9nVCNDFyaaY2xwauxGceeup9fcNYSVRFxjT5qXEw8Rt612YyPTuFWanHomXd59Rct2WyXKl4yma+FJutvZnz0JizzClouLqfKS4mJhvvWs7mZ6d4yaGt46qE9VOl27NbgQ3Ph3EZRZkzu3WNZct2WyXKl4yma+FJutvZnz0JizzGSy/M2yz5XFUpnKFESJDHZNgbGnMR4Lk8O6fOfMstBWlTSUaeGQngslQO0LmbOb9ftHKlouLqfKS4mJhvvWs7mZ6d4rGyetZb6RgUr6qul0vnbE/K6X3kcWnU2mo1Kot4up81Vh4mG27czuZFr3jP4QTtino6hbfs1/Ju11xFDr1ajr5P7Uq3I4Xk5XOwH3Tzh512R6ZCd6nSrW71K0KLZb5k2ZjKZrYs6229nbLQmLLISftv/hv/ADHhFDbEXeHFvGfLVaT/ALtPd5HqPehMrnYj9Q6qlM5QoiRIY7JsDY05iPBcnh3T5z5lloHp9D1+vnn7OX7b/wCG/wDMeEUNsRd41hxSppKNPDITwWSoHaFzNnN+v2jsLk90W77AAA1iRdTUlRs2uTiYb27xkzs+h+ohJ9GqR6J8yP8AUawCbjje8VMsp2rzNBSVGbR5EaeqYEo7ml7PDE28fWYkS0mdNTwylB7TNQu6DKBrzfyhH73Xow20/wBV4QLMbd22zA677IN7TRvWCf6rwgWY27ttmB132Qb2mjescumam/udeu7uvvZXFX/2z/n/AP3DFV07k5ynidMfkJOGSh/5syz1N8+31D1YC/7ft5+Sf7nvPPxeU41/+5v8h/7DV2irpeR2Lbrf7RiwSr+vm9Tadw1hk/RqkeifMj/UOnKdr5+p1Y3vPP0Nvq/9yf5qD9BIuqXB2o2bXOxMN7d2YTOz6F6iFfECSRylPh2VTDzJznHb25GbHk5d4bBV/wC+/wDKwfqMsy7Xnz8CXHvOPPxZJrU8BYFKX4kkvJocEyfrPlIs9Xi/AaKqoyYk8UivJNklTWshxDmXsbnzCybL7xzqMioykMySoPjOVNZ+bJw2Mj6tX/BhHxV/9s/5/wD9xPzTjz/P7q+W8+f4/Z1oNOnRUeRPQq9kmzbsaLDKZe0RlDqeTZ6do0ONFcjlKhTtlTQ8+djlHb2ZETnmxd481T4qdKTpJ8FQ2JdLvxIsGKY7mZF6tPEVTKpUZqiTIplW22bMueHZ4ZbMT/xF7fuGY5aissLa9WlUyVieGenjvlRu0TGTsbdfsBUmkrE8UhRBfKjZ4XMnY36vYPH/AFRVUP76UqPanstL7jcvD1jVQqOEUi/a0W1XNbysuC3V9Ner7hcz3xY534euZVfEuy/slRsN3lNzFv7OceTZ/eG2q6du1CXiJpfPW3ETvpyZZ6mUP4jkl4UU6anhjUTMCabvLtiibPtIh1+ktI9L+XH+gbx9Kaz9ZtyoqmSsrFVnp475UeC0TGTtCZdfsBVwXp01PFAnl4E02aZdFE2fYZjjRaakqPB9FtcnEw77d4yZ4zfQ/UQ7KqdUUaeIqQrslQNhpsOE2c89+I/WZ5+wZJvHmbbbrLi6ZMtDOhUTqdGj4zlI7cM8UpNl5XH7X9vUM/jhXP8ArU5fapTeQhwSO67KLMiYsu0bdNq0mUoU1FcWzSl1uCWcb2EcMWhezUi1GrMlyaqnkq0c+ybBdgT7DO1zaLdNndjLMTMdz5au5avzTz1Z6HhYkn37XDstrW5nHdq+hZdX3jtLUyUyidVoI8VCrtxJrGWDYVpZaxOeWmQkVIZMpRFNq6PHlE2IvxThfJi5OHuhy9oz6oi2KoTVVWmbVc2HDbZtGREecPNtcvawXLKTlkxxt4dViaSgUU5FU4HQycVpznyjk/NhzJjMi9Yrr0uopqPPgUT9tlTLXmWQy8Foi6i5z/gw8/Uk1RRp00hdBZKguwYXhNnMji09pajQnV/bqAoSq4vrO7bE3lN9zyImJiIvaI6pzLwvpvFnLESppyxRDITwXzY3aFyJ2J+v2D0CqrTpqeKkVcsCabYijKJs7i3YS9hZGIOD9LNdUYSnSb00D4u8zORtob6l1CpDK2q+p1tNjJprOpxLbGeHmw5m5sWgzGWT71ZWW/cu4VSZkM2XKSQtGufGJ+fY1uujZ6MPqZVpKxPJq8BNNQXYifPO87S3m9T6GMCRLSSFU2OVU7cJsKZs5niOWeXU3rF6hbxVUEcWHbs1/wBSufBuLzmdzvd6tBXV3qOntFfCj69tX8HFtnrxMRvuZvW4cB/7d/T/AP3Crg7N2VksSnGTTehxYdt7OceWpMfb3DO4ILJCTa8eZZfZbkZu13YLxlyzlnepysx+HZe0blc+tYFL5u23crrZY0WnW+mocW8WctSZP+8T3eW6i3ojO1nM/WCY9rr6s52/sdmB1WXwb3tf1jWHSTdtcrdSRIhW7VfLmy8FTKbFk3XWO7Z6G5Z5CsSLqakqNm1ycTDe3eMmdn0P1EJNtV07dqEvETS+etuInfTkyz1MofxG7s7s1L2awAApIAAAAAAA4qk0lYnikKIL5UbPC5k7G/V7B2AB5lKpncHFEKJdHehjfBnMRWsTxbpOZ5xEWY9MOKpNJWJ4pCiC+VGzwuZOxv1ewefpqmdRlClEojxUKW15zFDhXEZ80nM3M29Q5/Y49HT7fPq9MJ0PRIO/xMUCdD0SDv8AEx0c1AAADJpf2ZhUud68Cb57WKLIntZ2zPMVrkW1WTJUzBUynwp1t1js+WhuWWYLkW1WTJUzBUynwp1t1js+WhuWWYUtbxjT5SrDw8R9252YzLXuESf8au3/AJQpa3jGnylWHh4j7tzsxmWvcKxkzvsqoKF03eTKbcWPTBtJiyzOJzPq0GsNxvpWZT1gAAKSyU/1XhAsxt3bbMDrvsg3tNG9YUP6rj0vnbFbyul97xadTaahwi5CnmulbqlN5KPW24yI8tDy7QUfVeECPB3dtvx+u+yDd10b1Dn2vnr/ALde889P9NYAAdHIAAAAAAAYMX7Uon9f8o3hgxftSif1/wAonLt+SsO/5/s3gABSQAAAAAAAAAAAAAAAAAAAAAAAE8npaj3fAUCeT0tR7vgAoAAAAAAAAAAAAAAAAAAAAAAAAAAATyelqPd8BQJ5PS1Hu+ACgAAAAAAAAAAAAAAAAAAAAAAAAAABPO6Wn97wFAnndLT+94AKAAAAAAAAAAAAAAAAAAAAAAAAAAAE87paf3vAUCed0tP73gAoAAAAAAAAAAAAAAAAAAAAAAAAAAABPtqfznwmG2p/OfCYCgBPtqfznwmG2p/OfCYCgBPtqfznwmG2p/OfCYCgBPtqfznwmG2p/OfCYCgBPtqfznwmG2p/OfCYCgBPtqfznwmG2p/OfCYCgTzulp/e8A21P5z4THGarkGpkRFHlDc+R9gC4BPtqfznwmG2p/OfCYCgBPtqfznwmG2p/OfCYCgBPtqfznwmG2p/OfCYCgBPtqfznwmG2p/OfCYCgBPtqfznwmG2p/OfCYCgBPtqfznwmG2p/OfCYCgBPtqfznwmG2p/OfCYCgBPtqfznwmG2p/OfCYCgTruiR93iQban858JjisVyI00cMMbmbdR9oC4BPtqfznwmG2p/OfCYCgBPtqfznwmG2p/OfCYCgBPtqfznwmG2p/OfCYCgBPtqfznwmG2p/OfCYCgBPtqfznwmG2p/OfCYCgBPtqfznwmG2p/OfCYCgBPtqfznwmG2p/OfCYCgBPtqfznwmG2p/OfCYCgBPtqfznwmG2p/OfCYAh6JB3+JigQo1ciBNBDFGxk/UfaO22p/OfCYCgBPtqfznwmG2p/OfCYCgBPtqfznwmG2p/OfCYCgBPtqfznwmG2p/OfCYCgBPtqfznwmG2p/OfCYCgBPtqfznwmG2p/OfCYCgBPtqfznwmM6s1ck6ciTRPHH/E2jGXaQDMrEctEnnU2RFcnjttlM2CxlEeZ5xOZvrkMU5Z2+vsH3CVx3GbmY+xkkjbbX2pXRKUkU6ObhqZbOdr4zm3shYvvHVDLU1qoR7IWypoWu0jw8jbVjNzI/vHxK5ojqauajnJooDeWd18GW9kTZ9Wo4Zf0+GWW7Ef2/g87wlvvqNuNVRJqE4IVeAoP/zMOOJs+zTQcqpNjTScOOlbJMmcyZtGIzGT5f8AeozUlSkqbIXtmxPuZn+LCs9BWPwPh73ljPyRl8D4OtY4T8ojnTJqubFOnRXRxM5sRP1dQknQaMTRFrnqLB8zICjL1j9D8X+nw+Jh0WPmfC+Pn8PPrlaiqZOqSeKm0GQ6GS153lvudxc/MmMj6xy/8Opaf6cph/3kq/P7iYvAcKesRzYoJFXhxJEt8OJzLDdzPm5m5sPRJa3Q0aeGQnUWSoHaGyM2c36y9Y+B8X4P9vOzKzz6Pu/C+L/cw3jL59UiVTXFiiFEcezTU77TOaCN7ieHd7myFaXgvTpSeGBRLx5pO8y6KF8+wjEkyt06VWJM9KoaVOu2uKyLNoWg1Lw7xofSWkel/Lj/AEEzo/5Xasuv/jNM+oJp0pOrpMmBpU6zYZTlmxlFMz/HeP2D0CVTJWJ4Z6eO+VG7RMZOxt1+wYlUrFIqNPmpdvw8Rt7BjNmMj0b1CXg7X0iWnklVxYOFzYmOK9zMzyIsmyCZYzLW+GXHLLHeuXqwGT9JaR6X8uP9A+ktI9L+XH+g6dePu59GXsUP6rj0vnbFbyul97xadTaaitdTUlRs2uTiYb27xkzs+h+ohiTK3TpVYkz0qhpU67a4rIs2haDUvDvGh9JaR6X8uP8AQRMsdatXcct7kZ6qk1FMoiVpz21dMZp+7LwWJuaZtE5Zephnodrgvk8HuUw2xlGRYrucO7Ho28WWo9B9JaR6X8uP9BIuqXB2o2bXOxMN7d2YTOz6F6iE2Y+lXLl2scuD9WkrKwtjjLCmqrMOXnE9sJvm3qHph+fTlqTjBRMVy+NL7bZ1xydCzyLuLuHan1udTE6QoFGPKK/ETWFDZmbb7Zu7/gMw+LJxW5/Ct5nnn1ezk9LUe74CgeeQ8JUEZzJymPAjjbcaKJmctSIV/SWkel/Lj/QduvH3cejL2Kd+8FX/AKP5DHLhYpkyqPMkRxtNnNhwsebRQmYkR1unSqxUZ8ahpU7Cw4rIs2hY+oclFfST+ECOZdamTX8sxnddB2M5Z5Dlcp0635t0mF6t67fw9KlTSUaeGQngslQO0LmbOb9ftHYZP0lpHpfy4/0D6S0j0v5cf6Dr1Y+7n0Zex07hB/Jxb34mJB+DN63DhR+76r3PzkM9HW6dKrFRnxqGlTsLDisizaFj6gWVunTaxTp8Ch5UnFxIrIsnhYuoc+rHpvPdfTl1Tjs9MMnp3CD+Ti3vxMSD8Gb1uJKpwlScXzeL1f1nKzkz7SfUm0cdktboaNPDITqLJUDtDZGbOb9ZesVcsbdbTMMpN6bYDJ+ktI9L+XH+gfSWkel/Lj/QV14+6ejL2aCpNJWJ4pCiC+VGzwuZOxv1ewePkzeN+ECdKrU7cmhutiw8J9xzyJj1IvuGhWOFEmFOUFMmXzY9ZlplYxl1RFm+Y68ZcHeL9hxvq38lsztfVn1HLK45Xu64zLGdm2qTSVieKQogvlRs8LmTsb9XsGfxlxZyNWnf7tRb5brPdhI7Wci9YkQ8JUkF8lWrxMNrVGGZYruZ7pFk2ResS1SvpFeLLuxE0tuRYy2l262eC08/WKueOty8pmGW9WcNCXMnI1E5THIdcvtw0d5ZWEx7+mhv1dg6+T+1KtyOF5OVzsB9084eddkemQ8+hqSSg37JO4wx2u3TlWM7akbu5/cNBLW6coUQrVyiybA+DJsiPBcmi3iLefI89BMznuq4XvpoIU8xRUJixbKw50tsOVc+E5GR5llE5Meegyp25UFFIlcoml24SHTFcrj5TUmPezPPQdVXCFMamOBKqwoZzOowzPDYv5TLN9PUOU5bwdS09RLSS8bFtuk3TIb2PLM9GzMMrj6UxmXrG1LlyaUnnK1k++bHbjz7DK5jaHdJ2ZyLIZSVNO4RqIVq6CxDA+DJcjucmi3iYyzhI8xlJVNOqCiGfV47JsD4kTRHtDkxc3m2sWmo9L9JaR6X8uP9AmWOXe8Fxyx7Tlnqk07g4oiWoYL0MbY0lyK1iaHeNzPOIzyG2hW7VfLmy8FTKbFk3XWO7Z6G5Z5CT6S0j0v5cf6DzUxTTpqeTTI43lSbsNc0WTncfJ/Dr6w6pjeKdNynzTl6pUpnKFESJDHZNgbGnMR4Lk8O6fOfMstBWlTSUaeGQngslQO0LmbOb9ftHn6PW6cgTmijUPKk+TnWRco5mZ7rZM7esaH0lpHpfy4/0F45Y97UZYZdpGsAyfpLSPS/lx/oH0lpHpfy4/0FdePunoy9mgqTSVieKQogvlRs8LmTsb9XsElBUzllHkT1Ed82O54mInaIy6vYOX0lpHpfy4/0GUnr6SnbZLTRYiaXZssljJ35+Zk+pvn3CbnjLva5hlZrTVp37wVf+j+Qw462r9kp9ut8pv4VnZzizfP7h5/jJIqqGMpnWplvSk9pnZYTQbxE5ueeXeNVdwsSSLNkh2q57szgt0bUs+v7hEzmu6rhd9nKvU6dDR589cr2ubKtwYsMpdjxEUWh5vlr2DQxVdV5SnqdlTQ8ydhlHjduRscLGRl63GelXUOUohVqFmOuJ3n4UcL5NzSy0yHLg7X0iWnklVxYOFzYmOK9zMzyIsmyCXHffuWZa7dmhPTSUdYoshPBZKgx2hczZ4X6/aNBci2qyZKmYKmU+FOtusdny0NyyzGIsrdOm1inT4FDypOLiRWRZPCxdQ0PpLSPS/lx/oKlx5m03HPi6YUGIt4VTEy5PhQKGxZF93Ngct4vYR5D2Y8IqXSZvCiJWnWYEo2afhHE243NP7h6BLwop01PDGomYE03eXbFE2faRCfh5Sb3VfEwt1qEhNJWVitSFEF8qPAeFzJ2hfq9g6/RqkeifMj/AFGejrdOlVioz41DSp2FhxWRZtCx9QV6t05ZR58hOovmx2tDZETtER9ZeobvDW7r1NZ7km/Qo6SorE51GCqYU1V5Qtnhie0zhLw7BobfV/7k/wA1B+g5Ja3Q0aeGQnUWSoHaGyM2c36y9Y6/SWkel/Lj/QbOmT7TL1W/ZZ6yrSYaxTo1hbNNT4uPLzjsuh3cyLN8tBqqqtJlUeKopyx5RMxZwvvW9Zf6DKl1unTaxOnqlDypNuyRWRZPC0ehePcJKwpoa9QRwRtNneUUtHybETbnW7N6tRPXqWyt6N2Sx6alouLqfKS4mJhvvWs7mZ6d4kXfaNQgQw8omlvtkGjORHBnrqXV3jEVLqcgTxR0FZgTTa+XhRRYmeWcejOftBLW5NGTwyE6jjGVm0NhysLN+sjd37mDrx7eh0Zfa9VdemSZSifHKkY8oreMJd5wvkWHn/8A0949MPKUOvpIMeZUIsNTMtvnMZ4rO2RExMTF6x1S1unU9RDITqL0MbtDZEWzsT9ZPFcZ9w3HPHvvuzLDLtrs9MM6sKZ0pOUhHGy6d5CFizYyOLXLR9Ry+ktI9L+XH+gz0tbpyhRCtXKLJsD4MmyI8FyaLeIt58jz0FZZ49pU44Zd7HVdsnBuyck5PEe5PmeOzEW8b2tcZ+sayFFst8ybMxlM1sWdbbeztloTFlkMSj1unSk5z1ihl07y8VkWbGZQ6E2jaBTa3TkahTIJRYhgt2aGyI2cjOLqfU+sTMsd7VljlZryvTAMn6S0j0v5cf6DPrHCiTCnKCmTL5sesy0ysYy6oizfMXfiYyb2ifDyt1p0qCtOvjlTlO7SiffzPG0LQt6Foi7xz4Mpp0KiZIXQNNQNgwuW5eRnFpq+WriWn1KnS56WdMnYMuVfhp7YosByMj3m3rtfUKqxW6dNTlPRqHXSfIRWRZOZFFqTaPqOe59q3zzs66v2ZPPO7VVKZyhREiQx2TYGxpzEeC5PDunznzLLQVpU0lGnhkJ4LJUDtC5mzm/X7RlJa3Q0aeGQnUWSoHaGyM2c36y9Y6/SWkel/Lj/AEFzLHva53HLtI1gGT9JaR6X8uP9A+ktI9L+XH+grrx909GXs1gGT9JaR6X8uP8AQPpLSPS/lx/oHXj7nRl7NYBk/SWkel/Lj/QPpLSPS/lx/oHXj7nRl7FW5CoIF03dTJsTFj1tuIiLLU8+wK59VwKpztiu5LS+9odeptdBJVKxSKjT5qXb8PEbewYzZjI9G9Q5Kq3TqrR4pChRsk2azw2RTLWifqIndvxHO5TnVdJjeNx6YBiJeFFOmp4Y1EzAmm7y7Yomz7SIdfpLSPS/lx/oOnXj7o6MvZrAMn6S0j0v5cf6B9JaR6X8uP8AQOvH3Z0ZezWAZP0lpHpfy4/0D6S0j0v5cf6B14+50Zey5d0SPu8SFAw1fCGlTE0cECp4jZiw4u32Dt9JaR6X8uP9A68fc6MvY4L/ALvpff8AzmNBUmkrE8UhRBfKjZ4XMnY36vYPP0Gt05HR5EhQosmwXPDZEbPEZ9ResaH0lpHpfy4/0E45Y9Mlq8scuq2Q+jVI9E+ZH+o5S6DORqJ0dMXbJKm2vLwSmMxdsR+s/vHX6S0j0v5cf6B9JaR6X8uP9Bn/ANf0P/s+rEVRVGJPFIr1Q2SVNayHBhmXsbnzNGy+8EsuuSk8MFIn46Enw5lkEL555RZ6vqNv6S0j0v5cf6DErymhrE8+enjvXR2tE0ZOxkXXloQjKScy/q6Y23i4/pwlp8NOlJ0h1OntKnXspxos2M/4Ie4vxGh/4S/7xQ+kuw/2vjS//wCXg4bd2bv3MONeU0NYnnz08d66O1omjJ2Mi68tCE8Scabzbzt24Owq1VPKWkq+Dhc6TsxRWOZtmer5mFU4MK5+Kq2zalMTbuEUF2hauxZeAkXVpJPskq0/GWC9qi85NzsZ7pFl1F3Cv/wl/wB4o35bNf5Pml3/AIVIVHCKRftaLarmt5WXBbq+mvV9wz5amSgUTpEEfEk2G3EhY1OJk5exn739Q7cYJJHJ0+ubKmh5knZDjt7czJzzc+8OPdl5bjjbrf7Ps2Ff1c5sm17hu57/ALf+skvt+/8A45JatTjTwo1BMhnO8je+rsb84ieO48/UMKTJbM9RdEskRSIpaJLssua2LDiHHex5Zno2enaPiGG0heGG9Wozz1uRymyt3tId001TLiiVTJe0pZLYhXFA75F69fABKohsIyI8otSD4nwsc+85cLjhl9vGWfWNBKvRzaZMlKIsBXC1k5jiv3s90iYmLITbdAlqHlNuTQ/+nCvy+8mPwHdVUVyqnxbYu5CJriwYe3LQn1YEk5Mmp8ChHL+twvaquPtY9w8tHL8Rwn9NLZJjPyiv7P8ASyW3CflP4dVyuCSsJRR1jwdcOF5PIi1i1fP2COfMmK58c+abxxM5t2Ew5SoC0LQh1H6H+k/pMfgY9ua+P8b4uNvT8Oax87tShVnYzJKoPkf4T/l1PqLPMx64jcnIfncyAoy9Y1+DVXjgmEknG8v+E/5dT6izHL+q/p9fPi9P9N8ffy5PXAJ9tT+c+Ew21P5z4THz3uQ7Erp29T5mIml8xFaRO+vKHnqZxfgK0NSSVG/ZJ2JhtdumTO7al6jH3tqfznwmJF2zqrJkpRgqZT4U6w4rHZ8tDcssxOrOyty92mAxZVZlonk1Ke7cxRZ5XrPdhLdZyL1jS21P5z4TGyysssUAJ9tT+c+Ew21P5z4TGsUAJ9tT+c+Ew21P5z4TAUCRci2qyZKmYKmU+FOtusdny0NyyzH3tqfznwmG2p/OfCYyzbZdMZCt4tvlzZeCmlNiybrtkd2z1juM3y0Gyh6JB3+JiRds6qyZKUYKmU+FOsOKx2fLQ3LLMZdHqcKOfJQxG0Md3I+jsRnzm37nf1CJem6vnnn0uzqm55559fTgJ9tT+c+Ew21P5z4THRzUDJqn2Zi1ST6seV57SGHM3tZ3yLMXban858JhtqfznwmMs3Gy6r6VJpKxPFIUQXyo2eFzJ2N+r2CSjqZ01OchZG66T5eFiyczOHTLRtBJT1UlAtnIzjw0htskDGfUZx566n19w6VKZBEoTLU54s1Lc0nm33ERc49G1E79Va9GwAjk1NHPlQzZU66CLQ7TL/QdNtT+c+ExaFA88nRY9PWUDEt2azl7XuuO/m9XZqNnbU/nPhMZapVJR1OWslR2SJr7ZGxm7QtBlrqfV3iMp6rwvo0aWt4xp8pVh4eI+7c7MZlr3CsYdKVSUy1ajgjtSSLMGBjO1yM4s9de0am2p/OfCY3G7nLMpq8KAE+2p/OfCYban858JikqAE+2p/OfCYban858JgKBgxftSif1/wAo1ttT+c+Exixz5cNUo5nFzMa7I8nhE5dvyVh3/P8AZ6IBPtqfznwmG2p/OfCYpKgBPtqfznwmG2p/OfCYCgBPtqfznwmG2p/OfCYCgBPtqfznwmG2p/OfCYCgBPtqfznwmG2p/OfCYCgBPtqfznwmG2p/OfCYCgBPtqfznwmG2p/OfCYCgBPtqfznwmG2p/OfCYCgTyelqPd8A21P5z4THGUrkEpnxHHlFa2R9gC4BPtqfznwmG2p/OfCYCgBPtqfznwmG2p/OfCYCgBPtqfznwmG2p/OfCYCgBPtqfznwmG2p/OfCYCgBPtqfznwmG2p/OfCYCgBPtqfznwmG2p/OfCYCgBPtqfznwmG2p/OfCYCgBPtqfznwmG2p/OfCYCgTyelqPd8A21P5z4THGUrkEpnxHHlFa2R9gC4BPtqfznwmG2p/OfCYCgBPtqfznwmG2p/OfCYCgBPtqfznwmG2p/OfCYCgBPtqfznwmG2p/OfCYCgBPtqfznwmG2p/OfCYCgBPtqfznwmG2p/OfCYCgBPtqfznwmG2p/OfCYCgBPtqfznwmG2p/OfCYCgTzulp/e8A21P5z4THGarkGpkRFHlDc+R9gC4BPtqfznwmG2p/OfCYCgBPtqfznwmG2p/OfCYCgBPtqfznwmG2p/OfCYCgBPtqfznwmG2p/OfCYCgBPtqfznwmG2p/OfCYCgBPtqfznwmG2p/OfCYCgBPtqfznwmG2p/OfCYCgBPtqfznwmG2p/OfCYCgTzulp/e8A21P5z4THGarkGpkRFHlDc+R9gC4BPtqfznwmG2p/OfCYCgBPtqfznwmG2p/OfCYCgBPtqfznwmG2p/OfCYCgBPtqfznwmG2p/OfCYCgBPtqfznwmG2p/OfCYCgBPtqfznwmG2p/OfCYCgBPtqfznwmG2p/OfCYCgBPtqfznwmG2p/OfCYCgAAAAAAAAAAAAAAAAAAAATzulp/e8BQJ53S0/veACgAAAAAAAAAAAAAAAAAAAAAAAAAABOu6JH3eJCgTruiR93iQCgAAAAAAAAAAAAAAAAAAAAAAAAAAAAAE6HokHf4mKBOh6JB3+JigAAAAAAfE2bBJlnMmG0JamwD7AZUXCOkwRHDErYy/+XH+g/n0lpHpfy4/0AawDJ+ktI9L+XH+gfSWkel/Lj/QBpTp0EiUcybFbBDqbOJeNkPn/AIIv0E/0lpHpfy4/0D6S0j0v5cf6CMpnv5bPy/255T4lvy2T8N/5ijjZD5/4Iv0HNQvpqmScqbNugPUrYiHP6S0j0v5cf6B9JaR6X8uP9BOvi+8/L/aen43/AGn5X+XlVcuFLPMpUzEl9UTM+Q+b4bbnyHp1NdoiqTFKnKboItSw4y9fYPKnAg2yzbfq/nMKLs7NdR0x3rl0x6tfN3fctVLglkcZs4oqtEUFDLVK4LE8h74XI7nYi0NyzYb6au0RLJhlSVNsEOhYcZ9b9gz/AKQI6VydPi2pNFzJLHBg9uZkZxOZmfqYZbY6SSseSpSyJZS5Z2wFoWZimVGSiTNmyt6CU156M+g0jqXB5ekkEsm4hy7rd2YTOeeheohi1BQigXQLJyrjMonxYcOKToRFDmX+nYJtyl3eYqTDKanFfEEZRkOUURzoylwdYljUQQkcU2Y0R6E2o001RRcXxoZ8GzQTmxFLxRsxuW6Rd3e4+r8X+tn9veHe+cvl4f0WXXZb+PndTxUiTcsajbbf7PZFLv6uc+Ta9w0EqWgTU8MahJgTTd5eJMibPtIVIuFtLUp4Y5s7Bm/xS7Yorc8s2zFH0lpHpfy4/wBB8e4fEyvVbLv6f7eyf38Z0zKcfS//ANzNVSE81PEkT1XAQmzSNnOJs35x565jtTONV6e86vhzS58vZoDtzNs+vQTY3B2RylPVbKph5k7DmR29uR5Hk5d4jkcIoabUlURxbeaixprYT2l2N627hMxzl3l2+m/5/wAOuP8AdvfKX8NX969Dt9X/ALk/zUH6DKXVRXTKhAqm07Z8d8WHHKPGtIiLNjtZ+rUaMPCyiRxFDCtcz/8AlR/oI69XKcso8+QnUXzY7WhsiJ2iI+svUOuWN1uV0xym9WND6S0j0v5cf6B9JaR6X8uP9BmUbhBS0SckUSq6VL8lOw4ixXMzPdbJnbPUakPCOkxxFDCrcz/+XH+g2dVib0y+fwvVJpKxPFIUQXyo2eFzJ2N+r2CSjqZ01OchZG66T5eFiyczOHTLRtBPK4P0adLKZLSvCeh4kf6iKpUSnI1CaeaexDBdtMV8Rs5EUPW+p9Qy9U502TG8bemAZOwVf++/8rB+obBV/wC+/wDKwfqK6r7J6Z7/ALlO/eCr/wBH8hjQVJpKxPFIUQXyo2eFzJ2N+r2Dz9NV1GaoU1FPS8WUrtYtohJrCOHr/QaG31f+5P8ANQfoJxyml5Y3f+2eqoMJqYzky8eQnbDR3WvcWe+765/gOUmpVeRUE6ebO2pTFdipLYILcnLfZjyzy7GF8vhDSoVM6M1W7Fax4cWeXsH9VVuhrE8UhQovlRs8NkZOxv1F6hNmPfGqly7ZTaTg/VpKysLY4ywpqqzDl5xPbCb5t6hXwZlzpqeZUVE/Fmq2crCJrDOHq/QeZrSJIlqC2XKmYOFZhSbTivcifPqbXMVyakroOzp5s7Ew7sVJaRWPmW+xu7vl7BGOer83ovLDc+X1e2AYiXhRTpqeGNRMwJpu8u2KJs+0iGhVFvF1PmqsPEw23bmdzIte8d5lLNyvPcMpdWJOC/7vpff/ADmFO/eCr/0fyGK6Wi4up8pLiYmG+9azuZnp3jz9F+0aeiQw8oml37ZBozmZwZ66l1d4jt0xffqrVpf2nhVSd68CV5nWGLMmudnzLIawAOkmo527oJFy3ZbJcqXjKZr4Um629mfPQmLPMdVSmSjTxT1EdkqBniYzZzbq9oxJO1yNnkzeQqVQuxVGUVuHmW7zT3csmGZZa4VjjvkoaLHqE+pzpm1XW4Cm2y7I4Yt0tOzMuoehHFKmko08MhPBZKgdoXM2c36/aJKxVpNKTlHGV82PycvMrmMnzY2Zxkkwx5Lbnlw5cIuXp5oZW8pU+Sg0utMjPPQsu0SIZXEV6WUmxlM1sKLEt2lnM8sygtI+vUEO106+cr+sVJc1qfKF7HI94t3mmR9Q0JdJkxJ50Cw9pmqLceZnBfae7kR5NloJ11Xfr555zW+ma9PPPOOyFFst8ybMxlM1sWdbbeztloTFlkPPrlquZUIJlEl27a7TriPHsIuqLm25l6xIuqSuCza53GFNnvbulKxWZ9CuJom9rDVQp1au9QkW4eI1yvCI9pZyLcPmW5l69RNy6uJ5559amPT81888+nKjxRHIiQ0pRiQlz1djYeZmW5Fq+ZerUdUNNSK79kk4dNmNdvGe0s7andBbE/tHJVSUytTHTUsm2GQzzbzPAcrtDPeu01yG2hW7VfLmy8FTKbFk3XWO7Z6G5Z5CpN3V88/Vlupueefo41hNOmpyno4HXSfIROWTmRRa5aPqK0qmSsTwz08d8qN2iYydjbr9g7DzKqZJUqIlZyGpE5tpn3nyzE0O7zoWiyy19grK9N2jGdU00P23/wAN/wCY8IobYi7xXxak4v2HB+rfyXH2vq76isBsxnqy5X0ZyVTOTqIUS6O+bG+DOYixmJ4t0ua2RZ6jlsSunb1PmYiaXzEVpE768oeepnF+ArXItqsmSpmCplPhTrbrHZ8tDcssxxl1aTCnnRrC2aantx5ecdlx7uZFm+Wgz72/WK0qmSsTwz08d8qN2iYydjbr9g5Lqkkp1m1zsPEe3dM3Zn0L1kMnC4xqG209Nh4nMqOI7MTHyZ+w4fxHajwyUCg5EdP2Cao8nDjHNxLSMz9jP3uM6q3pjrhK6rydQTbKmh58nEKPG7MyY4WMiP1uJFGycHqgjwfq6affj6x3Wlu6uZZn1CvjLjPkaTO/3ii3yPWW7ERXOxl6hJVEXF1Pm1PExKlLb6zazuZQ83m8020GXtufmqd9X8nKpQzlihNPq9P2ZCnuxIsYo3uIiLm56kWg9AlTSUaeGQngslQO0LmbOb9ftGfwo/d9V7n5yGsKxmsqjK7xgMSZLnI+FEmOCe8pfdiS7Cysgyz7/UNsYnCxNJm0eZPjgebJbDic8nihIwz7b9jDvr3daj+8FI/rfkIawxIVMmq1hDPQx4spLiY0THDbdC0OrO7HoNsbjzumXGo8p/8AH/8A35oegXItqsmSpmCplPhTrbrHZ8tDcssx5moRxQqVVaSnuxWbNO7cigi3T+7Mh7ERhO8Vne1jzyFbh8II5c2XapWtiybnwLIDbPSK4s8tB2mTJyzhRJggkNKQXYky8s74Msu71hWk0lZWKVIUQXyo8Z4XMnaEj6vYJODKmdEomT10bzV7YMTFv2EZRaaNlqwz16b7+fqr06p7efo9MAAOzgyaTy9QXrpW8mU4eFHpdaRkeWpZ9odO4QfycW9+JiQfgzetw4L/ALvpff8AzmM9KpnKFEM9PHs82rO0TFHg4RN185+5vWOW+J55y665vnnDQQ/aNQjXRcomltscejORlHlrqXX3Ah+0ahGui5RNLbY49GcjKPLXUuvuHJUmkqE8VDQwWSoGxo3M8FzvhyPnPnoeQ2xsm2W689AcVSaSsTxSFEF8qNnhcydjfq9g7AOjm8IqTU5GoipiiCybAzrniNnK7yZe23X1jak0urqtnVK6jgqZV1sOBBFY+R5kbG5MOVNTTqqoU1YoNkmzbdmmuUy1iOGLLJ3Zsy6xtoVu1Xy5svBUymxZN11ju2ehuWeQ4YYz1d88rO34pNvq/wDcn+ag/QSVSsUio0+al2/DxG3sGM2YyPRvUPQjOrFWk0pOUcZXzY/Jy8yuYyfNjZnF5TU5qMbu8Ryk1rHp6edKT3KVN2Enva602PeZiyzzHWj0mTSk5wQHfNj8pMzK5jNsnNmcefmUmdCok1GuHfKju2osisYrYOaeb5aF7RoLk6unWJ6Wtw8R9nSYRG7McW/F7TPP2CZle+UVcZ2xvdfVFMadWkKTKxp8V9kq625iJ8zyLLMd0KLZb5k2ZjKZrYs6229nbLQmLLIZBwLkNThjhRbXPje5Riwy8Zoct3SFiNvWws462X9rJ9hu8nv4t/bzSybL7xXVN7qem61BD9nVCNDFyaaY2xwauxGceeup9fcNYYipTJqqeKfSI8VclbDiY4bbjY+cxG5Eeo1UqmSsTwz08d8qN2iYydjbr9g3GzszKXvXYAAWgAAAAAAAZND+q49L52xW8rpfe8WnU2mo1hkqPqvCBHg7u234/XfZBu66N6hOXFlVjzLCh/Vcel87YreV0vveLTqbTUawyeg8IP5+Mu7Dw4Pxd/Uw1gx7aMu+wAAUkAAATruiR93iQoE67okfd4kKAGTwX/d9L7/5zGsMngv+76X3/wA5jWE4fZis/tUAAFJBk8KP3fVe5+cg+ktI9L+XH+gz1lRnKaxTp6NJjyixcCLEKHG3Wi1LdbPXUc8spZqV0xwyl3Y9MMmufWsCl83bbuV1ssaLTrfTUPtdd/hdn+xOxH8GbvcZ8ynTl9YkyFivb5Se7HhwylYd0Lw6Hm7FpowZXc1IY46u7VapJOpieKNPVNiQy2aXs5TLHPtPM3M/xEMurUuuRlBU02FFL8kV8UTvrzSLsLUUf+HaRUPMqZX+8iZy7y0McpdeqNVTzoKYhsmwWvMxoTtc+yIid2MRb6S/h3Vq2bnf37f+oktVXI1EJJ01iGB2TYkJs5fzmT6m/wCA6zqtVJ+0TpU/ZbbcJPZDHd1HvNl259onnUerqtomK0GMpm22zsaCGxtciNjcmIcavXKsjUnJS1HHbWLAgh6iPQy9Y5Y4/FvG/wBP9uWU+LOerH8r/wD3OsMoqjyq6bsykufNtvxuzIsoWIiL1iG45UdkWgxDmxFCUMc2yMuduuP4amaUJ4cTlDzomLN/UOvw58TH7VjNZ27ys/LX+a3pkwpcL9Y+pCefLkFUp6THSFqeIUPXb1Z6+oeehUz5mRTd7qK0sxopVU5Gohnp47JsDtExGzk3X7R1u72VNTu0J07aZkri6KyKa7pmfCb/ANR6vmfqGik4O1FXBMgXTdmhJrSthju+48myGDDXKic1VPJR0iy6KyHetyLqyFv0lq/pfy4P0ETC3vV34kn2YtqdCm01OU6CbjQw8+K0oWzIiyf1jOgjKMh9nwkqxkxq/lwfoMedGpOO6CN39RD6nwP6vpms3zfjf0vVd4r444p0WHKJ/wDUb1NToZKKXNKbslRJ2mWxR2ZmWmhvDl3jz6CprqfCZJ59pxanZCb69pesd1FdqCuTFIVT8STE10NkJOxuWZF2jy/1XxvifGusbqfd/tXwvgZ/D5xs/Lf+Y9QlrUcpRCmUcvKJ3Wc18n5hF3fiNDjZD5/4Iv0HnqCvUxQHCkjuglcxExFc7vyh6NnF+AuQoufLp0zitTA20ybcbV7Mzy0c8u3MeKf3Zxufl/t6Lh8W89U/K/8A93+m7JnQT5RTJUV0EWhsw6DJ462X9rJ9hu8nv4t/bzSybL7xrDtjdxfTZOQZOxK6dvU+ZiJpfMRWkTvryh56mcX4DWAbZtsukiGpJKjfsk7Ew2u3TJndtS9RisSLkW1WTJUzBUynwp1t1js+WhuWWY4pajOiUQyFyTZJs18GHEKZexPFoWTZa9ozeuK3W+Y0QABSQAAAGOqpMmq0yXBGdk2B8OZmdrxZ5OTuw2BOh6JB3+JjLJZqtlsu4zKPVp0Sg6dUysXQaHkd7kcX8JMTE3WNsZ1YpMmqpygjOybB5OZmdrmT5OTuwlo9WnRKDp1TKxdBoeR3uRxfwkxMTdYiW43VXZMpuNsAAdHNJVEXGNPmpcTDxG3rXZjI9O4EK3ar5c2XgqZTYsm66x3bPQ3LPIVjOVJpydREtQwXzY2xpLkWMxNDvHzWzPLUTeLtU5mnJD9nVCNDFyaaY2xwauxGceeup9fcNYZyqXJrlHigTz2lTmaZYfVF2G3YO1LW8Y0+Uqw8PEfdudmMy17gx44blzyrHFUmkrE8UhRBfKjZ4XMnY36vYOwCkPMwqZ0VHQ1xRHizUuI8DFDfdFZqWjewemGIqTSYaxFIUQY0qqM8LnDZhwv1av3d4qoKmcso8ieojvmx3PExE7RGXV7Bzx4uvPOzpnzN+ed2iAAOjmAAAAwYv2pRP6/5RvDBi/alE/r/AJROXb8lYd/z/Z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DxPC5bMmVCJJduSupu0oTHth+fcKP3gVe5+QgGSAAAAAAAAAAAAAAAAAAADiUszK6XHYZ65O4+4I7nIyaItS7B/ZfMIfyOXBMa8nbTMBzihKXCcMRPJP4f1zHPDwc2Zv/Nf/T8B3hiOGIoJhuZ6RfzD+SuSaVF7p9oxrhOlHBFiR8oX8XUPuGIjiKCTOtLqhtcdPIf7v8v6j5OEoYilGTwR6F2NmMa+rp0OVl7fxORP3D5imS58Jy4Y84vUPrBt8lFY+uTuPmKMzhMp0q2DrO5xrH3CZT5JHFDlF1OP5g2+SisfXJ3HCFsYoZExii13dG9o78tB/wDNf2QsA4QmcMJQxQ2HL/jd2f1CiTNKbC5ZGWpdg5HNKCcRnuGfPLX2D+z5cGJDMiLd/iN/uGNep4IrZkuoQpLtyb1N2FEY9XVEXGNPmpcTDxG3rXZjI9O4fn/B41UmtJ5kmHaYyuaU5QXbp9fV2j2vHWy/tZPsN3k9/Fv7eaWTZfeFs7UkveK6Wt4xp8pVh4eI+7c7MZlr3CsZPQeEH8/GXdh4cH4u/qYawY3jkynPDJ4L/u+l9/8AOY1hk8F/3fS+/wDnMawYfZhn9qp5PS1Hu+AoE8npaj3fAUCkvE8WpPpfsOD9W/kuPzb6u+o21XBenTU8UCeXgTTZpl0UTZ9hmMSi7XP4QIlyve2m+2PIrrYDI8i06h7YcPh445S7jv8AEyyxs1XmUvBScjUQz09SsmwO0WARs5N1n6x59UmqNKTxSFEGFKVM8LwxXWm/U7M4/Rhk1H94KR/W/IQZ/CmuDD4uW+WJWK9OWUcoI0OFKVeTmYxRPbET5N6hoIVCunXqKoiw8RtoV4pG7OUO5D7SLL2jKUU1IuqCOTT5Ozpp99ii448S0nPdM3JjIy9Yr/Zn+B4n/wCTjN99rP33eoTLlvdVZjrUav0lpHpfy4/0HVLW6csUQyE6i+bG7Q2RE7E/WXqHLjRXI5SoU7ZU0PPnY5R29mRE55sXeH7b/wCG/wDMeEUNsRd469V8jl0zylL+08KqTvXgSvM6wxZk1zs+ZZBQ/rWPVObttvJa2WPDr1vroM+pUSnQqEyJOnwpqq5p18UVlpEfNM830HVdTUlOs4rk4dSmPs+8ZuzXc47eaZ6ieZ39FXV7erWXLdlslypeMpmvhSbrb2Z89CYs8x5+dnUFCGb9aUxW4sHM2zJyz0l2F2asE6FWlqCiWkq+NUptt0nZihvYssz3SaFzHWXTp3BlPOWwK8eUVuJJwyhvzYt5zZrnGW3JuMmLVly5NKTzlayffNjtx59hlcxtDuk7M5FkJVUudNTxKavPwEJtiI7CibNi34c9WPL2CSYrqMNYkxqqXfNju2SXtEJWNDv5lq/r7gS1aTNUQ1GqlgSjfYizibK2ZzS9mpewb1Tt5+LOm9/PwdeLVdXqGNVpOCmleTT3FE7kx70JkepEYTpvFu0JUinBTSrbosO7ZHzLI847jM/YC7hKkjskpFeHiPcowzPCZjLdMs3zL1DQo6mnTU5yKZG8qTrC0WTmZ/xd4Tpt1LyXqk3Zw+6emko5k6QngslQWtC5mzufX7R8VhNTpqcp9TgeVJ0ieLJzIv4e4SSzhoimcRQtTitc38hl3nFdEfcK0qacoUQrV0Fk2B8GS5HguTRbxc58jz0F95rSO16tspKmnLFEMjhJBfNjfZYXInYnj5nsh17h6YcVSaSsTxSFEF8qNnhcydjfq9gz/wBif8N/5fxiiuiPuCTpLeoQ/Z1QjQxcmmmNscGrsRnHnrqfX3DWGJXlMlYnn0lPHeujtaUxk7GUWp5aE+oS00msKJxVOB5sm1kznyDl/PC11zEfq0GS6uo2zc3XXjrav2Sn263ym/hWdnOLN8/uDiX+0bR9pel2d3Me3m5fiNYZO2q6ju0+XhppnMW3EbNryZ56kcP4jbPflkv/AF4JNfScXp1SuLZ8e62Fjj5pseZF7A2JXUd6oTMNNM56K0jZtOULPUii/AOLeLOWpMn/AHie7y3UW9EZ2s5n6xoJVMlYnhnp475UbtExk7G3X7BklvGTbZOcWfiq6VylQU7Umi587DKDB7Mic4nMyL1MK/qlXp/nk032wux9x6kKxnKk05OoiWoYL5sbY0lyLGYmh3j5rZnlqK1r7mb395QVM5ZR5E9RHfNjueJiJ2iMur2DlwX/AHfS+/8AnMcuD8ydCoWpI5GzSk9mHIvKOy4jM97rfUdaH9Vx6Xztit5XS+94tOptNRON7KyneNYAAdHJ5ngimnI1FQkKILJsGG8LkbOUR9XtHph55OtwOF6xLh3bTZvXNbbLfTrGhXlM5HR589PHZNgtaJiNniIuv2jnhZjj9zrnLllPrp52d+5af3v/AOYPZiGWmko5iSQngslQXtC5mz59ftE/Bf8Ad9L7/wCcwxmrJ9P2ZleqW/X92Vw4/sP9T/8AaPQcWpOL9hwfq38lx9r6u+oyVC3H4Xo0uHbs1+9c910t9OoehDGS5WtytmOMZyVTOTqIUS6O+bG+DOYixmJ4t0ua2RZ6hXlM5HR589PHZNgtaJiNniIuv2itUmkrE8UhRBfKjZ4XMnY36vYMSqbXMp82lzuWUzWwJuUOOxlFFkWUNpZZnmGW5LGY6tlaCqZJodHijTyHlSWaXefXF2m/aM9DK+j3B+NVNTfWcsWHE52+ZFnmRZH1DlWFM6p1gqHBHgSj8pGxRX7pRll1M3aNBD9o1CNdFyiaW2xx6M5GUeWupdfcM3vLj7la1jz96tCi2W+ZNmYyma2LOttvZ2y0JiyyFYAOkmnK3YPMqlM7hGoiRIY7EMDY05iO5yeHdNjLOEyyFdQUyVKhXIWR4SFJZjwsZ415EcOmcLG2moqo6adKTnPWQMuneXics2Myh0y0bQRfmuvRc+Wb9WiM5UmnJ1ES1DBfNjbGkuRYzE0O8fNbM8tRojOVKZyhREiQx2TYGxpzEeC5PDunznzLLQVlrScd7cuMuM+RpM7/AHii3yPWW7ERXOxl6hJQ6ak4wnrk0n6tu7LHcfYZR5Gb69vcJZ3IVBQhm7tETW4sGttxOWfOPf7PAelVKZKNPFPUR2SoGeJjNnNur2iJ813fRd+Wax9RUpko08U9RHZKgZ4mM2c26vaPP0FNORqJEiqwWTYLtihcjZyM5nN9pa9w1UqacoUQrV0Fk2B8GS5HguTRbxc58jz0HZci2qyZKmYKmU+FOtusdny0NyyzG2W8slk4f2f05L7/AICoZSNbxjCgVYeHiYm7c7Nlr3DVFy7m0Wauki6mpKjZtcnEw3t3jJnZ9D9RDEmUmTT6xJgRnhTVV2BMzi2e2HeyM965z10HphJVEXGNPmpcTDxG3rXZjI9O4TljLzrlWOdnG+Emz1dLy227db/Z8KCVf1c7qbXuDjRXI5SoU7ZU0PPnY5R29mRE55sXeK6Wt4xp8pVh4eI+7c7MZlr3CsJONylvOrGT9JaR6X8uP9BrAMn6NUj0T5kf6jfmZ8rWAZOwVf8Avv8AysH6htFXS8jsW3W/2jFglX9fN6m07g6veHT7VrDJ4RchTzXSt1Sm8lHrbcZEeWh5docfpJHJ1CLZVMPPkscdvZmRMeTH3itDUklRv2SdiYbXbpkzu2peoxlsymttkuN3pJXPquBVOdsV3JaX3tDr1NroNYeepaLjHghKS4mHiPvWuzTDPTuGtS1vGNPlKsPDxH3bnZjMte4Mbu/eZTU17KwHFUpko08U9RHZKgZ4mM2c26vaM/j9JP5OnxbUpi5kljgu7czJiyc+4VcpO6Zjb2awDJ2+r/3J/moP0HJVJqKNPFPUV2yVAzxbJCbObdXtGdX0V0fXz8Gmu6JH3eJCZVW6cjURSFCiybAzw2RGzk/UXrGDPm0GfJimKlO1LIudOw5kF3ZkWRZZdw1Es6oo08MhPQrJUDtDtcJs5v1+0T177fyro13/AISUGozoaPIkIUm1zZV2NDiFLseIzh1LN89OwaG0VdVyOxbDd/aMWCbZ183rfTvGejl1FZWKjHBP4um8liS7IZr7uWfd+I0OK1c/k6hUdqTRc+TgFBd2Zkblmx9wnHevP/W5a35/4bBV/wC+/wDKwfqMr/wl/wB4o1fo1SPRPmR/qHH6SfydPi2pTFzJLHBd25mTFk59w2z3/kl9v4ONFc/lKfTtqTRcydjlBd25GTlm5dwyqstV8YIJiuXxXZiWzrinakT5F3F3jV2erquW23Ybv7PhQTbOrndb694kpNNSSOEC/Ck27Nh4W8Z23QG/Xn3jMuq8GPTN3z+Eu11dV+yant1vlOQglWdnO1fP7hxpvByTFWFMhRNxZSW14bThvuhM+o8mG3x+kn8nT4tqUxcySxwXduZkxZOfcM+jy6jUE5q4J+yTZvlJ9kMzaGMyLd/htZvW4nUtnqreUl9G2hpqSnX7JJw8Rrt4zdnbU/WY4qq3TkaiKQoUWTYGeGyI2cn6i9Y5cS7V+1lG3W+T3MKzt5p5vl9w0EqaSjTwyE8FkqB2hczZzfr9o6zfpNOV163bP2+r/wByf5qD9B+dRQTJkRnOm3kepWs4/Wx+UCpPqm32jmUiWUJwlDlFrmOUmWZw3yo8Mov4WcbJUafMQwqSjshje02I9DbtH8nUaalTHMgzlw6nlk5+0NG2LHFiTCxYLYYOdm+ug+jimWkcE644uaVrOOsiE4JMMMRMZDmcuCaoicuaz587IY1/Sjghgwmti/l1bvHcTzIZhQGUXKkfusP5CRFEUEuLCjPWFrhrFIDlixw5zJdsPWdzsOkMRRwlFCbkY1j+gAtqaEkMcEJR33P1N2fqAq4LRGVeTwkeR3P/APpMe1XU1JUbNrk4mG9u8ZM7PofqIeJ4L/vAl9/8hj9BGWS92y2dmT9rof8AFL/9iTht4u/cwkQzefFRFO0JpDMiw7Oc/wD5kWerxfgPQiRdTUlRs2uTiYb27xkzs+h+ohNxvoqZT1cUtWkzVEKRQWAuN3kZxNk/OIm0zGiMRVLnJk8UFXn7ahmNiTLCl4LHllDnE5tpowJVNRhTwz08fG8qc7RNDIsY269X/wBPWMmWuK2475jbHFUmkrE8UhRBfKjZ4XMnY36vYOSGpJKjfsk7Ew2u3TJndtS9RisXxYjmVk4SulcnT021JouZJxCgwe3M3OJzMz9TDQSqZKxPDPTx3yo3aJjJ2Nuv2DsM5VSZM1RErTngLjZp+cTZNzTNtMhmrOzdy92iAzktRnRKIZC5Jsk2a+DDiFMvYni0LJste0aI2XbLNAnQ9Eg7/ExQJ0PRIO/xMaxQM6sUmTVU5QRnZNg8nMzO1zJ8nJ3YaIDLJZqtlsu4xKPVp0Sg6dUysXQaHkd7kcX8JMTE3WNsZ1YpMmqpygjOybB5OZmdrmT5OTuwlo9WnRKDp1TKxdBoeR3uRxfwkxMTdYiW43VXZMpuNsAAdHNkyfsqoJ0MreTKbsKDTBtJzzzOJzPr0Bd9nVCBdDyaaY+2R6uxEUGWup9XeNBUmkrE8UhRBfKjZ4XMnY36vYJKOpnTU5yFkbrpPl4WLJzM4dMtG0Ea9F79WiAyaH9Vx6Xztit5XS+94tOptNRrCpdxNmrpnVhNOmpyno4HXSfIROWTmRRa5aPqJaapkxVhTPKN5S+3ZomPfshMovY3rYbY8pO+zqeokys1NKtwlHbim57umhtm/cIz4u/PNOmHM155t6sAAdHIAAABgxftSif1/wAo3hgxftSif1/yicu35Kw7/n+zeAAFJ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H59wo/eBV7n5CH6CPz7hR+8Cr3PyEAnplOiXRxGcVkuDnRM7O7ZP6hXi0WUdhpcb/ANeJHD+A+k7lwYVHD12P/wDrGYjlyJkZkom4ZdR2mfgA+1RpTUlshNB2OfZ6+8U8IIShXGRF/wBsQ/lRQS0UUiKVNxIZl2draN6/WKKtLKbV4YItD/8A6SAZklCpUQXSpdxdtxEOMyXHKjOCMmiLqGvWqgogXRSJcdsqW1sLEbORGfUOi+M11Dkqp2c6C54u14iLwIAqyWOcmQwyYLojxHzbrLtGPPTTk0Vs6C0/aRjerCybIpqSXLiYo73yLqMhwlzo1lCn453HJttNmZ4s9PYAyZCWco8jBd3kQ/k9NNTxNOgtP2kYvRSFhpboZmHJi62I3z+/UWL4DOhEcybiRQaHa2sRAJVsJFRUhkWZ3/mGSNhd+xEfv/mGOAopMmXPVS5c2G6A3cnbqMaHCCnSUkyXOSw2yJr2k5mzMXWb6iOh9Pk9/gY1YotsRqUsWsq3D7zc/ABmUlFKWqLVEN0kucTmXUbaZ6kP5wjRJqfUJkiRLsTE2VxnbkR9eZ5mLUsOx0rEPnKeb7sWfiP7wmgimVqOCAniNmL3SAZSZAsmwGZS74S/juIn7hKaWYcWFAVxdUvIvx/EbqhPUYJ5TZivCnQ//Lhi6vu0FNRKEuE0NuvX/wDoIY1gpkiqbKMzgeKDnZlk+g0anCRUxCZFmeJ+Yh/eES2fxjHBJNoIG3GLNyLrMaKZHLXokBxxbkOJkx55/wDsNHmFKKM5MMccNpRPbE7+0f1IiXKZBT5UOJD/ACvCXW2o0Fc+NbUChmFbCWkOrZf+w1anBPgW4ctVZLLmQ4ZHbkT59YweWwZs+ZsscGHMj5pORu2YuqVAiQTZjy7pUDb7s7t1P6xrViOTEpSTpUd06K/ENjLqIi9WgzeEhxx8IFsBRNbYxtpuEA4cHIlCWuJikwY8RXWSnKG/dN8z0bUe5462X9rJ9hu8nv4t/bzSybL7x4Skku40kbFDcphusjeEv4TfI8tHHu6XX0lRwpd2GpmPyLGbM/WzaE4i3V1tcm5vTPl0mh1VPOgph2TYLXmb52ufZEZO7GOtLW1eOnylWHxhjvu3QSsJjMtet/wYay6mpKjZtcnEw3t3jJnZ9D9RDEl06cgrE6QjV7BKUW4EOGU3EtheLU8mc9dXE3G43f7KmUymr+rrwXqSTi9KhxvrO/uWn2merNoPQjylLUf+H5UmoIvs3O9Ri/8ArMy3S3ucxDqlip0SiGRQahsk2a98ODFMvYnLn6Nn94Y56khnhu2t6T0tR7vgJq8pnI6PPnp47JsFrRMRs8RF1+0SS1imnKZxLixZEFuIscodSy3Cz1Mi/ESrFNOrlYp0iCPHlFi4kLRQ/wALl2dgrLLjU7pxx53ezrAi4uqFDS4mJh4+9azuT6d49CMmo/vBSP635CGsNxmtzzszK71fO4PM1BTOm1hXIkxuuk2bDCxZPCRzPVp/N3D0CpTJRp4p6iOyVAzxMZs5t1e0ZXB+ZOWKFtRjkYUpVZhleUT2kcJ+HYMz5sxbhxLkU1NJhrCmQUDSkFuzQue5fCZxe1/W42xk8HeXp5Lpu8pU+Vj0utMyLLQsuwdakpnQqEyJPHhTVVzTmKKy0iPmnq+g3GyY7ZlLctMpVSZM1RFTqUeBKNttPOJsrpfOP26H7RyXKMCoQKFaLi1TOe1Xi41rERHuFkeTF3uPSpU0lGnhkJ4LJUDtC5mzm/X7RlcJpk6anl05PIxZqt2O8iawyi6/1EZY6m1457umIhrSunXrlafaNua2O8oXscjyIvWXYNCWukwp501Ksvmx27WvwjKxjaDkz1fm5e0xn8Sq0NQ+yVG0KZHlNwoMO4sucbG5GfsGUulbLYlmpsFTKfFixLr3Yyy0Ji7By6ssZy7dOOV4eqQyuKL4pSa1StbCRYjtY78pmWh3Z+wPqiWoenVuH2yr8v8A9JNB4dolTzVce2TKSp4wUz7MSdhlKwm0yiyNycvUwq+qVOn8V0no3/mTc+RzuLKJjicyMtch0l4488/Rys5588/UQouMr5k2ZjJprYs623a2dstYLTJstRoKlM5QoiRIY7JsDY05iPBcnh3T5z5lloFSUzoVCZEnjwpqq5pzFFZaRHzT1fQVpU0lGnhkJ4LJUDtC5mzm/X7RcnpEW+tEqaSjTwyE8FkqB2hczZzfr9oz65KST8CXOTbUpiuwJOIcF2l2ZZFlnn2Ctct2WyXKl4yma+FJutvZnz0JizzBCi2W+ZNmYyma2LOttvZ2y0JiyyFXn5YycfNWNTuDCSXOUS1Z7TbbaecDavofs+4fKqnTqMoinoVeyIZrY0WGUzCYmh1MzNzM9NHGxMUyUcxXPUR2SoLHiYzZ8ur2ifFV1XlKep2VNDzJ2GUeN25GxwsZGXrcRcMZxO6pnleb2SLo1dOs2vhBh4j2/UyN2Z9PaQ5TE1cmp5JLINtlTLsdM8EtmPd3y7jy7GFctNJ4PqJ0+CBkM63Eic+QYmLtOJzPuGhxkk4v27G+rfz2n2toz6h0771vVrtGIlhriNRCSen2IYHZNjQGzl/Oeepv+AkmcI5KlRJWxysKakuw5NxnjXkx7zbra+sbeKrqvKU9TsqaHmTsMo8btyNjhYyMvW4cS7L+yVGw3eU3MW/s5x5Nn94npv8AxvHnZvVj/wApz53ZXGVIqfLVad/u09sfI9R70JFc7EfqHoENSSVG/ZJ2JhtdumTO7al6jGSnW7JUFipTLw8Szaobn2ZiaDMufd6tOsay6mpKjZtcnEw3t3jJnZ9D9RCsdpz15553VjJqn2Zi1ST6seV57SGHM3tZ3yLMPo1SPRPmR/qHFauRydPqOypoeZJwCjt7czNzzc+8VerXZM6Ze7WAeZmJKjRk8mCCqWIYLsSZs8J4TnllmZuZ9w0Noq6Xkdi263+0YsEq/r5vU2ncEz94XD2qRdTUkfCCDa5O0bc9u8cOFZAT6Hm+XYw5I10mlViowVNZfNjwmmYRlc0PZC7M5BUldRlKE1RUUvClJLnLaITe8ih6v0BZVpMNYp0awtmmp8XHl5x2XQ7uZFm+Wg52yXc93WS2avPD0wDynHCSnb1PX4iaXzEWCZO+vKGT6mcX4D0qVTJWJ4Z6eO+VG7RMZOxt1+wdcc5lw5ZYXHl5qpchUKyulbqlNgYUettxER5aHl2jV4Ufu+q9z85BTv3gq/8AR/IYyqbyFQoyGbuqU2Piwa23EZlnoeXYOXaX6/z5+Tp3svt/Hn5vRzulp/e8BDwd5Cnkhm7qlN5WDW24zMs9Dy7BdO6Wn97wHlq2pkylFbkRxtNnYGHCx5sRGYvO9PKMJ1bxKTLnTaxTKion4s1XiuVhE1kJw9X6D2IxJ6aSjrFFkJ4LJUGO0LmbPC/X7Rth8Oa3D4l3qg89wklY9QpsvZtquxeRxLLsi6+rt7h6EeUhWpOMKpWZUvaMDCwjuODnFaf/AGZB8SzWj4cu9pFCLHqCOgYluzX8va91xX83q7NR7YeeoaLjGnz1VQmbRt1t8NtrWGZFmXsLsFfGXFnI1ad/u1Fvlus92EjtZyL1jMNYzd9VZ7yup6NYZypTOUKIkSGOybA2NOYjwXJ4d0+c+ZZaBUlM6FQmRJ48KaquacxRWWkR809X0BVMk0OjxRp5DypLNLvPri7TftF2okSzE0maok0lLA6GTdtcpzycroMzz1zyP2jbEiFFst8ybMxlM1sWdbbeztloTFlkJP23/wAN/wCY8IobYi7xk4+8vP3G2q6ju0+XhppnMW3EbNryZ56kcP4go+o7HS6f9Xx77JvPw7d48j1dzLXIVrluy2S5UvGUzXwpN1t7M+ehMWeYIUWy3zJszGUzWxZ1tt7O2WhMWWQa5N8HFqTi/YcH6t/Jcfa+rvqMmlzceoSpi1TtVz7DOw7LsjxMi06i3uzIV/tv/hv/ADHhFDbEXeK1yLarJkqZgqZT4U626x2fLQ3LLMZrfMbvXF889VYCRCt2q+XNl4KmU2LJuusd2z0NyzyFYuXaLNMSpYVOq6ZcfJypl20x5m7QkUGXf1DbEs/pyX3/AAEdL+zMKlzvXgTfPaxRZE9rO2Z5jO1b3jWAAFJZPQeEH8/GXdh4cH4u/qYawkqiLjGnzUuJh4jb1rsxkencJOP0kjk6hFsqmHnyWOO3szImPJj7xG5jeV6uU4awDJ462r9kp9ut8pv4VnZzizfP7hlfSXbv7XxXZ/8ALxsR+7Jm73C/ExhPh5V6sB5TFV1Hk5KnjhMXl5OGSdv5czz1J8uz1hxFtXI8T7Dd/aNpxbOvmvm+neM67e0V/bk71q/SWkel/Lj/AEEi6BXUbNr4P4mG9v1wiZ2fT2EK9gq/99/5WD9Q+jVI9E+ZH+oyzLLv5+5Ljj28/Z59PN4uqCyXtPE72cjh7Q+Xb3v3+ocksyTNUQ04pHGsqB9mO85DOV0X/Zn1esegWJpNMUU6fBBhIUmLiROZ2Xkxes3Mx1UfVeECPB3dtvx+u+yDd10b1COi+ef4dOuefT9f1ZVnFH176P4OF/HtlzPlpn2jqlWTliiGQn4R3zY3aHYSJ2J+v2D0w4qk0lYnikKIL5UbPC5k7G/V7B06LO18/Bz65e88/Fn8QJJ/KVCHalMXPnOcF3ZkRsWTF3DqlolORqIZ6dPZNgdor4jZybrP1jl9GqR6J8yP9RIujV06za+EGHiPb9TI3Zn09pDNTHmw3cuJWyu6JH3eJCgeeOrr1tPxpVK5GPSPaIeo20Z9SEvGCSfydQrm1JoufJ2Q4LuzMics2PuG34kZPh1VDUklO4QVTa52HiYVu6Zu0GeheshXtFXVcjsWw3f2jFgm2dfN6307xlUlRgVBfxIi2pNFhtytluR/zZnm/wBw1eK1c/k6hUdqTRc+TgFBd2Zkblmx9wnG2zzz8lZSS8+fh/LkqpNOlJ4ldXPHmk2JP3oXzYt2E/YWQ68dbV+yU+3W+U38Kzs5xZvn9w6paJTkaiGenT2TYHaK+I2cm6z9Y0Rcxv3IuU+9k7PV1XLbbsN39nwoJtnVzut9e8Z6OkyVlYqMFTPa5srCaZnLd4eyE/UX3D0wyeC/7vpff/OYy4zclbMrq2NBUpko08U9RHZKgZ4mM2c26vaJKCmnI6PIkKILJsFzwuRs8Rn1e0cuFH7vqvc/OQ1hX/JP/EAAFJB+UD9XH5QA9CoQKVtDp2zS77MW7eImeL1+wc0aWfSiimLCw4Yv4cjub1k/aQ+p0U2ZwaQRSiYzxHLL+cfzg/CsjnTolGaQ7X09fZnqMampaROpkKJk8mKC1os8nM+wTnJSqJslOgk4Z7zneZ3dfX3iinWxol0BZkWG5d5iakqIUtSlTo+bC7/cZDWLVcNKRTYk8xNjHDrHfFD69O8R1iny0s/DI7pUWnV1F6xuVdfWEqmIpMx5ZtabQdhOIk5TqjWpEqp53XZZfy/+n2EAlkcUQxlBCiZ9YsWPwHCdST482WXDacWkx3bdfRxtwqqoa/Z0pYUBdW6fU/WPidNhk8KoJkZ7pO5+4M03aGdHTJczBgS4nbNxIi9en4DpwmjlkrlQQxO7tl6iEi2jTYqjFBFJeI2/iLs9oo4Vy44J8uWcGIWbk7NlCAcF/wB4Evv/AJDH6CPzDg5DOjriaSnU7NNO5two7d0z69f/AHHueOtl/ayfYbvJ7+Lf280smy+8Z1Sd29NvZrAACkgzlVJkzVEStOeAuNmn5xNk3NM20yGiAyyXu2Wzs88u2uRZEr3dme2p5Hbcz8kWvVD+I7JatOlJ4ZqgsdCTuvyhfNvJkT67v4jbGcqp06JRFPQq9kmzWxosMpl7E0Op5Nnp2iLjZzPPPz+q5lLxfPPy+itKpkrE8M9PHfKjdomMnY26/YOw8yqmSZSiJWukcVLo2wZ95z3Ymi3Sy0Ys+31DQ462X9rJ9hu8nv4t/bzSybL7xsznqy4X08/loKk0lYnikKIL5UbPC5k7G/V7Bn4qulcpUFO1JoufOwygwezInOJzMi9TDWAVZ6pl1w4pVMlYnhnp475UbtExk7G3X7B8oeiQd/iYmVU6dEoinoVeyTZrY0WGUy9iaHU8mz07RypVVTxlKRTTw1hu8nM21PnM2mYzeuK3W+Y1gABSQZ1YpMmqpygjOybB5OZmdrmT5OTuw0QGWSzVbLZdxiUerTolB06plYug0PI73I4v4SYmJusbYzqxSZNVTlBGdk2DyczM7XMnycndhLR6tOiUHTqmVi6DQ8jvcji/hJiYm6xEtxuquyZTcbYzqkmnRKEy1PBizUtzSXKG+4iLnHo2o0QF2bRLpkrvtGnwLqXyimW+zx6M5kUWUWWhHqNBKpkrE8M9PHfKjdomMnY26/YM+d9lVBQum7yZTbix6YNpMWWZxOZ9WgSfsqoJ0MreTKbsKDTBtJzzzOJzPr0ES6vK7NzhrDJq3IVBAum7qZNiYsettxERZann2DWHFUmkrE8UhRBfKjZ4XMnY36vYLym4jG6rP4O8hTyQzd1Sm8rBrbcZmWeh5dg1h5mkqZ0SimTzjeavxdpiYt+wjKH2N6mHphOF3FfEmqAAC0AwYv2pRP6/5RvDBoH7Uqn9L8picvSKx9a3gABSQ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B+fcKP3gVe5+Qh+gjxPC5FMl1CJXbuTet+woSAQUmoQJb5M+G+RMa4nbRzLQn1HSJFTYjeBaxdmFEMkAGtVlMibs8EmO4pdzmxlq3aPiqq5cxeU6RFcRdbN1EXWMwAG0q2CoTTURKMGOLnQ2RRaZf6DlUVkgkUpElO6CB3izJ3Mj0MZQAPQK56FakTyop1kUu7OyI9Tf8A0E0+emS0+NMmmYsUxrorTh0Ny1GQADaOalW06RKmz8KOVdlYcWpv/oCpQjgo8SWRMuj/ANkyfefrGKADSVqZUdKTSoY3jguuJjyeJxmgNHb0f93/ADjAT0ibBJVyo5h2wk7m3qMVpFkuTVsU4uTPU2/9LCJQokz4YMFPgs775xP944ANWsLZShdDDIP6vK5mvWRPrnqKV1SkFwiJXKivll1sZfwN2DBABtKZdOmKYp8Sq+E23cOIuptR/KkskqK7JVS5m5Bd/CfXCRDGAB3qaqWoqcyOXFdBG1kTNc0JPl1DvUFUqBChKRG0UnEc2Pccy7dXGZNlu5wk786F+d39Q+NwpfbIP4f9TzGNbS5VIURQKpcVs/PElseXUWemg7roUFVI5sajAmRc4rIotG9nYPPQHjO0TxQaRt2+odIYjhiKCYbmekX8wC2bs8qZBGmm4hZudpl4iqvxpFU86hBP3+uCw+wodRj8xR24n4MQ+psGJLOB2frAbPBf94Evv/kMemrCaTKUFPnQMhndOic82Iil+vX+XvGDwMSzFCyBbY0Et837SiIe5CzcbL01k8Vq5HJ0+o7Kmh5knAKO3tzM3PNz7xn1hXUYU5K46Xs01P5OftEMdlxkR7vW+g0KX9mYVLnevAm+e1iiyJ7WdszzHWvKZyOjz56eOybBa0TEbPERdftHOydPsuW9Undy4L/u+l9/85jQVJpKxPFIUQXyo2eFzJ2N+r2Dz8uiU6VWJ0hUnaVOt2SG+LNoXj0Px7hobPV0vLbbt1v9nwoJV/Vzupte4bjbrVhlJvcrjLpESdTOgpSnYYd28rMS7LLnHk2f3jFQpFdRvXK6ZxhjtbHjlKZnI8i9hfcNBfXIk0hXCZ7LUTsaVz7cy62bm59426Wi4up8pLiYmG+9azuZnp3ienHK6jerLGbryihbxVUEcWHbs1/1K58G4vOZ3O93q0HoOOtl/ayfYbvJ7+Lf280smy+8Kj+8FI/rfkISVSmpKRT5q6nycFTKayO44mcyI8jMy0MxkmWO9Ntxy1LPPPvdpimTXFEmQljx0JXbXCxw9TwasepdXeJEqmcj4EQz08dk2B2iYjZ5jdftEiqgzqGniqKdc82SzFgl1nb1mfb2CWZMqNKTyUlTkXoY7mkXwlcxvzoXMmMyMTcrL805VMZZrG8PVTJkmlJ5KRHIvmx3YEi8yuY3i3jdmczzHZCi2W+ZNmYyma2LOttvZ2y0JiyyGIlrdOUKIVq5RZNgfBk2RHguTRbxFvPkeeg21y3ZbJcqXjKZr4Um629mfPQmLPMdZZeXLKWcONYq0mlJyjjK+bH5OXmVzGT5sbM4z0O1x3yYeTqUxtsUZHhM5wbvNN4cstOsclVOnLFESKUrvmxtxhOwyJ2J5e6/qbd7x1xbKfiU9TxfTZHMnYeLiueeR7xNE5etxNtt3VSSTUFy3YbKNRJf1nNiu8npF/FkbkZ9eQ7JU0moJ4ZCeCykQO0Lme0Ob9e9DbEXf7BJR+C8mFOcdTl3zY9JdxlYxn1wnm+Q21y3ZbJcqXjKZr4Um629mfPQmLPMbJe+RlZOMXmVVJnJqxFHQTebJa+XlyLw5ZxnvPn7BLMqNOlJ5KKNJt8pPdhzsSKU9xue63d3D0v7M/8ArKkq/p41v3wwtCfewcQJJ/KVCHalMXPnOcF3ZkRsWTF3CLhf+Kp8Sf8AJIh2uReuSfa22NdHlItsciyPXr+71jtM4RyZqiTIpkrbZsy54bjlsxP/ABF7fuGTUKTOUKFcEB8YrtzEmZSsHImydonL7mHZDv0+NCk+2ExNdB0fCzMyzPM3N/Y3rCZZTjzz8y443nzz8noEKLZb5k2ZjKZrYs6229nbLQmLLIScZcZ8jSZ3+8UW+R6y3YiK52MvUMRLTpKxPCSdXxnKRuybDOS95/zmfqfuYegS1aTNUQpFBYC43eRnE2T84ibTMXMt8dkXHXPdyQ0yXBUJilTFjrIG5drXcjLmkbaZDWEMxTJRzFc9RHZKgseJjNny6vaJ8JXVeTqCbZU0PPk4hR43ZmTHCxkR+txfE4iOcua6qqjOhURSEKTa5spsaHEKXY5PDqWb56dgz+JVaWocabRtymH/AMqwpV+VursTFnp1DbSppKNPDITwWSoHaFzNnN+v2jsMuO+7Zlrs4pVMlYnhnp475UbtExk7G3X7B2GcqTTk6iJahgvmxtjSXIsZiaHePmtmeWorSqZKxPDPTx3yo3aJjJ2Nuv2CpfSps9Y5LkW1WTJUzBUynwp1t1js+WhuWWYkpf2ZhUud68Cb57WKLIntZ2zPMawkqiLjGnzUuJh4jb1rsxkencMs9Z3bL6XsrAeeQ1pXIvk1RPbszbQovI7bnOHdhLPqLIehDHKZdjLG49wZKH7OqEaGLk00xtjg1diM489dT6+4aw4qk0lYnikKIL5UbPC5k7G/V7BtnrGS+lcqoi4xp81LiYeI29a7MZHp3DJXLdq4PwVmVLwVMp8I7rrHjKE/Ubl2kNBKpnJ1EKJdHfNjfBnMRYzE8W6XNbIs9RlRJp0VHXUNPBizUuG0blDfdFfoeje0c8rvs6YzXd6YZNUoCSo4sy3DUzG5ZzNmbqdtCYaCVTJWJ4Z6eO+VG7RMZOxt1+wdh0smU5c5bjeHjqahp02sKUi5HgTTtwZGLFE26Zxbxdx5hMp0lNwokyKYrwJp3PDhnFg7j/xHvPn7BrU1NJqqdStUQPKX2vJc92wzLnEzuz9QxFm1oahUFHSFMjD+t5QYdxNzNDcjb1ajz2SSXT0S22zbamIaqSmSR1h4juY9mhyyGVMmTk/CiTBBI2tdKuxJl5S8Z4MstIWL72Ho5amSsmJJ6eO+VHe0TGTtl1+wYSP61wgp9U5u24nJa2WQW69b66C85ONIwt5261hXUYU5K46Xs01P5OftEMdlxkR7vW+g0PpLSPS/lx/oHCj931XufnIaCpTJRp4p6iOyVAzxMZs5t1e0Vqy3lm5ZOHn6xW6cvTkigUNKneUnWRcmxkZbrZuzeoKbMkzVCnhAukYEo7cGO84myOCLIu7Uglppy9PORToGXTrdunOXJsby93Q3Im3dOsZ8mmpJ/B9PhSbqkpuwt4yutjz67S3e0c7ct7dJMZNeef4eloKacjo8iQogsmwXPC5GzxGfV7R2XLdlslypeMpmvhSbrb2Z89CYs8xkrqPSEtkuUgxlM18KTjRw3sz5uxMWeY7S6PUZSidPgrDTZ1uJFs0ObExdY6bsmpHOzG3qtcUKL6NXzJszGTTWxZ1tuEztlmcTnE2Wgr6dwg/k4t78TEg/Bm9biSqQ1enU+aq43xMNt3ZoCdzIte8ZWyK0NP8AtambQmkeT5coMO48+bmbmZewRb08a4VJ1c75eg/bf/Df+Y8IobYi7xoKlMlGninqI7JUDPExmzm3V7Rn7fV/7k/zUH6DPmVunKaxJnxqMKUkuw4rIjxr4WPq3W/EX1Sfenpt+5qpU05QohWroLJsD4MlyPBcmi3i5z5HnoOX7b/4b/zHhFDbEXeJF3CVJHZJSK8PEe5RhmeEzGW6ZZvmXqGt9UpFP8ymle2JnPvPUwll7XhllnNnPorAZP0lpHpfy4/0Gel4VzliiGQnpt82N2hxyJ2J+svUNvxMZ6snw8r6NWpJp0ShMtTwYs1Lc0lyhvuIi5x6NqK0qmSsTwz08d8qN2iYydjbr9g8+qmcJ5qiKNPIwJRs0u+VE2XaYkrFBnQqCVrF18qPy8/BIrGIih3SPN8iyE3OzdkXMJdS1v1RcmQq0kaqZhwnfnaZ9RdntGXWK3Tpqcp6NQ66T5CKyLJzIotSbR9R8puC6ZMrlwKpm0wzHyY4GYvUf/bDXS0SnI1EM9OnsmwO0V8Rs5N1n6wvXl9GTox+rF+lm1cjbsN39ofFs6+a2b6d4f8Ai3/vCGqu+zqhAuh5NNMfbI9XYiKDLXU+rvGsExt71tyk7R5T6Nbd/ZOK7P8A5mNiP35M3e4cS8UdJUY1Nm9K3LWbmaGcXOPq7x6scVSaSsTxSFEF8qNnhcydjfq9gf2p6d2f3cvXsz/o1SPRPmR/qNYZ1HUzpqc5CyN10ny8LFk5mcOmWjaDRF4ya3IjK3erQAAUkAAASVRFxjT5qXEw8Rt612YyPTuGSuW7VwfgrMqXgqZT4R3XWPGUJ+o3LtIaCqt05GoikKFFk2BnhsiNnJ+ovWPKpZlRqdHhpyGQ8qS+Md8O+8V0OujMehjjnlN6jthjdbr3YyeOtq/ZKfbrfKb+FZ2c4s3z+4YiWkzuECeFWoPAmm7z8osfNuaRlazN6xt8QJJ/KVCHalMXPnOcF3ZkRsWTF3DerLLtGdOOPesrj3auW442G7+z7Ni2dXObN9e8VIUiuRfJSUzi3Ga5RjlOtZzLdPXrLvHoQGzC+t889mXOek8892GrpEU1NHHU1O2xQNhHZh2OefNPN8tewayVNJRp4ZCeCyVA7QuZs5v1+0fK7okfd4kKBcxkRcrXnoaakqPCCqbXJxMPCt3jJngz0P1EK+K1cjk6fUdlTQ8yTgFHb25mbnm594U794Kv/R/IY1hGOMvK8srLr7mT9rof8Uv/ANiTht4u/cwcdbL+1k+w3eT38W/t5pZNl941gFdNnap6pe8ZyWt05YohkJ1F82N2hsiJ2J+svUOXBf8Ad9L7/wCcw4Ufu+q9z85BxAkkcpT4dlUw8yc5x29uRmx5OXeJ+bqV8vT556lW5eoIEM3eTKcTFg0utIjLPUs+waw8zLl1GKsTo45+3Tadbhy7IZd+JDnn1N36DQ2+r/3J/moP0CZd7TLHtI1gGT9JaR6X8uP9BrC5ZeyLjZ3B+SK4TKE5RlvxaF+I/Wx4mqUONfW1JIoLTTWOTvddCXaeWhhaSMfjlekSWJ1FkMOhWQm2frIf1RUlamG2dNuLstIvAh9QUGpz10yVCm30zXliQ/xE5dYKqDUynSUsSa2NRdZykP8ADmfWG/U16IkSibBIitibFa/Is2PIf0a30aq/onzIP1D6NVf0T5kH6jWI5VVWpZNkmdbCXVbCfiQ4zJ82bMxI4nj7WIXTuDtVglRRRJWIv/mQfqOn0aq/onzIP1ASzaotnS8OZOeHstL9BNNnTJ0d8yJ4u1hp/Rqr+ifMg/UPo1V/RPmQfqAl41W4OFjbnZbD+g4TlE2eZHNiubTIiGj9Gqv6J8yD9R/YeDNWOIiiS2l24kB/6gONASS1tWkyZ8F8k7ricy/hMy09ZD2HEuy/slRsN3lNzFv7OceTZ/eOdBocNNgOZNO6dF3Nr620MbQy4ytmVjynFvFG9g4OF/8AxO65n/8AlOfbb+IqQ1pXPvkpE/GWC1yi8pNzuZbpll1l3D0IkXU1JUbNrk4mG9u8ZM7PofqIR0WfZdOuX7UENSSVG/ZJ2JhtdumTO7al6jFY88uoqufZOVqOMsF7U9hSbnYj3iPLqPuEvGXFG7jYOF//AAy25n/+ax9t34B12faOiX7NerAZPH6SRydQi2VTDz5LHHb2ZkTHkx941hcsvZzss7gyeJdl/ZKjYbvKbmLf2c48mz+8awBZKS2dnmUsM6nKIST0/ZJs12TYxTNpYv5z5lrv63YaqWrSZqiFIoLAXG7yM4myfnETaZitUmkrE8UhRBfKjZ4XMnY36vYMpVSZ0pPFKTnjoSZkGUL5v5QzfXe/ARq49vPPI6bxy7+eeVtiGWmkrKYUhRBfKj1hcydon6vYMdLUZ1PUQ09OkvmxuyLEItnYrueZb1zv6tBq0ZemWJjgTzb4pXPK0yZzNtfYNmUy4Tcbjy5YqulcpUFO1JoufOwygwezInOJzMi9TDQSqZKxPDPTx3yo3aJjJ2Nuv2DsM5UmnJ1ES1DBfNjbGkuRYzE0O8fNbM8tRvMZxfvaICRCt2q+XNl4KmU2LJuusd2z0NyzyFY2XbLNAzqxSZNVTlBGdk2DyczM7XMnycndhogFks1SWy7jOo6mdNTnIWRuuk+XhYsnMzh0y0bQaIkXItqsmSpmCplPhTrbrHZ8tDcsswQrdqvlzZeCplNiybrrHds9Dcs8hk44rbzzHVUmkrE8UhRBfKjZ4XMnY36vYM9P9e2yl1D6xgWXzeZiXbxZFozEWuY1hnVhNOmpyno4HXSfIROWTmRRa5aPqGU9TG+hR1M6anOQsjddJ8vCxZOZnDplo2g0RiKlMlOniriGO+VG2NAxljMdkOZ81s9CzG2GN9DKerzNeTToVE+QngxptUtaFyhswyI+vV+7vHoEqmSsTwz08d8qN2iYydjbr9gkryacso8+Qngvmx2tC5E7REfX7BLwZUyYk8xEnjxZSVmnMcN9xmfNPRtBM4z17rvzYb9m2AAOjkDBoH7Uqn9L8pjeGDQP2pVP6X5TE5d4r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D4myoJ0s5cwnhPUnH2ADKi4OUmOI4okjmf/AMyP9R/Po1SPRPmR/qNYAGT9GqR6J8yP9Q+jVI9E+ZH+o1gAZP0apHonzI/1D6NUj0T5kf6jWABk/RqkeifMj/UPo1SPRPmR/qNYAGT9GqR6J8yP9Q+jVI9E+ZH+o1gAZP0apHonzI/1D6NUj0T5kf6jWABho+DtKjTQRRJXM3/8yPt9o7fRqkeifMj/AFFyHokHf4mKAGT9GqR6J8yP9Q+jVI9E+ZH+o1gAZP0apHonzI/1D6NUj0T5kf6jWABk/RqkeifMj/UZyig0ymTops5Ncgi1PEiLZ+rteK4z7h6cBlm2y6eWrHBJNFLKfTJNk+DWC4zvdi1iNiYnH1SadQawliMkVscPlJeLMO3M2zcn0Gih+zqhGhi5NNMbY4NXYjOPPXU+vuElcRYFQkVOTM2W27HU2325FDDunr2ZF1jnbZ80/F0kl+W/gzllBkSksaA02ItjbZ52IZY7G8W67QsWWeo2EdFoimTApSp7pcT2xXxl1seRmOm0bd9RqyLZ8fycGLfiW5nnDozF7RJtvENQ2WdLw6bM8hFc9jE8WRPEbxH1jd6u/Q1ua9VVHIk69egk7qVNh4UGttxGZ56nn2jXGTVuQqCBdN3UybExY9bbiIiy1PPsGsKx9kZelSLkW1WTJUzBUynwp1t1js+WhuWWYyaot4x4ITVWHh4jbtzs0wi17h6EeZ4WJp0pPMnpYGlTm2uJyzY4Sg1/07xPxOJar4fNkrQ4RchTzXSt1Sm8lHrbcZEeWh5do1gGTQ/quPS+dsVvK6X3vFp1NpqK7Zfenvj9zPqUCZfwoTI5xYkJXYkGZfwEZZ9w0OIEkjlKfDsqmHmTnOO3tyM2PJy7xw4Oz5i1WvXxScKBRh2lddzSMj8BuicZMvmqssrj8seZqUyooFCZWokbTKQ3PPvhgxLyIuaWjO3W7DqhqSSo8II7p2Jhtse6ZM8B39Xq6+4OGC3Ap8KXDu2l965rbThPTrG2qTSVieKQogvlRs8LmTsb9XsGavVZKrc6ZbGfwi5enmhlbylT5KDS60yM89Cy7RypqmTVawpnlHiyktuzRMcNt0JlF2O7dYxFCLjGoI0qaZh02ZfssVrsxPHke9zi6+4dUtenIE8KtQhxZqt3n4xFiWG3NIsmdvWI6/m3e3n8q6Pl1O/n8NasIadEoKONHtK5R5OXixQX2kT56ExDET0uynrJnGOHTZlnLYD4rH2PcTRZesaEuXJnJ5ytZPvQx248+wy2pjaHdLOC02LLUclyJXXahBLmzMHCfFk2lFszkTZ5X3M+WgZSXnTcbZxtkyVGxU9Piorkym7F5VtotPL1w2mfVqNujxTqnWDnx1DaZSHycWCUF98JkfsZvXoK5kucjUSU0E91y+7EWWFlYTluaaG3V2jquptIkU+Da5NqZM9u9Gdtxk+huebBjhZ+Hn+2ZZy/j5/poKlMlGninqI7JUDPExmzm3V7RlJZk5AnhjUSMWrq3eXeRYlh9pbpNCff7RkzKTORqJKlGeyLpt2AjymMxNFvmbaGZ59rDtxorovKVCnXKVPPnY5FiW6ZERkTEZEKufPPDJhxxy9AhRbLfMmzMZTNbFnW23s7ZaExZZDJXVpXPsk0tPdtL7OovIrrWOLdiLLrLMZ6qtyaynikKFHF0rJ4bDm4ub9REzN3uPTIaakp1+yScPEa7eM3Z21P1mNl6uMeybOnnLuz0tJnTU8MpQeAhN3QZRNm/lCN9d78BVMpMmFPJgRns01PdgTM47Lj3sjPN89RoiRdUklOs2udh4j27pm7M+heshXTjJynqyt4ZK6VzIa2m2hNId1uJZzm/wDLhz1aH8RLOmq6nT1CVIp40vtuiwyk4LG5ZG1zsfsYauxK6jvVCZhppnPRWkbNpyhZ6kUX4DqqpMmaoiVpzwFxs0/OJsm5pm2mQi429vPPquZSd/8AXn3PO0VBLlq41lNUbdGmZpVmFfcRlqZ5NmfcN3jrZf2sn2G7ye/i39vNLJsvvGeqJFLUxyuEEWLFA2FOaKHEcs92DRsizGh9rof8Uv8A9iTht4u/cwYzp7ef5blerv5/hrAPMpZcmUohSIZ/FS6N8aRYc92J4d48tHPLt9Q0OOtl/ayfYbvJ7+Lf280smy+8XM56udwvo1hnKk05OoiWoYL5sbY0lyLGYmh3j5rZnlqNEBVm0y6cUqmSsTwz08d8qN2iYydjbr9g7DOVJpydREtQwXzY2xpLkWMxNDvHzWzPLUVpVMlYnhnp475UbtExk7G3X7Al9KWesSVJNOiUJlqeDFmpbmkuUN9xEXOPRtRKlmTkyeGOkSNtQzHw5d5S8Fjzzizic310YbYyf2J/w3/l/GKK6I+4TZq7VjdzTQSqZKxPDPTx3yo3aJjJ2Nuv2DsM5UmnJ1ES1DBfNjbGkuRYzE0O8fNbM8tR2QrdqvlzZeCplNiybrrHds9Dcs8hsvpWWesKoi4xp81LiYeI29a7MZHp3DJQrcPhBHLmy7VK1sWTc+BZAbZ6RXFnloPQjE4TS50pPLqKefhTUjsVhG95lD1/oJzmvmVhd/LXXgv+76X3/wA5jWGJwfmToVC1JHI2aUnsw5F5R2XEZnvdb6jbFYfZjM/tVk8F/wB30vv/AJzDg7y9PJdN3lKnysel1pmRZaFl2BwX/d9L7/5zDgv+76X3/wA5icf+P3fwrL/l9/8ALz9sykoCiTTNnXyOkw23O57mZuWh9XeNCoTJMPBdWkgkbNNT2Yki847LoyMt7rfUcv8A4/8A+/NDV4RU3jGnnhScRTL8lvMzmT9baF1jnJdXX3Ltm5v7zhR+76r3PzkJK0txNtlzZdyZFZiybmx72bPWG088tRLVKlicH5smdOxsVsBRbbjtGRxbpFu26Z6jrR5clGnNWqn4qFL0SfYcLXGZR7pZ6m2fcNuW7qeeed2THpx3fO3n/jrWkWy8H1sybMxlM2zFnW23tGTZaExZZDtUlMmGsJp5xtKQXbTEx7l8JFD7X9TiSpVunLFCaQai9DHdtMNkROxEcPU+pdQkpqucvrCmop6XjzStYtoKHD3Th69XbsyC5Tep56tmN1u+ej0CVNOUKIVq6CybA+DJcjwXJot4uc+R56CtUpko08U9RHZKgZ4mM2c26vaPP1Ko1yJQmkJ0myTZtzQ4kEy9iI+ssm/1ElSp1RWJ0xLld66O7BTYcJOxldvkbaER5+wV16l1E9G7OqtajzJ1VUHUVUiyVB0QryO1yOGPRndusvYOv0lpHpfy4/0D6NUj0T5kf6gu+zqfAhpfJqZj7PBq7GRxZxZaGeofNjPP9M+XK8efu8+sW30+oJafLxKbLw7IrmwnNzyPeN4n9g1dtq9RqGyyZfF+B5eK6Cazk8OR+zq7RWu+zqfAhpfJqZj7PBq7GRxZxZaGeofsT/hv/L+MUV0R9wnpsvNV1SziM+ZwUnTU8mRHUnlSbsOHALJzc+sVpeC9OlJ4YFEvHmk7zLooXz7CMbYDpPh4z0c78TK+rJ4gSSOUp8OyqYeZOc47e3IzY8nLvDYKv/ff+Vg/UawDeiM66ydnq6Xltt263+z4UEq/q53U2vcG31f+5P8ANQfoNYA6fanV7x5RGrnUYqemqabZ5UGI028o3fPSF+0iGr9JaR6X8uP9B3qKaSsnJ5CiC+VHc8LmTsRH1ewfNHUzpqc5CyN10ny8LFk5mcOmWjaCZLjxtVuOXNglrdOWKIZCdRfNjdobIidifrL1DlS/szCpc714E3z2sUWRPaztmeY0FSaSsTxSFEF8qNnhcydjfq9gylXBenTU8UCeXgTTZpl0UTZ9hmFmXclx7NsB56l01Iqp8pdT5OwqYnsjuObZmZHkZsbk/wB4r2Cr/wB9/wCVg/UbMrrsy4zeti77OqEC6Hk00x9sj1diIoMtdT6u8aw8pVFey4qeoVPbrWvSYGFfoZb5aNkfcwIa1V6jT45KRPiKZbXKL4CZzMy3TJtCMhMzkti78O2SvViRdUklOs2udh4j27pm7M+hesh5/wC1/wD+P/s3/wA7me7zN7nNoKkNS4O06/ZJ2HiNduzDdnbUvWY3r39PvZ/b19fudlVRqKxPEdISXyo2w1OJCTsee5EXqMs/aOK7g8rqNm11XEw3t+rkTOz6H6iGshqSSo37JOxMNrt0yZ3bUvUYrDpmXe7Z1XHtNM5LRKcjUQz06eybA7RXxGzk3WfrHJR9V4QI8Hd22/H677IN3XRvUNYZPCLkKea6VuqU3ko9bbjIjy0PLtG5SScMxtt5KTyFQXoZW6mTYeFBrbcRmeep59o1hkqPqvCBHg7u234/XfZBu66N6hrDcfZmXuAACkp13RI+7xIUCdd0SPu8SFADJp37wVf+j+QxrDJUfVeECPB3dtvx+u+yDd10b1DWE4+sVl6UAAFJZPCj931XufnIawyaty9QQIZu8mU4mLBpdaRGWepZ9g1hM+1VX7MZNO/eCr/0fyGNYZPBf930vv8A5zGsGHYz+1oGT9GqR6J8yP8AUawDbJe7JlZ2ZPFauRydPqOypoeZJwCjt7czNzzc+8Z9HV1GJOauCl7TNUeUn7RDBfaZkW71NoNDhFy9PNDK3lKnyUGl1pkZ56Fl2hXPrWBS+btt3K62WNFp1vpqOdmrw6S7nPqz6PW6dKTnPWKGXTvLxWRZsZlDoTaNoK6KpkrKxVZ6eO+VHgtExk7QmXX7BVWFM6UnKQjjZdO8hCxZsZHFrlo+oTKJTpqeTIjTvKk3YcN8WTm59YSZb17FuOt+7RAZPEuy/slRsN3lNzFv7OceTZ/eGz1dLy227db/AGfCglX9XO6m17he76xHTPSrl3RI+7xIUDDV1FbAmjiW03ZpBNdNx4Y7c8siJzzYh2+ktI9L+XH+gdeJ0ZezWAAFJAAAAAAAAAAAAAGTxLsv7JUbDd5Tcxb+znHk2f3jK2JXRd2TM2VND5dbaUeJ/LyZuZMZ25drj1YCLhPRc+JfV55DX+fDNi2hNIbFWtZznbk2fXdy9o1kNSSVG/ZJ2JhtdumTO7al6jBdTUlRs2uTiYb27xkzs+h+ohkrqKrn2TlajjLBe1PYUm52I94jy6j7hnz4/Xzz3V8mX0889noQHlOP1dK5OoRbUpi58ligwezMiMonIyP1MNpLVpM1RCkUFgLjd5GcTZPziJtMxszlTfh5RWqTSVieKQogvlRs8LmTsb9XsHn46HFMTSZkJbTIk3YSLmannvu+uefYw9MJ0PRIO/xMbljMu7Mcrj2YyGsYd8yav25NC2LOwcLA1bJniuPLLRhtpVMlYnhnp475UbtExk7G3X7ByXU1JUbNrk4mG9u8ZM7PofqIYiqk1FMoiVpz21dMZp+7LwWJuaZtE5ZephPzY/Vfy5fSttdTUlRs2uTiYb27xkzs+h+ohJtqunbtQl4iaXz1txE76cmWeplD+IkQ8JUkF8lWrxMNrVGGZYruZ7pFk2ResehGzWXOKbvHjIAZPFvFnLUmT/vE93luot6IztZzP1itCt2q+XNl4KmU2LJuusd2z0NyzyGy+lZZ6xWJFyLarJkqZgqZT4U626x2fLQ3LLMVgNs2yXSRCt2q+XNl4KmU2LJuusd2z0NyzyFYya4iVz8BVT5lqlNdZDaR3XMR5nkWTjrR6tJqqc44CsmweUl5na5m2bE7sMmXOqq48dUcl32dUIF0PJppj7ZHq7ERQZa6n1d4Uv7MwqXO9eBN89rFFkT2s7ZnmNYeekotl2enxTMFTKu2NVbde+9HuaExZZ+0hNmrueefu2Xc1fPP2ehHlOg8IP5KbTe/DxIP/wBRvEfrYegpa3jGnylWHh4j7tzsxmWvcMnhgix6fCqxLdmfdte644S16gz5x6o3DjLpr0ICSlreMafKVYeHiPu3OzGZa9wrFy7m3OzV0DBoH7Uqn9L8pjeGDQP2pVP6X5TGZd43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DiqTSVieKQogvlRs8LmTsb9XsEiVTOTqIUS6O+bG+DOYixmJ4t0ua2RZ6jRElURcY0+alxMPEbetdmMj07hNnrFS+lZ6VNJTp4aGugvlRvgxuZYzHfFkXNbLU8xJWJdRp6clcc/a5sryc+yGXs7mRHu/xXO3qYaH7T/wDo6kl/qYN33QxPCXc4rQrdqvlzZeCplNiybrrHds9Dcs8hGpZr8l9Vl3+bEVJpyijxSKRBtKFQ2HC5QYNsTnzs4nN9dBt0tbxjT5SrDw8R9252YzLXuGJLTTqPWJxI4GlTrcBM5cu0O9vm9trmeeug5UncqC+dROUTS8Nk+mK5GXOizJjc/WJl1VWbj1YyeFH7vqvc/OQ0EqmSsTwz08d8qN2iYydjbr9gz+FH7vqvc/OQ65fZrnh9qFL+zMKlzvXgTfPaxRZE9rO2Z5jlwmlzpSeXUU8/CmpHYrCN7zKHr/QaC5FtVkyVMwVMp8KdbdY7PlobllmMmJbxvxXLmy7Uy3FxZNzvZpnkepPkIy4nT+Sseb1fmuoqLi6XMS4mJhtvWs7ueneLVSmSjTxT1EdkqBniYzZzbq9oy6BK2Ocrpz37NZyjNdc8WnVqOk77VqChDN3Uya3Fg1xrics8jhYy6tRUvy8Js+a7Z9QTTpXBdXPWQMunWY8Tlm0ZFDplo2g1VSmcoURIkMdk2BsacxHguTw7p858yy0EvCxTJlUeZIjjabObDhY82ihMxVMmSaUnkpEci+bHdgSLzK5jeLeN2ZzPMT2tiu8lefqCmTTFCuRJjwpqSzYYWM7LyI5ntd/4u4EqaTLTwyE8G0ylDtC5wbbab9fk7PiGftquD61UJe0Jl3PhuKHFsyLMsyY27HHoEKLjK+ZNmYyaa2LOtt2tnbLWC0ybLUcsfmvHnnn165fLOfPPPpi1CGcvTq6tHT2lTrMObjFybGUJ5dbs2mQ1ZaadwVTzp8EG2ypluJE5S8NjYu13u/AaHTuEH8nFvfiYkH4M3rcJP2rUE66Vupk12FHrjXEx5ZHCxl16i5hzud/NoufGr280kQ1JJTr+NJ2HUpjbRumbs9vNK3mmWg7TFMlSok1aOPCQpLsOaxnjXlaeWsLHlpmM+qVrbsXBT7RTZDY+/ZiXNbqVxNEXVqJPoxgU/aqgs2W3nw4V9ubFmR59X3jOq9pzG9M73iq061XHtlTw9jTK7PrNxTMK3d5upueWmTjqlpMmrqIVag8eUTvPzh2rJuaRlZazesEsNchUQz11P2ubKfBixoJdjk0Wmr5a9g20NSSVG/ZJ2JhtdumTO7al6jG4yXuzK2dnFVRKcsURT1Ce+bGzxXxE7E3UfqGLxArpXKU+HalMXMnOUGD25GZlE5GZeph6Bct2WyXKl4yma+FJutvZnz0JizzEnFvGfLVaT/u093keo96EyudiP1CssZbxOU45ZSc3h5qXwoqMKedBHMvmx24cy2ErGPPJs3G0hqSSnX8aTsOpTG2jdM3Z7eaVvNMtB6EZPECSRylPh2VTDzJznHb25GbHk5d4zoynO9t68LxrTQSqZKxPDPTx3yo3aJjJ2Nuv2DsPMqqXOiURGopPGM3J1O0FKvy/kI8m07nBLVJ0SiEk9W4xm5sm2cpV+X85lk2vcwrr1388+m09G+3nn103pPS1Hu+Ah4l2X9kqNhu8puYt/ZzjybP7xxl1NSnUzpq5Bs0grcSZjFHZkxZETm5sNFDUklRv2SdiYbXbpkzu2peoxu8cmayxZ6qoyYk8UivJNklTWshxDmXsbnzCybL7x12JXTt6nzMRNL5iK0id9eUPPUzi/AawyeLeLOWpMn/eJ7vLdRb0RnazmfrGWXv/AOtlnb/xnpZcmUohSIZ/FS6N8aRYc92J4d48tHPLt9Q0NtV07dqEvETS+etuInfTkyz1MofxDbUlR+zKhLw1MznprjNm3i3iy0Ij1DYldO3qfMxE0vmIrSJ315Q89TOL8Bkmu3n4Nt338/FoJVMlYnhnp475UbtExk7G3X7BIqpMmaoiVpzwFxs0/OJsm5pm2mQz/qiqoeg1uL2zbMv/ANJvB49or21XTt2oS8RNL5624id9OTLPUyh/EbuWc+fwzpsvHn8q0K3ar5c2XgqZTYsm66x3bPQ3LPIdVSaSsTxSFEF8qNnhcydjfq9gz8VJWuUp6m1Sm5k7DM8O7XI2I3IjIVoVu1Xy5svBUymxZN11ju2ehuWeQqXfFZZrmOKVTOTqIUS6O+bG+DOYixmJ4t0ua2RZ6jsuRbVZMlTMFTKfCnW3WOz5aG5ZZguRbVZMlTMFTKfCnW3WOz5aG5ZZiTj9JI5OoRbKph58ljjt7MyJjyY+8ZxOMjm84uqWrSZqiFIoLAXG7yM4myfnETaZjtVEXGNPmpcTDxG3rXZjI9O4Z6qoyaqnikIUnGMrLGhxDlW5vDqRO7Hp2DJS8MJ0pPDAoTY80neZeUL59hQibnjOMqqYZXnGO0lar4wT1BJLv4yuuS3EXkytLfPvPq7B6VKpkrE8M9PHfKjdomMnY26/YPCSeN5FQToZW6pTXYUG4dtxOeeh5dorqlFV8XzapUFH1nK+VYXaUJZkbaMegjHOyXh0ywls5dZimTK4ESZEcbTZ12HCx5tMcxt/SWkel/Lj/QeaS0mTNo8MZHirlb7NLzJrIt7N207RtVSmpKRT5q6nycFTKayO44mcyI8jMy0MwxuUm/oZTC3X1eaVVadNrEVRTlgTTZiyibdt6y/0HoFUzhPNURRp5GBKNml3yomy7TGnOpqTDTocH6tvblx+3V31GClUyVHBeFEcdkqB9pnMZ4LxvDu/xPploHTce97nVMu07MX62qp/8yZF7CsvP7zcx6D6J7Ly123W/wBnbCv6uc+Ta9wz5Cacjo9akKILJsGA8LkbPE/V7R6X9t/8N/5jwihtiLvE4Yy9+6s87O3ZlSVqTjBPMSS7KbTbrp1xn5Qssj3uc5dY0KfMnUqjpEkci9dHfhyLyK5ojM97MiYjcZNWTSVlYqcgoL10eFs0LmTtCRxerQusa1HmTk6g4KnIwlyrSZeUWNaR9UOULE3tF472jLWmghRbLfMmzMZTNbFnW23s7ZaExZZCRD9o1CNdFyiaW2xx6M5GUeWupdfcFc+tYFL5u23crrZY0WnW+mo1h01u69nLepv3cVSmSjTxT1EdkqBniYzZzbq9oyksycgTwxqJGLV1bvLvIsSw+0t0mhPv9o4yVu1bPUIpeMpm3bGlutsbdj39Dcs8/YQ1kKLZb5k2ZjKZrYs6229nbLQmLLIZvqvDddM1RCi2W+ZNmYyma2LOttvZ2y0JiyyFYALk0i3bJ/Yn/Df+X8Yoroj7hoJVMlYnhnp475UbtExk7G3X7B2GcqTTk6iJahgvmxtjSXIsZiaHePmtmeWozmduzeMu/dogOKVTJWJ4Z6eO+VG7RMZOxt1+wdhSQAEi6pJKdZtc7DxHt3TN2Z9C9ZDLZO7ZLez+z+nJff8AAcKwmnTU5T0cDrpPkInLJzIotctH1Ec6sQK1ac6VK22KC6+G7DZyy5xe37hzXK1ciycrqfFuM9qfAKdazEe8WvUfeIyyli8cbK1uMknF+3Y31b+e0+1tGfUScfpJ/J0+LalMXMkscF3bmZMWTn3DEmIZyNRJVwI+KJUm7En4pT2cmLd727/UNviXav2so263ye5hWdvNPN8vuGTLK8eefg244Tnzz8XmlXCOdEoinoZWyTZrY0VxTL2JodSybPTtGhxArqvKVCHZVMPPnOUeN2ZEZFCxERetx6sZNL+zMKlzvXgTfPaxRZE9rO2Z5jP7fPzXav7nHyzRS6Akp2FMtxFMt+Wcyd36nbQ2CufVcCqc7YruS0vvaHXqbXQawDp0zWo5dV3ugDJof1XHpfO2K3ldL73i06m01GsNl3GWauki6mpKjZtcnEw3t3jJnZ9D9RCT6NUj0T5kf6jWAZccb3jZllO1ZPEuy/slRsN3lNzFv7OceTZ/eGwVf++/8rB+o1gDoh114mTtaTg+nXSuUw7sKPItmeNjy/ju9eg9Bt9X/uT/ADUH6An+q8IFmNu7bZgdd9kG9po3rDgv+76X3/zmOeM1db8jpldzevKcdbL+1k+w3eT38W/t5pZNl94fSWkel/Lj/QawDprL3c94+zM4ySVFJP2SdiYdt26ZM55al6jGmM6soEyxMUaiVfFK5h3GTOZPp7By+jVI9E+ZH+ofMfKVH94KR/W/IQ1h5lZSZKOsU6CmHsk2bivMzmM0PZEfrP7xobBV/wC+/wDKwfqJlu7wqyanLWAZO0VdLyOxbdb/AGjFglX9fN6m07g2+r/3J/moP0FdUT00qP7wUj+t+QhXVFvF1PmqsPEw23bmdzIte8YkurSYaxOjrJbNNT27PLzjsuh3s4SzfLUK9W6cso8+QnUXzY7WhsiJ2iI+svUI65q3bp0W2TTbpaLi6nykuJiYb71rO5meneKxxSqZKxPDPTx3yo3aJjJ2Nuv2DsOk1rhyu98gAOKpTJRp4p6iOyVAzxMZs5t1e0axn9O4QfycW9+JiQfgzetwQ/aNQjXRcomltscejORlHlrqXX3DklmTqHwXhjUSHmyXeXeXXH2k/aOv7vcH/SMD3Lro+9tRynvfvdb7T7jp3CD+Ti3vxMSD8Gb1uNYSUtFxdT5SXExMN961nczPTvFYvGccoyvPAAAKSnXdEj7vEhQJ13RI+7xIUAMn6NUj0T5kf6hsFX/vv/KwfqNYBPRFdeXqydvq/wDcn+ag/QOP0kjk6hFsqmHnyWOO3szImPJj7xrAGr7m57OKVTJWJ4Z6eO+VG7RMZOxt1+wdhnKqJTliiKeoT3zY2eK+InYm6j9Q5cS7L+yVGw3eU3MW/s5x5Nn94by9jWPu1gGT9rof8Uv/ANiTht4u/cwcaK5HKVCnbKmh587HKO3syInPNi7w6p6nTfRrAM5LW6csUQyE6i+bG7Q2RE7E/WXqGiNll7Mss7gAA1gAAADEVcHJMSeKQhm7JKmtjQ2nMvY3h1PJs9O0bYDLjL3bMrOzynFtXpnI0mT/ALxRdBy3WW7EZ2s5l6x3pXCLEkxHNS4aaR5WdiPY7tus5ueWQ9IMzi1JUUkja5OJh3W7xkznnofqIR0WfZrp1zL7UWpVMlYnhnp475UbtExk7G3X7B2HmVXBycjURLaRNsmwNhybSNnJj3oj9ZnmOXHVXpH7WT42L5PfghZteaR9pB12fah/bl+zXoFyLarJkqZgqZT4U626x2fLQ3LLMef2JXRd2TM2VND5dbaUeJ/LyZuZMZ25drjaS1unLFEMhOovmxu0NkROxP1l6hohcZlzGTLLHisml19JUcKXdhqZj8ixmzP1s2hOK11NSVGza5OJhvbvGTOz6H6iElUoCSo4sy3DUzG5ZzNmbqdtCYZX2vwe/wDqKbI/2ILrvviLeMZbZxlNxskvOF1WrxlxZyNWnf7tRb5brPdhI7Wci9Y1hIhW7VfLmy8FTKbFk3XWO7Z6G5Z5CTYldO3qfMxE0vmIrSJ315Q89TOL8BUtn1ibJfpWsMSsUmdEoKo0w7F0GpZHe5FD/EbExP1DQQ1JJUb9knYmG126ZM7tqXqMVjbJlGS3Gs6j1aTVU5xwFZNg8pLzO1zNs2J3YdlyLarJkqZgqZT4U626x2fLQ3LLMZ9YpM6JQVRph2LoNSyO9yKH+I2JifqFVHq0mqpzjgKybB5SXmdrmbZsTuwmX/jkqz/liz0K3DvrM2XamWtinc+BY8JeuK4+wshtqk0lYnikKIL5UbPC5k7G/V7BlV5NJTp5604L5Udu0yXMsZjIod7+FtctRVTVM6JQpRKI8WaltecxQ33EZ80tG0CcXpplzOqMrg+pnSqwtkVONl06xoWLNoTP+HLRh6YeUrn2RwgkVTy2LdyXNZoCh1z7X0Hqw+HxvH2Pic6ynqDBoH7Uqn9L8pjeGDQP2pVP6X5TFZd4n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AAAAkXItqsmSpmCplPhTrbrHZ8tDcssxk7bZT+P5MvDxPLyLnxWOyHePRtcizHoRnKk05OoiWoYL5sbY0lyLGYmh3j5rZnlqIynrF430pWE06anKejgddJ8hE5ZOZFFrlo+oz6tN2rYKmkU4KaViXKcO6x2hLdPM3Ny0HajqZMpQciTGyGd0GFjzYjOZ69f5u4cZyLpFGimbOmn27GVt/N3o/Xr2n7BN5m555/C5xdXyef5MLHqGJOTcW1Kd5CdiY1zFvZFulu5Z9oVpbtXB9bLmy8FTKsxZN11jxk2ehuWeQ0EsyTXKPDGokNKnO8u8+qLtJuwef4QJJ0KhFBU6pfKjvaZs5FYxF1Q6vkJy4x3PVuPOWr6PYjzMtTOlVidVoI2pE63EmsWbQ2llzudlp+ArVcI5KNPESiVYugZ01xmzn/ORNob/gNClouLqfKS4mJhvvWs7mZ6d4u/NePRE+Wc+rz3CJYopdQimopmFGobENiiutIm1dtT0G2qmSaHR4o08h5Ulml3n1xdpv2jy1I2DZS468j/Zud2ndzfW2ov4y2HlqtO2ipSPJp7bMO7I96ErTeEyP1DnMu99/08/V0uPae36+fo616XJQUefAon4q5Xa8ywyxLIi6iyJiPvGUqlyTURQVeey6c2JMsP6uxZZQ5R3E2mg41Tk8XjDlqlNa/wDhwGZtN2K6FvYNuoUmTSuC6uCA75sdmJMzK5oybJzZnE35rfp5+fndc+WT6+fl52Z/A9Fj1CJViW7M27a91xRFr1D1dUW8XU+aqw8TDbduZ3Mi17xkoakkkX1RXOwOMGtlWnFbhvCeZFn1HoQ5KlM5YoinqI+K5tNZ4mKe+ITdXs9eovGzHHU7+f4c8pcst3t5/kmKZ1MTyaHTI8dcVzxsUNmd+kWRuRn1iRVLnGniSHP2JDLbaZFhTNnc3h3tY7jzy0cdv3e4P+j1Kf791sffCW6Yqkyth2eKJN9Z3tjRYnk/5+U0NyO7PTQhmt8VW9czzzz6pOyUrZ51R+q23bMnzjweqPeJ7ncjz0fIaCVNOUKIVq6CybA+DJcjwXJot4uc+R56DshRbLfMmzMZTNbFnW23s7ZaExZZDiqq0mUoiSJyx1xM0jOF8n5xk2mY6SSTlyttvCtUpko08U9RHZKgZ4mM2c26vaMRci+ktkyVMwU0p8Kdbdiuz5ZHCxwtnqNBLTp0KiGeuV7XNlPgxYZS7HJotDzfLXsGiNs6u/ZkvT27sSXQZyNROjpi7ZJU215eCUxmLtiP1n9468dbL+1k+w3eT38W/t5pZNl941gG9OvsnVv7TilUyVieGenjvlRu0TGTsbdfsHYZyqiU5YoinqE982NniviJ2Juo/UOX2uh/xS//AGJOG3i79zBuzuzUvatYcVSaSsTxSFEF8qNnhcydjfq9gz+P0kjk6hFsqmHnyWOO3szImPJj7xrDZZWWXFhy6YpkqZ0qnL9kkQ22y8EpjOT6mb6v945LotqsmVukYKaU7ztpusduqHM3NiGnMUyUcxXPUR2SoLHiYzZ8ur2if6S0j0v5cf6CMpjONrxuV505JUk6anhjpFUwEJvhy9nKJs884s9X1HXaKul5HYtut/tGLBKv6+b1Np3DPVI5yxRFPUcHL5sbPFtxE7E3V7ByXK6vTqfBOV1PDUzHtT4EBuxkR7xZaGRiN68/let+fw1eMqRV/qONjYv8FscLtnqxdgbErp29T5mIml8xFaRO+vKHnqZxfgPNS63OUp5xVNRjyitZNYUONn/PCW62R+vQVTOD05YokwQU3i6VvYkzHKa+WWT+r8RnX1cyc+fe3o6eLePPuaHH9IqNPw6hFh4nPktGbMeWZF6iMS4SuDlODKbDTTNZ2IR4reqPMmO4vWFcotXVYH1jbrbv4IJVmnrzf/QZOEkpXJ1BNtSmLnycQ4MHszJyicjI/UwzK5b+b8/NqxmOvl/LzTQrCmTU1BSKnHxZNTaQsc6+4iP+HRmL7wmRVFeokz6ZUNvmp7niwYZWHcTfxaux+xh6CjqadNTnIpkbypOsLRZOZn/F3jlxLsv7JUbDd5Tcxb+znHk2f3iui3nz+EdcnGvP3efQ01JXr9kk8X4DXbxzb3dtTJmY/vGhL4OTkCecUE3bZUy3ETWlLxGPLffJnf1swViZJWJygrMji6b/AGeZec18yuyh9ha9o6oVtXl3y5svblMLYsm6CVgatnpFcWeWjDJMd8+fgq5ZWcefi7JaJQ1ieGenT3yo3aK+MnY26z9Q2x5lLVpNIUQpFBYEo3eRnFsuT84iO+539Q9MOuGtcOOe98vHV5NJoyefITwckvtaFz5KwyPrd3f1MPYjz3CpFtWyzJszBTSr8WdbdY9rZam55ZDklmSUFHhq6GRgSjfGT3nFib1sO8ejOZ5FmIl6cr7Ls6sZ7s+mzdh4mVK1P1bl7YcPyepHmWZuZl7B6BR9a4QI8He2K/H6rL4N3XV/UM/gzLkzVEyAp+0ykLbNMsOBryO7L9X0DgzMkylEyMpGzSlzbNLvON7CO7P9W1E4dpPf/H+1Z97fb/P+mxUFMlHMkz1EdkqC54mM2di6vaPL0Xa5/CBEuV72032x5FdbAZHkWnUNCpKZyzhQmRJ49mmp7mnMUb3QEfNP2MOVc+o4HFO5xbdideHiM3O1dz7WG53d36RmE1NetdVCacvrFWRQQNKnYOJOcuTaFy3et2b1DrS6krqdPlSZM76znjqLS5HMzh3TIiicibLQclkuTDWKdTqZP2aanxXOw47Lobv4tXz6xXQVMlHwXkT1EdkqC54mM2eMy6vaE+0X7LJ4NppM1QgnpYHmycTa4nPJyMoNf9O8erVJpKxPFIUQXyo2eFzJ2N+r2Dz/AALTTpSdRPjgaVOtw4nLNjiIxoVT7TxaXJ9WPN8zpFDkbXOzZHkNw4wZ8TnP7mfR1M5MnOrLI8WUr8vNYiwbDOGHIuc+RZFkK1SmTUE8U9RHZSIGeJjPaHNurehtiLv9g61SpYeLJkzsHCbHUW3YDscO6Zb12mWgz0tEnI1ENTTp7JsDshvI2crfKGfru09Qcz5Zy3i/NeGqlTTlCiFaugsmwPgyXI8FyaLeLnPkeeg0RIhW7VfLmy8FTKbFk3XWO7Z6G5Z5Csdcda4cct75AAZPH6SfydPi2pTFzJLHBd25mTFk59wWydyS3s1gGT9rrv8AC7P9idiP4M3e4cS7V+1lG3W+T3MKzt5p5vl9wzqt7RvTJ3qSqVJJTKhNnSZ31nLHT2ny2RFDvGRlCxG+Wo7JaxUVieGeno98qN2i2mEnY26y9QJatTpSeFJSCx5pPhyN6F83PeiL2nmOM5FV/rFQSTNnUz7bktsEfN3S3zy0c/wHPd7y/k6anaz83ZUknSk8UdXqmOhJsSXs5QvnlnDnq2g4oVCSRf8AR5FtVzY3KnBbrbz9f4tOwV0um0jkl1Pk9tkd0frI8jP2jWFTH1/2m5a4/wBMKdTFM5Wnk1FdtciO55eCUvQn1I31b7hpIaakp1+yScPEa7eM3Z21P1mP7P6cl9/wFQqYycpuVvAMlD9nVCNDFyaaY2xwauxGceeup9fcNYcVSaSsTxSFEF8qNnhcydjfq9g2z1jJfSuwkXItqsmSpmCplPhTrbrHZ8tDcssxxpqmdEoUolEeLNS2vOYob7iM+aWjaDRDjKHONSUtbxjT5SrDw8R9252YzLXuFYyZ32VUFC6bvJlNuLHpg2kxZZnE5n1aDWGY30rcp6xnVJNOiUJlqeDFmpbmkuUN9xEXOPRtRWlUyVieGenjvlRu0TGTsbdfsHYZKH7OqEaGLk00xtjg1diM489dT6+4O1+87z7msAAKSAAAMmrchUEC6bupk2Jix623ERFlqefYFO/eCr/0fyGK6oi4xp81LiYeI29a7MZHp3DJgW8Y1ChqsPDxMfdudmJte4c7xl59zrOcfPvehAAHRyTruiR93iQoE67okfd4kKAGTUf3gpH9b8hDWGTUf3gpH9b8hDWE496rLtPPUAAFJZNO/eCr/wBH8hhUf3gpH9b8hBQ/rWPVObttvJa2WPDr1vroCf61wgWY29sVmB1WXwb2mr+sc/SfW/7dfW/Sf6dVVEpyxRFPUJ75sbPFfETsTdR+ocvo1SPRPmR/qNYBXTj7I68vdk8Vq5HJ0+o7Kmh5knAKO3tzM3PNz7xn1JJUZqhNTlFUxZSu5z2eEmsIour9R6YZKf61wgWY29sVmB1WXwb2mr+sTljOyscr3Z6qZUVKiKnHI2+UnbaTvhlY1xXQ/wCy3qPNgVK6jU1ESQ6W8qS20yNoh33J4d7qZnyGhQ/rWPVObttvJa2WPDr1vroHB3l6eS6bvKVPlY9LrTMiy0LLsEyb9e/7Kt16dv3OP0kjk6hFsqmHnyWOO3szImPJj7w+ktI9L+XH+g1gHTWXu57x9gBk/RqkeifMj/UPo1SPRPmR/qG8vbz8jWPv5+a5d0SPu8SFAw1aGqwpozjrF8OTls0JPmO2wVf++/8AKwfqHVfY6Z7/ALtYBk7fV/7k/wA1B+gbfV/7k/zUH6B1TyHRfLGsAyfpLSPS/lx/oH0lpHpfy4/0Drx9zoy9msAAKSAAAOKpNJWJ4pCiC+VGzwuZOxv1ewZ/ECSRylPh2VTDzJznHb25GbHk5d41gGXGXu2ZWdmTsFX/AL7/AMrB+obfV/7k/wA1B+g1gGdPtW9XvGT9JaR6X8uP9BoJVMlYnhnp475UbtExk7G3X7B2GcqolOWKIp6hPfNjZ4r4idibqP1B8x8rRAZPFauRydPqOypoeZJwCjt7czNzzc+8Noq6Xkdi263+0YsEq/r5vU2ncHV7w6fatYToeiQd/iYh462X9rJ9hu8nv4t/bzSybL7x1oy9MsTHAnm3xSueVpkzmba+wJlLwXGzlogACksRVwXp01PFAnl4E02aZdFE2fYZjP2LhFTvqtPmYiaXzIrZZO+Z5HnqZj1YDnfhz04dJ8TL15eeQ8LEk+/a4dlta3M47tX0LLq+8ehEi6mpKjZtcnEw3t3jJnZ9D9RDEVcHJyNREtpE2ybA2HJtI2cmPeiP1meYbzx78msMu3Dqu4JpJ9myRbLa92Rx3aNqeXX94l46q9I/ayfGxfJ78ELNrzSPtIdZleqNKTyYKmhvmx3NMxoSuY+yEjZnIbaGpJKjfsk7Ew2u3TJndtS9RiZMbfluqu3KT5puOMyXJqqeSrRz7JsF2BPsM7XNot02d2Msxy4y4s5GrTv92ot8t1nuwkdrORescpnByTKUSZ9Mm7FNl3PFacx3Jv4j9v3iRLwjnI1EKKryrJsD4k64jZyct2EvWRZDbdd+P2TJvtz+70wxKxSZ0SgqjTDsXQalkd7kUP8AEbExP1DrsSunb1PmYiaXzEVpE768oeepnF+A0EqmSsTwz08d8qN2iYydjbr9gq6y4qZvHmJKPVpNVTnHAVk2DykvM7XM2zYndhlTE05BWJJSYHlSbthTOXKPDym/1M772uhDVVJpydREtQwXzY2xpLkWMxNDvHzWzPLUFUuTXKPFAnntKnM0yw+qLsNuwZZbNXuqWS7nauVU+1+D83i/lsVrP4XaMn1bsMcuCamTNo8uRBG82S+JCx5PFEZDjQ1uBUJ9MnS9lttwE119uRxRbxa9uZ9YIZXFHCCNLKTWplrYUWI7WQGZ5ZnqfWJl5mX4Ns4uP4vQjBoH7Uqn9L8pjeGDQP2pVP6X5THTLvHP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AAAAAAAMSoJpKZQrnrIMVCrsx4nMsGwiKHTOJzbTQcfraqn/zVtF7CsvP/APSbwf8Abj0I8zUk06jKEy1PBioUtzSXKHCuIi5xuZuZv6hyymufR1xu+PVXwfUyZqhbIRxuhk2YELHk5GcWuer6jrUf3gpH9b8hDEhUyUdYQzyjspEGJs0TGbPC0X/q5x9fgNuo/vBSP635CGS7x19W2ay39GfUk05GoTU9PBtKFRcyJyga0ii5556m/wCA5cZcb/YuNjYv9sttdt/mMXY2vrFUK3ZeNKzKl4yabhYR3W3tun6yY+0hi16XJJRPgUT3XSbXmWH9Yci6iygtL7xGV1zPJ5573jN8Xy+ee1VYqMManjBKowopfRorLsZyKGLUt1vXqMqXLnVVROVrJ9kqC3Hn2Edrk0O6TO7EWQJVMlZWIZ9XjvlRviRMZO0LFzfYWg0FmyS6fUOKeWTTcPE1hwGPLnZxXG/sEW9XLpJ08R6CdTaRTqeoxZOGmmW4u9GbseXW+p9Q8+urSufwfgkq0920vaovIrrYyM90iy6iG3QU0lYnkVZRBeujuea5k7GcOhZaE2gxIEXGNPoaXEw8TH3rXZjfTuHTLeuPVyx1v5vRty00ngzR50+CDHmlbiROcN+8xdrNcM9HyPF+zfWMDE2X+DarufrzLfXr1AuqV9QgURTsNNMfY1dr4TERR7jObnlnpqQz0qadX1EMhPBsyFO7QuUeFcT9bHE5l3DLZvWPnnnq2Y3W8vPPPRoUv/yqpO+uVJU+BK8nzXhizLd5ueZdQ2pcuTSk85Wsn3zY7cefYZXMbQ7pOzORZCWXDJpiidIo1Px5pW7RDjHDZk8PO1dz0FSWkyZSiFWoPHXE7z84XybmkbaZDpjLHPKyuWErqvJ1BNsqaHnycQo8bszJjhYyI/W40EqaSjTwyE8FkqB2hczZzfr9oz/pLSPS/lx/oHHW1fslPt1vlN/Cs7OcWb5/cNlxnrussyvpqNYBk7RV1XI7FsN39oxYJtnXzet9O8Ngq/8Aff8AlYP1FdXtE9PvWsM5VW6cjURSFCiybAzw2RGzk/UXrGL/AOEv+8UaCVXOlJ4YKRS8dCT4czaChfPPKLPV9RPXvza+jXmnXj9JP5OnxbUpi5kljgu7czJiyc+4Nvq/9yf5qD9A+113+F2f7E7EfwZu9w4l2r9rKNut8nuYVnbzTzfL7g+anyzzyOSqTUUaeKeortkqBni2SE2c26vaPPzElDiTyYIKpZNguxJmzxne55ZdTD1SWiU5Gohnp09k2B2iviNnJus/WNEZfh77/wCaT4mu3+I8hSEKunzij4mxlMr/AMzaihZ36tNDFyFWrrV85JU9lta5PgFHh6kW8bO7GfeNmT0tR7vgPhdTUlRs2uTiYb27xkzs+h+ohvRqann5HXu7vn5pOIEk/lKhDtSmLnznOC7syI2LJi7hWhpqSnX7JJw8Rrt4zdnbU/WYk2JXTt6nzMRNL5iK0id9eUPPUzi/AOOtl/ayfYbvJ7+Lf280smy+8J0zvNee7L1Xtd+ezWGTxAkkcpT4dlUw8yc5x29uRmx5OXeNBKpkrE8M9PHfKjdomMnY26/YOwuyVEtxZP2uh/xS/wD2JOG3i79zDqlrdOWKIZCdRfNjdobIidifrL1DRHFUmkrE8UhRBfKjZ4XMnY36vYM1Z2buXvGf9GqR6J8yP9RIum1ekWKpqnbk0L4sOHBKbQizzPU+rsFfEuy/slRsN3lNzFv7OceTZ/eHGiuRylQp2ypoefOxyjt7MiJzzYu8RZJ9PPO65bfr552ckvCOTEnhnrpWySpr4MVxzL2NotCybLXtEiWnU5Yohn0FXs01O98WHFG9xMXPP1GK5cunVVROV0yfYugtefZEdrk3NiYjciMhxXSuZDW020JpDutxLOc3/lw56tD+Iy7vflU1O3Hn6i6qcxLW6ds6ae7xY9/NY9ISfVhLS5qtFhS0ynak0T7LJwyg2jW/M84bTN89WyFXFfGNPw6fUcOmzOZJwHZjzzM7ucRmM+ZMnI1EmbU5GyLptzL7ymMxN5OHLQyh73E3e93zz6tmtannn0aFUW8Y0+bTMPDqUxvq1zsxlFzubzSfUZ8tTJm8CJ0iCN5sm3EhY8nmOQJeEclYnhRVeVfKjfEnXGTsbluwl6iLIZSOXOio9Rjgn2SoMLEl2Ed7xZZ9TCblu7nsvHDU1eOW3UuQqFZXSt1SmwMKPW24iI8tDy7Qqi1JI4PzaZh7Kphb6tccdu+UXO0PLPXrGfSatJlKKZAoLClJMV5mZveR9REKpkydWVElSqkXyo7tkR3kWKxNHvkzMz566EHVuXXqzp1Zv0EqZbTZECeSl2eozXw48SGPFY3PLSFoT7xoYXGNP4vp6bDpszmKsR2Y7j3D3ucRl+IhjS8Zzpcvam2t/rWH0m3/ANH8FrN69R6RCt2q+XNl4KmU2LJuusd2z0NyzyF4zfHojK659Xn6byFPoy6bupk2Pix623GZFlqefYH/AMAf9+dDhB9V41xt3bcHA677Gu00b1jJqP7v0j+t+chFvTufT/S5OrV+v+3q6X9kcH5XGHI4T3/xM8Zto/aQ5JZk5AnhjUSMWrq3eXeRYlh9pbpNCff7RxrlSScYSEKmd9W3tqgtPsI4MyJ9ezvGfLhqNTUTlsFPxUKu3Ek40JX2Exb2pMZOLuWrqeiJjubvq0KGix6hPqc6ZtV1uAptsuyOGLdLTszLqG2qUyUaeKeojslQM8TGbObdXtGfxWrn8nUKjtSaLnycAoLuzMjcs2PuHVLRKcjUQz06eybA7RXxGzk3WfrF4yyakRlZbu1nrlCStWbIi4ywXu5U5OG7Nqzux/cJdrq6X9rVPYbvJ8hBNv7ebo2X3j0C6pJKdZtc7DxHt3TN2Z9C9ZCTjRXP5Sn07ak0XMnY5QXduRk5ZuXcMsm+/Pn4qluu3Hn4HECSfylQh2pTFz5znBd2ZEbFkxdw6qq3TkaiKQoUWTYGeGyI2cn6i9Yz+JVaWn7PtG3Jof7JYUq/N+e7kx59zDWpeycXyuL+jZ2a9pvrnq42b9JpN13t2k2irquR2LYbv7RiwTbOvm9b6d4cQJJ/KVCHalMXPnOcF3ZkRsWTF3DWAV0z15T1X04AABSWcqTTk6iJahgvmxtjSXIsZiaHePmtmeWorSqZKxPDPTx3yo3aJjJ2Nuv2DsM5UmnJ1ES1DBfNjbGkuRYzE0O8fNbM8tRPbmK78V3n9OS+/wCAqGVIqSSorpGyTsTDuu3TJnLLUvUY1RssvZllncAAGsSLkW1WTJUzBUynwp1t1js+WhuWWYUtbxjT5SrDw8R9252YzLXuFYyap9mYtUk+rHlee0hhzN7Wd8izE3jlU54aCpNJWJ4pCiC+VGzwuZOxv1ewSU1TOiUKUSiPFmpbXnMUN9xGfNLRtBojOrCadNTlPRwOuk+QicsnMii1y0fULxzCc8VojOrCadNTlPRwOuk+QicsnMii1y0fUVpVMlYnhnp475UbtExk7G3X7B2G2SxktlcUqmSsTwz08d8qN2iYydjbr9g7DJQ/Z1QjQxcmmmNscGrsRnHnrqfX3DWDG7hlNUAAGsB5SpchT6yhlbqZNgYUGttxkZ56nn2j1YyVH1XhAjwd3bb8frvsg3ddG9QjObi8LqtYBk8F/wB30vv/AJzGsKl3NpymrpOu6JH3eJCgTruiR93iQoGsZNR/eCkf1vyENYZNR/eCkf1vyENYTj3qsu089QAElUW8XU+aqw8TDbduZ3Mi17xtuptkm7pJwX/d9L7/AOcwpPL1BeulbyZTh4Uel1pGR5aln2iulouLqfKS4mJhvvWs7mZ6d4k4L/u+l9/85iJO0q7ftWNYAAdHNxVKZKNPFPUR2SoGeJjNnNur2jz8xNOlcF5NJjgZdOuw5Tlm0dx56aZ6jQrn1rApfN227ldbLGi06301Dp3CD+Ti3vxMSD8Gb1uOeXN1+DrjxN/j/H6lc+tYFL5u23crrZY0WnW+mo1hk0nl6gvXSt5Mpw8KPS60jI8tSz7RrCseeUZccAAApIAAAnXdEj7vEhQJ13RI+7xIUAAAAAAAAyfo1SPRPmR/qH0apHonzI/1GsAnox9ldeXuydgq/wDff+Vg/UNnq6Xltt263+z4UEq/q53U2vcNYA6YdVZO31f+5P8ANQfoHGiuRylQp2ypoefOxyjt7MiJzzYu8awBq+51T2ZP0lpHpfy4/wBB1S1unLFEMhOovmxu0NkROxP1l6hojiqTSVieKQogvlRs8LmTsb9XsD5j5XYBk/RqkeifMj/UOIEkjlKfDsqmHmTnOO3tyM2PJy7w3l7GsfdrAMnYKv8A33/lYP1DZ6ul5bbdut/s+FBKv6ud1Nr3B1X2Ome7WGZxakqKSRtcnEw7rd4yZzz0P1EPjb6v/cn+ag/QcUlTUpk0Ea1BgJIXun4xRW55bpE+rEMuUvdsxynb93biBJI5Snw7Kph5k5zjt7cjNjycu8Nnq6Xltt263+z4UEq/q53U2vcH0lpHpfy4/wBBWhqSSo37JOxMNrt0yZ3bUvUYydF7Vt653iTb6v8A3J/moP0D6S0j0v5cf6DWAVq+6d4+sAGT9GqR6J8yP9Q2Cr/33/lYP1Dd9jWPpWsMRVwXp01PFAnl4E02aZdFE2fYZjrtFXS8jsW3W/2jFglX9fN6m07g4/SSOTqEWyqYefJY47ezMiY8mPvE2437SpMp9lJ/4iS1D05ND/u5V+X3kx+Acf0io0/DqEWHic+S0Zsx5ZkXqIxrIakkqN+yTsTDa7dMmd21L1GOqpNJWJ4pCiC+VGzwuZOxv1ewOm6+WnVN/NGJOoqunbROoijDxLWT2Ebtlzoj9ZmJZy1JxgomK5fFdSgttnXHO1LPIt3msXeNCXQZyNROjpi7ZJU215eCUxmLtiP1n94kmVGdKTyUXCJI0qdddOxCzY3LdgL/AGSEWa+n7f6XLv6/v/tqpajOiUQyFyTZJs18GHEKZexPFoWTZa9oKk05OoiWoYL5sbY0lyLGYmh3j5rZnlqMWSiV8Xp5aSZxpTY7rpNpSdDyzPe5zn3BS61h4Senp8bFexJfbgM5nvmW9dmfq0G9fpkzo9cfPPKqriLj6nyFVPmYmHdZDa17mRHmbMzGJV1S4xp8FUSTtnUoXulW3NeZQlmZNoRnoY1fKfalJ5bF8pK5uO26WcXNtzPTMZUmakpFQTqkim2mrbrocMzawmLM3i5xmMy779/JW49te3lj0qVTJWJ4Z6eO+VG7RMZOxt1+wY9A/alU/pflMffBmZOlJ5lOUSMKakZzvI3vM4ur9R14L/u+l9/85i5erSLOnbWAAHRzAAAAAAAAAAAAAAAAAAAAAAAATyelqPd8BQJ5PS1Hu+ACgAAAAAAAAAAAAAAAAAAAAAAAAAABPJ6Wo93wFAnk9LUe74AKAAAAAAAAAAAAAAAAAAAAAAAAAAAE87paf3vAUCed0tP73gAoAAAAAAAAAAAAAAAAAAAAAAAAAAATzulp/e8BQJ53S0/veACgAAAAAAAAAAAAAAAAAAAAAAAAAAAE+2p/OfCYban858JgKAE+2p/OfCYban858JgKAE+2p/OfCYban858JgKAE+2p/OfCYban858JgKAE+2p/OfCYban858JgKAE+2p/OfCYban858JgKBPO6Wn97wDbU/nPhMcZquQamREUeUNz5H2ALgE+2p/OfCYban858JgKAE+2p/OfCYban858JgKAE+2p/OfCYban858JgKAE+2p/OfCYban858JgKAE+2p/OfCYban858JgKAE+2p/OfCYban858JgKAE+2p/OfCYban858JgKAE+2p/OfCYban858JgKBOu6JH3eJBtqfznwmOKxXIjTRwwxuZt1H2gLgE+2p/OfCYban858JgKAE+2p/OfCYban858JgKAE+2p/OfCYban858JgKAE+2p/OfCYban858JgKAE+2p/OfCYban858JgKAE+2p/OfCYban858JgKAE+2p/OfCYban858JgKAE+2p/OfCYban858JgKAE+2p/OfCYban858JgCHokHf4mKBCjVyIE0EMUbGT9R9o7ban858JgKAE+2p/OfCYban858JgKAE+2p/OfCYban858JgKAE+2p/OfCYban858JgKAE+2p/OfCYban858JgKAE+2p/OfCYban858JgKAE+2p/OfCYban858JgKAE+2p/OfCYban858JgKAE+2p/OfCYban858JgCHokHf4mKBCjVyIE0EMUbGT9R9o7ban858JgKAE+2p/OfCYban858JgKAE+2p/OfCYban858JgKAE+2p/OfCYban858JgKAE+2p/OfCYban858JgKAE+2p/OfCYban858JgKBxVJpKxPFIUQXyo2eFzJ2N+r2D521P5z4TEy6rp0sm4or4z0hYyfMutgHl6ojnIJOwqYceVD0Wc5Q2aHHulq7tn3DnEvUmrJZdyhaGxdjD5nzpiucc6cbxH6i9nUP4JxxmPZWWdy7p5qs5KaTIkQ2RS7rpjviOblkejDVSp45SiGUom464ndBba+T+ULLTe/AQy00uM4r4X7MzyHwrlJ0yaOdg3WtlcZdbDhf6bDe9foi/D+DlzcJv7o9RTqbBNnKIlafC5tsi+7D1feI83yP1COWijpiicdTl46ErWU3W2ZfyQ5m5mRfiMNPChU3YJXWs/OLxHbY0/m/xMV/8f4f/AFn5InwPg/8ASflHRNUTp0xZClnbQU6y2fbZprumXrYRSps5JPgnyIrJsD2xMRs5MeRjmhM5iaCZGbxG/iKDIoiYx934H9L8OfBmMnFfP+L8fKfE3ONcMwyY2Mewl0morE85JGfFyHdw5G7NfNz3nfUn7xjU6ozaRPOOCG+CPnQuRXMRtmx9o0yqxtnwlY//AOx/9h8j439L/Yy57V9f4X9T/fnHeNFLQZ0pPCkULsdCTvIwShfN+cRvrmOK6m8HadZtcnDxHt3phuzPofrIS4vB2fylQU7Upi587DmQXdmRZFkxdwqQ1Lg7Tr9knYeI127MN2dtS9Zjj8v0/d0+b6/sr462r9kp9ut8pv4VnZzizfP7g2irquR2LYbv7RiwTbOvm9b6d4fSWkel/Lj/AED6S0j0v5cf6C9z1yTq+mJsFX/vv/KwfqH0apHonzI/1D6S0j0v5cf6B9JaR6X8uP8AQPk9z/7PSNYBk/SWkel/Lj/QPpLSPS/lx/oK68fdHRl7NYBk/SWkel/Lj/QPpLSPS/lx/oHXj7nRl7NYBk/SWkel/Lj/AED6S0j0v5cf6B14+50Zey6T0tR7vgKBhy+ENKhUzozVbsVrHhxZ5ewdvpLSPS/lx/oHXj7nRl7NYBk/SWkel/Lj/QPpLSPS/lx/oHXj7nRl7OqqkyZqiJWnPAXGzT84mybmmbaZDl9rof8AFL/9iTht4u/cwfSWkel/Lj/QPpLSPS/lx/oJ3h6VWs/WOqWrSZqiFIoLAXG7yM4myfnETaZjRGIqrdDWJ4pChRfKjZ4bIydjfqL1DP2ukJf2TU9hu8pyEc2/s52jZ/eHXr123o36aerAeZS8KJMpRCmUTMeUTustOF8n5hF3fiND6S0j0v5cf6DZ8TG+qb8PKeitdTUlRs2uTiYb27xkzs+h+ohJsSunb1PmYiaXzEVpE768oeepnF+AfSWkel/Lj/QPpLSPS/lx/oMtwvO2yZzjTPVKZydRFPUR8TTZ7PExKMa0m6ua34v6h146SLqf9rJ9nTT/ACe+ceJaefNJyYyL2iv6S0j0v5cf6DPUraJOURK0yvBXm1s/DjibJj3Ty0yE/dfPPuX9888+9zqUJojmkv5Y5rX/AMO2szaeTscv9oYs6CTFPjiTSsKWbNBcZtl2mPiVKsI4YYnI9TbUdiJiYheOPrUZZekc5C2JEjVyJcDmos335lpvp1u47pVSdSnhgUK9imy3eZhnMxnPsLmt+LjngwTJhXE5dZDpsafzf4mOeXwMcruoyx+HnznhLffhrxxpUs6Xxog2GCJ7eWObf/8Ap0bL7xnY6GXyPGWNi/2jAihwGz5v8V2nqGRAspmCUc4sI+uHeibP1DR2NP5v8TGX+nwvpPyc58H4E/8Axz8p/BWIoZk+CVEh2SOU90OLiO5EZf8AfrE8By4Jks1MnGlQvyd1rv6yH8KEoFU2CEmhgZi7HIdDIoiYx9v+l/pvhf2dSd3z/i/Fy+H8TWPEnbTXpdASKzlxnDenlu81zLaXfqd4LTy9Y9YPzxOuV08zJPPwii1OwotPb7RrlN4PTyxKgp2lVFz5tkyC7syLIsmLuHzvjfB/+PdTs+l8L439+bvdrcdbV+yU+3W+U38Kzs5xZvn9wbPV1XLbbsN39nwoJtnVzut9e8PpLSPS/lx/oH0lpHpfy4/0HHeN75O2sp2xVoaakp1+yScPEa7eM3Z21P1mKxk/SWkel/Lj/QPpLSPS/lx/oNmWE7VNxzveNYZyqkyZqiJWnPAXGzT84mybmmbaZDl9JaR6X8uP9A+ktI9L+XH+gXLC96THOdo6pajOiUQyFyTZJs18GHEKZexPFoWTZa9o0RiKq3Q1ieKQoUXyo2eGyMnY36i9QkS8IZKZRDAoqW2ypjvMwDl4LF2EW8/4MM65O9b0W9o9MAyfpLSPS/lx/oH0lpHpfy4/0FdePunoy9msAyfpLSPS/lx/oH0lpHpfy4/0Drx9zoy9nSqJo1CtIcmbgz4b7Jtt1rkT5HkeWQ7oVu1Xy5svBUymxZN11ju2ehuWeQzZ3CClxK08ZKnhguuPDiycvYOa6sUhVZMlL8FTKfCnYMcVjs+TMbllmJuWM5lVMcrxY9CAxEvCinTU8MaiZgTTd5dsUTZ9pEOv0lpHpfy4/wBBXXj7s6MvZrAMn6S0j0v5cf6B9JaR6X8uP9A68fdnRl7H7E/4b/y/jFFdEfcNYYiqt0NYnikKFF8qNnhsjJ2N+ovUOKHhKkgvkq1eJhtaowzLFdzPdIsmyL1iZljLrfCrhlZvXKud9lVBQum7yZTbix6YNpMWWZxOZ9Wg1hiKq3Q1ieKQoUXyo2eGyMnY36i9Q4oeEqSC+SrV4mG1qjDMsV3M90iybIvWEyxl7lwys7NaqIuMafNS4mHiNvWuzGR6dwUtbxjT5SrDw8R9252YzLXuEn0lpHpfy4/0GfLrdOTVidPgUYspXbiRWRFg2QsXVvP+AXLGXeyYZWa09MAyfpLSPS/lx/oH0lpHpfy4/wBBXXj7p6MvZrDJ4Ufu+q9z85B9JaR6X8uP9A+ktI9L+XH+gy5Y2a23HHKXehP9V4QLMbd22zA677IN7TRvWNYeJptSSSOJsWdbs2Pi7pnbc7dWfcPQfSWkel/Lj/QThnjrurPDLfZcu6JH3eJCgYavhDSpiaOCBU8RsxYcXb7B2+ktI9L+XH+gvrx90dGXscKP3fVe5+chrDzNerdOWUefITqL5sdrQ2RE7REfWXqGh9JaR6X8uP8AQTMseq8quGXTOGsMnhR+76r3PzkH0lpHpfy4/wBBn1it05enJFAoaVO8pOsi5NjIy3Wzdm9QZZY9N5MMMplLpq15TOR0efPTx2TYLWiYjZ4iLr9orSppKNPDITwWSoHaFzNnN+v2jz9YrdOXpyRQKGlTvKTrIuTYyMt1s3ZvUND6S0j0v5cf6B1Y9XcuGXTrTWAZP0lpHpfy4/0HJVwop0pPFGnmY80maXbFC+faZCuvH3Z0ZewjUyZSio1aONkM7Cw5rHmxWnlrrloOMna6dwfToZXJ1KZdhQZG7RuefN5p9Yz4V1OlJ0NONZjoSxNpPCihfO6H169hiuZW6cprEmfGowpSS7DisiPGvhY+rdb8Ry6p7+Xu63G+3k7PQJU0lGnhkJ4LJUDtC5mzm/X7R2GT9JaR6X8uP9A+ktI9L+XH+g69WPu5dGXs1gGT9JaR6X8uP9A+ktI9L+XH+gdePuzoy9msAyfpLSPS/lx/oH0lpHpfy4/0Drx9zoy9ly7okfd4kKBhq+ENKmJo4IFTxGzFhxdvsHb6S0j0v5cf6B14+50ZezWAZP0lpHpfy4/0D6S0j0v5cf6B14+50ZezWAZP0lpHpfy4/wBA+ktI9L+XH+gdePudGXs1gGT9JaR6X8uP9A+ktI9L+XH+gdePudGXs1gGT9JaR6X8uP8AQPpLSPS/lx/oHXj7nRl7NYBk/SWkel/Lj/QPpLSPS/lx/oHXj7nRl7NYBk/SWkel/Lj/AED6S0j0v5cf6B14+50ZezWAZP0lpHpfy4/0D6S0j0v5cf6B14+50ZezWAZP0lpHpfy4/wBA+ktI9L+XH+gdePudGXs1hOh6JB3+JiH6S0j0v5cf6Dik4Q0qWmggjVNETuWHF2+wOvH3OjL2bgkXU1JUbNrk4mG9u8ZM7PofqISfSWkel/Lj/QPpLSPS/lx/oMuWF71sxznaH0apHonzI/1DiXZf2So2G7ym5i39nOPJs/vD6S0j0v5cf6B9JaR6X8uP9Bn/ANf0V/8AZ9TYKv8A33/lYP1D7XQ/4pf/ALEnDbxd+5g+ktI9L+XH+gfSWkel/Lj/AEDePv8Aqaz9Z+ht9X/uT/NQfoHHWy/tZPsN3k9/Fv7eaWTZfeH0lpHpfy4/0D6S0j0v5cf6B1T/ALfsdN/6/ukXVLg7UbNrnYmG9u7MJnZ9C9RAhTpJ9/0eW7La2NyRx3a28/T+LTtFf0lpHpfy4/0Ei6pcHajZtc7Ew3t3ZhM7PoXqITbO+42S9tVX9rof8Uv/ANiTht4u/cwcaK5HKVCnbKmh587HKO3syInPNi7xlf8AhL/vFDa6Ql/ZNT2G7ynIRzb+znaNn94zq16/r5+7enfp+nn7OqqXQ64oigTz2XTmaZZH1F2GxaEOq6mq47Nrk8cM9u8SfC0fQ83y9jesZ6pZJWJ4pCjhHfKjZ4dhMnY36vYM/wCyEP8Ail/+3Jw28XfuYTcp5/HK5jfP54dkqmcoUQz08e01dQ7RMUGDaTde7E8P3e0aG2pKrvSZdylT5dFcZY1vN5Q2KFiK7LXQYiqt1FYnikKFF8qNnhshJ2N+ovUOM3BnqIpkiRgSja2XecTZdp+sb8LHL4mXRhz53Z8XLH4ePXnx52VoKjMRSIIUkGDGb40blFi5nbkZZM56ajtTKnNpk12eWfOhyz1629YlIjM7otR9GRRExj9B8H+kw+H8Po7vg/F/qsvifE63vUyiWqkwzZMV0EWhsZeodh4Km1KbSp7lvSoudDkT5H1sfaPZSaklnSimQTXhPTdP9B8743wb8K/R7/hfFnxJ9VYCfbU/nPhMNtT+c+ExwdlACfbU/nPhMNtT+c+EwFACfbU/nPhMNtT+c+EwFACfbU/nPhMNtT+c+EwFACfbU/nPhMNtT+c+EwFACfbU/nPhMNtT+c+EwFACfbU/nPhMNtT+c+EwFAnk9LUe74BtqfznwmOMpXIJTPiOPKK1sj7AFwCfbU/nPhMNtT+c+EwFACfbU/nPhMNtT+c+EwFACfbU/nPhMNtT+c+EwFACfbU/nPhMNtT+c+EwFACfbU/nPhMNtT+c+EwFACfbU/nPhMNtT+c+EwFACfbU/nPhMNtT+c+EwFACfbU/nPhMNtT+c+EwFAnk9LUe74BtqfznwmOMpXIJTPiOPKK1sj7AFwCfbU/nPhMNtT+c+EwFACfbU/nPhMNtT+c+EwFACfbU/nPhMNtT+c+EwFACfbU/nPhMNtT+c+EwFACfbU/nPhMNtT+c+EwFACfbU/nPhMNtT+c+EwFACfbU/nPhMNtT+c+EwFACfbU/nPhMNtT+c+EwFAnndLT+94BtqfznwmOM1XINTIiKPKG58j7AFwCfbU/nPhMNtT+c+EwFACfbU/nPhMNtT+c+EwFACfbU/nPhMNtT+c+EwFACfbU/nPhMNtT+c+EwFACfbU/nPhMNtT+c+EwFACfbU/nPhMNtT+c+EwFACfbU/nPhMNtT+c+EwFACfbU/nPhMNtT+c+EwFAnndLT+94BtqfznwmOM1XINTIiKPKG58j7AFwCfbU/nPhMNtT+c+EwFACfbU/nPhMNtT+c+EwFACfbU/nPhMNtT+c+EwFACfbU/nPhMNtT+c+EwFACfbU/nPhMNtT+c+EwFACfbU/nPhMNtT+c+EwFACfbU/nPhMNtT+c+EwFACfbU/nPhMNtT+c+EwFAAAAAAAAAAAAAAAAAAAAAnndLT+94CgTzulp/e8AFAAAAAAAAAAAAAAAAAAAAAAAAAAACdd0SPu8SFAnXdEj7vEgFAAAAAAAAAAAAAAAAAAAAAAAAAAAAAAJ0PRIO/xMUCdD0SDv8TFAAAAAAAAAAAAAAAAAAAAAAAAAAAAJ0PRIO/xMUCdD0SDv8TFAAAAAAAAAAAAAAACHjZD5/4Iv0FwCcplfs3z84jOZ37Nk/Df+Yh42Q+f+CL9BHU51OqEiyKe0Rc2KyLLMn8BtAI18X3n5f7R0/G/7T8r/L87c5UZwRDoPY1WmS6jIti3Yy5sWZtmT5P6h406es2rY7OU7HLsftHSb1y6zeuXPjBPIiMp0dhHzcjN/uIcVdQQKU0cnabbmzw4j637B7yk0uVTZFsO9GfOizJ8zbJ/WLxrX5hKnUWVOgnS4mmQPabR5OTCrjhB5/4Iv0HvZPS1Hu+AoAfmiMopUiGVMJoifLvHeKIoSc9B6Gq8GpOBdT5dkcP8NxndmXWZ5dYw6dS1FTn2GdkEPOiyNnI2yf1D6/wv6jH+39z5fxfgZf3PvKZTptWUMW7Kh50WRtkfU5dg90nkS00iGTKK2CF2J/W484mgr6WTDKkorYIdCxZZ+vrHXjaORydQqWyqYefJwL7ezMiY8mPvHx/jf1mXxLzjdfh/L1fCwz+HOMLb9+P8vRgMxLtCxPDPT1O+VG7RYBE7G3X7B12Zd/eHyYRz/uZf9b+n8un9zP8A6X9P5XAOCaVPl3Y6jGdm3Chb7h3HSXc3Zp0xts3ZoAAGqAAAAAAAAAATyelqPd8BQJ5PS1Hu+AoAAAAAAAAAAABIupqSo2bXJxMN7d4yZ2fQ/UQrAZZL3bLZ2ZOxK6dvU+ZiJpfMRWkTvryh56mcX4D+p6weLNl1BPsccDMV+Jc/sLLq+8aoCbjl/wAbr9U53Kz5db+7/cQ8bIfP/BF+g5z6hTlEmKVNmvBFqVsX6D+qqTJmqIlac8BcbNPzibJuaZtpkOX2uh/xS/8A2JOG3i79zDn/APbO9n5f7R0fFvbKflf/AO55VXLgTTzKVMxJfVEzPkP5CZRE5D1hLkq6IqctgwlcfOTucTNvFvFloRGPMVOmKKbPth3pcXNiyJ8ifJ/WOuNtnNXJlJrLv596eNVKTxlFNithLU2PIfzjhB5/4Iv0Hp6DQySEShSTz+ov5dS6jY8hvCmvyqAqLglBOmYp9cVscL5+oaHHCDz/AMEX6D166mS46hLUposBZG/LtczERc0zbTINtV07dqEvETS+etuInfTkyz1MofxE9Wu6unfZ4yXOlzlE2bLiugja02Z2LMdYoihJz0G5UEyOuFMUUuZiTpbXlaZO7EXOYtCMZNNpaipqLIt2XDzosjZyNsn9Q+v/AE/x8J8Li9ny/j/BzvxeZ3TpJMK1QRTZmHKLWJnbL/2HtE6+mppEMmVNtghditi7X7BMmT1GjySlSIOMYItCeGTh9fW7u/cwqS1aTNUQpFBYC43eRnE2T84ibTMfL+P8f4nxcu+p9Z/t6sP6b4nw58ln5f7n7PvjZD5/4Iv0DjZD5/4Iv0FwDjr4vvPy/wBq6fjf9p+V/kAAHV2AAAAAABnKk05OoiWoYL5sbY0lyLGYmh3j5rZnlqOyFbtV8ubLwVMpsWTddY7tnoblnkKxIupqSo2bXJxMN7d4yZ2fQ/UQnVnZW5e6sBk8ZcWcjVp3+7UW+W6z3YSO1nIvWNYbLKyyxLP6cl9/wFQln9OS+/4CoaxIuRbVZMlTMFTKfCnW3WOz5aG5ZZghW7VfLmy8FTKbFk3XWO7Z6G5Z5CsSLkW1WTJUzBUynwp1t1js+WhuWWYmzXMVLviqwEiFbtV8ubLwVMpsWTddY7tnoblnkKxsu2WaBIuRbVZMlTMFTKfCnW3WOz5aG5ZZisAs2S6SIVu1Xy5svBUymxZN11ju2ehuWeQ41hNOmpyno4HXSfIROWTmRRa5aPqCpNOTqIlqGC+bG2NJcixmJod4+a2Z5aitKpkrE8M9PHfKjdomMnY26/YM78VXb5oJVMlYnhnp475UbtExk7G3X7ByqiLjGnzUuJh4jb1rsxkencJJ32VUFC6bvJlNuLHpg2kxZZnE5n1aDWCczVZeLuJKWt4xp8pVh4eI+7c7MZlr3CsZK77OqEC6Hk00x9sj1diIoMtdT6u8awS+lMp6wAAFJeZqyadEoqcgoHmr8LZoXLfsIji9jeth6BKpkrE8M9PHfKjdomMnY26/YM+ufVcCqc7YruS0vvaHXqbXQODvIU8kM3dUpvKwa23GZlnoeXYOc4y1553dbzjvzzsuXdEj7vEhQJ13RI+7xIUDo5MnhR+76r3PzkNYZPCj931XufnIawmfavnuq/ZnnsDJqP7wUj+t+QhrDJ6dwg/k4t78TEg/Bm9bhkY+5Uf3gpH9b8hDWGTTv3gq/wDR/IY1gx9aZekBk1bl6ggQzd5MpxMWDS60iMs9Sz7BrDzKhTOlJ6tVkcbSp2DgTWLNjtiyPvLMhmd4bhN11TrcCnrK/h3bTZyFzW2nZzuvt0GtS0XF1PlJcTEw33rWdzM9O8Z8xNJmqJNJSwOhk3bXKc8nK6DM89c8j9o2xmM8/dud8/YAAHRzAAAAAABOu6JH3eJCgTruiR93iQoAAAAAAAAAAAAAAAAAAAAAAAAAAAAE6HokHf4mKBOh6JB3+JgKAAAAAAAAAAAAAAAAAAAABwVLJCOEolEywj0yM/D2juPzOprZi9XFOjid2bL1EX+gD230lpHpfy4/0GJXVlJWPPTquW6yw497QuvIsiHmRy8v/u/zfoKwzuF3inPCZzVXQVFOZNFM+E/0H0dQSl/5vwn+gzZ8i/eh53iJ5UqKbE3UWpj3T+tz16PHf6THbZTT0ytQRTp+FK64rDibL1D2SevUVNIhkylVsELsWHH2v2DwUMJQQsWg/o8nxfjZfEvL0/D+Fj8OcP0pJVUS2IoU068z/wDTEXiXqFo/KoI4pcZRQG0RaGP0ikKoltNkqIjc43z9hmX+g5Oq0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B4Ku1qcsUnBAdsmHQmI+ovV2kPej8oAAAAAAAAAAAAAAAAAB8lz4u4fQ+S58XcPoAAAAAAAHOKRLjiOKKFzP1j+YUcOUuZbD1Fa7DqAaNuV06HKy9v4nIn7gxrfKw2Ppm7jqAxqim1aakmlGmmc3UrS9faQ/SESmFYlgnwkxRvl7Db/QflkcuCY15O2mY9nwepkwqKnm09Vsccy7FPDKZe0RkWp5Nnp2hdwklenAZOz1dLy227db/Z8KCVf1c7qbXuDjRXI5SoU7ZU0PPnY5R29mRE55sXeM6vdvT7NYBnJa3TliiGQnUXzY3aGyInYn6y9Q0RssvZllncAAGsTyelqPd8BQJ5PS1Hu+AoAAAAAAAAHgq7WpyxScEB2yYdCYj6i9XaQ96PygAAAAAAAAAAB/IoSjhOGInIxzwbfJRWPrk7jqADlfHL8oTwlrH/AOw+oJkEx7Ddtch9j4jlwTGvJ20zGNf0+fD3j6HA4ZsEUJ34n/pYiH1jW+VhsfTN3DZp9Ry4JjXk7aZj55aD/wCa/shYdQGsc4ZpHEUEW7H/AC6j7ihKOE4YicjCKEo4ThiJyMc8KOHKXMth6itdhjSyOX5M3hLSD/3H9hmkcRQRbsf8uo/mNb5WGx9M3cdIoSjhOGInIwH9AcrI5fkzeEtIP/cf2GaRxFBFux/y6jWOsMRwRFFCbGQ9bwWrE2fM2Oedx/wHkTamehDyI1uC/wC8CX3/AMhgP0EAAAAAABk7Erp29T5mIml8xFaRO+vKHnqZxfgNYBlm2y6QQKZKycinp475Ud7RMZOxN1+wXjHqFNgjqcpQmi2dZMflmuZoSLmmbaZDulqM6JRDIXJNkmzXwYcQpl7E8WhZNlr2jN64rdb5jRAAFJSLkW1WTJUzBUynwp1t1js+WhuWWY4patJmqIUigsBcbvIzibJ+cRNpmNEcVSaSsTxSFEF8qNnhcydjfq9gmy94qWdq7AM5KpnJ1EKJdHfNjfBnMRYzE8W6XNbIs9RojZdss0DJ/Yn/AA3/AJfxiiuiPuGsAWbJdOKpNJWJ4pCiC+VGzwuZOxv1ewSU1TOiUKUSiPFmpbXnMUN9xGfNLRtBypf2ZhUud68Cb57WKLIntZ2zPMdawmnTU5T0cDrpPkInLJzIotctH1E79Va9FapNJWJ4pCiC+VGzwuZOxv1ewSUdTOmpzkLI3XSfLwsWTmZw6ZaNoK0qmSsTwz08d8qN2iYydjbr9gz132dUIF0PJppj7ZHq7ERQZa6n1d42/wDYnPytYAAUhJVEXGNPmpcTDxG3rXZjI9O4ZNDW49Qnqp0vA4wtwIbrrsMjKLMtO9h6EeU6Dwg/kptN78PEg/8A1G8R+thzz4svnnd1w5lnnnZ6Nd0SPu8SFAnXdEj7vEhQOjkyeFH7vqvc/OQ1hk8KP3fVe5+chrCZ9q+e6r9meewMmnfvBV/6P5DGsMRGpkylFRq0cbIZ2FhzWPNitPLXXLQMu8bj2rrQ/rWPVObttvJa2WPDr1vroNYZ1BTTkdHkSFEFk2C54XI2eIz6vaNEMe0Zn9qpKot4up81Vh4mG27czuZFr3jJpaKyoSkuI/FT71vlcUjPTqbvf1DtUlMmGsJp5xtKQXbTEx7l8JFD7X9TiSYmnTU8lEsgw11Tux5zkbYZvDulloxZMIyu7553/Z0xmp552/docHeXp5Lpu8pU+Vj0utMyLLQsuwawAOkmppyt3dgAA1gAAAAAAJ13RI+7xIUCdd0SPu8SFAAAAAAAAAAAAAAAAAAAAAAAAAAAAAnQ9Eg7/ExQJ0PRIO/xMBQAAAAAAAAAAAAAAAAAAAAPygfq4/I/L/7v836AHl/93+b9B1HoJcimJqUnUKkeNHMuzxYodIm6hCuUUyZIOFIiwZnVFixRdfYYDNHzL5hCgkk+K1oOc7ZlmPiNNOTwkU2C0/aRgPgB0kyJk+K2XDcftIhr0lLFLlqinQMZWNn7ewBiD9B4L/u+l9/85j8+H6DwX/d9L7/5zAaw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ABMUCdD0SDv8TFAAAAAAAAAAAAAAAAAAAAAAAAAAAAJ0PRIO/wATFAnQ9Eg7/ExQAAAAAAAAPygfq4/KAGvJQo4KfLUKY2vfJj6jbqEyuFCUr6vE8fsi/wBRqS0spVRJBTVGCRXMdhxPvDLXIZCaCE5SvGM+rDOFtAEID0CKKsRSYdlk7hP/ABQf6j4rafAqUuI4bYo3cnfQiAYQD0NYqEaGqTYU27Hlcer7pNqXrH0vUwyUkhdLgtnzrnN30Mi9mgDzg7nMk7KUGHyv81x9vYNWbPiqNImTZ+cyUzRe2Jur2DlH+wIe/wDOA5Tk8qGkSpxQcobubn/MwzRrz/2DJ978w/tW+tJJCssziuu+8iIBilz4u4fQ2KhHslMkpIdY7sTuiIyGOA0aIglr1Ry5sVsJdbGfUf6CZemNGsmSD1gb8SI/9RdQTabMb1f6jrVyJZTk66HnndifeRF4AOVCpUFRmR4sVsMLdT9vr9QzZ8BS5sUBaEPT0+HYo0aX/wAyK/E/Ey8Rn0pHCrq0ZRw3lC267PumAxAHr08qsRqChVJfq56w4kHZ6s9RhT5MSOsxS5EN5waE7aw+v2gM0aVDTSlKyydBdD2OZdR9g3EEuqz58MC2Q6aJ7t+DLI20z1YZlDgKXVjhLQv/AOkwGLETRGP0Dgv+76X3/wA5j8/j5xj9A4L/ALvpff8AzmA1gAAHFUmkrE8UhRBfKjZ4XMnY36vYM/6NUj0T5kf6jWAZcZe8bMrO1ZOwVf8Avv8AysH6ht9X/uT/ADUH6DWAZ0+1b1e8YcvhDSoVM6M1W7Fax4cWeXsG4J5PS1Hu+Ah+jVI9E+ZH+ofMfK1gGTxWrkcnT6jsqaHmScAo7e3Mzc83PvDaKul5HYtut/tGLBKv6+b1Np3B1e8On2rWAZPH6SRydQi2VTDz5LHHb2ZkTHkx94rQ1JJUb9knYmG126ZM7tqXqMJlLxsuNnOlY/KB+rj8oFJXVRFCjmQ2G8Ebsfsb9RYkosM+k7VFE0cXNJtd5j6x9qpZrqGmnFzpN13fE3+gpmqiT1NMl/hk3fjC4DDpyXbFkEnQjfwM/wDQc1cEEtRHBLN4CZj7hs06Rsi1VMi/8iz4iMZiCOftVyeC6Psci6j7QEYokpY5yebOI2hlM/ebD0kpPUlCebDUZXJ5Md0OWfq7hDSVk6RR1Ry42OCy3IsniMBggN2iy46qvimqSxTgbLmu5GXU3YNJNJq8xQUCxL9WPnFiQZZerPVgHkAHpKPIgkVVRJ1gK38pmMpZU5qmWckspXVDl7eztAZx8+HvGhTEcKuKMoza1v8AUZ58+HvGzQPKTe7/AFAYZp4ITeXuxFoeoctB/wDNf2QsN2k9CW+54mOFA/bMj3vymM03aFAqSEphxocSHPdcyfI+sh8xMZ5ExD0FJ/eX/v8AkMRUOnyZtQjmRlycDXQ55uRt1jWMscsG3yUVj65O41o+Ei0jO6DDle2E2/DtF9DSxzabMVpJWNPNrN61szI9ctBjXmr45flCeEtY/wD2H1uTpfbCY9hCjXqUs6CqSG5tkV8OWeeUPcIqTLvppmgL67/H68zbXLRxrHmsG3yUVj65O40eDy2WkrSear5GArs84v4TLq7gqayomWCrhxIi9cJNofUO3BSfLj4RJYYYnM7+r/0RDGv0UBk8S7L+yVGw3eU3MW/s5x5Nn94cdbL+1k+w3eT38W/t5pZNl94zq13b077NYAAUkAAASz+nJff8B0VJpKxPFIUQXyo2eFzJ2N+r2DnP6cl9/wABUAycVXSuUqCnak0XPnYZQYPZkTnE5mRephoJVMlYnhnp475UbtExk7G3X7B2GcqTTk6iJahgvmxtjSXIsZiaHePmtmeWonmK4v3tEBIhW7VfLmy8FTKbFk3XWO7Z6G5Z5CsbLtlmnFUmkrE8UhRBfKjZ4XMnY36vYJEqmcnUQol0d82N8GcxFjMTxbpc1siz1GiOKpNJWJ4pCiC+VGzwuZOxv1ewLPWEvpXYBnJVM5OohRLo75sb4M5iLGYni3S5rZFnqNEJdlmklURcY0+alxMPEbetdmMj07gQrdqvlzZeCplNiybrrHds9Dcs8hWM6pJp0ShMtTwYs1Lc0lyhvuIi5x6NqMvHMbOeK5TvsqoKF03eTKbcWPTBtJiyzOJzPq0GgqTSVieKQogvlRs8LmTsb9XsHL6pV6f55NN9sLsfcepDjTVM6JQpRKI8WaltecxQ33EZ80tG0GcdvStu+/rCmqZ0ShSiUR4s1La85ihvuIz5paNoNEZNc+q4FU52xXclpfe0OvU2ug1huPszL3B5nhMmnRKJchDA81e+NC5b9hEcOujZ6MPTDJ4Ufu+q9z85DPiTeNb8O6yiiapkrKYc9PHfKj0iYydom6/YLhgofqqRVS+dsVnK6X3ndp1NpqN4VjdxOU1WdXk05ZR58hPBfNjtaFyJ2iI+v2CtKpkrE8M9PHfKjdomMnY26/YOwyeC/wC76X3/AM5jP+Tf+LWHlP8A4A/786PSqlMlGninqI7JUDPExmzm3V7R59OmnSk9JpKyBpU7Gx5Tlmx3Q5l3HkYnNeHn4PTAAzq8pnI6PPnp47JsFrRMRs8RF1+0Xbqbc5N3TF/af/yuOfewcL7rnb1N6xq0nl6gvXSt5Mpw8KPS60jI8tSz7Rlf8N//AMX/AP7ud387uHpUqaSjTwyE8FkqB2hczZzfr9o5YTd889/0dc7qa887fq7AADs4gAAAAAAAAAJ13RI+7xIUCdd0SPu8SFAAAAAAAAAAAAAAAAAAAAAAAAAAAAAnQ9Eg7/ExQJ0PRIO/xMBQAAAAAAAAAAAAAAAAADiqUyUaeKeojslQM8TGbObdXtGfhK6rydQTbKmh58nEKPG7MyY4WMiP1uMt9Gyb5P23/wAN/wCY8IobYi7x+fD9XH5QEmi3b0kcmROoSMp8/BIr2Ow4n3vUMhYmSyYCOQqxT7MM4fEaX1VXR00mJRhxy7nKwz1icZytFIkSTjlqcSLssMhrGtVVcxLSEMMo7TmYjmxHpEQkSz5iyhqCnxXYdtuTM8WensHzWFMmfT0EEuO6KXiXExkzmTDjTp8qXSVMuKJo47GJjzaIwFUM2JFQJMySdsc+649dI/X7R3o62bPRKZc2K62xsiLrMSJZydVTIUk+ZhnLe07TPWJz0FKKJEhTz4Me6OO3Owy0P/3AefH6DwX/AHfS+/8AnMfnw/QeC/7vpff/ADmA1g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H5QP1cflk+VFInRS4tYQGmqiI6GnJ8978wzU8UME+GKPQn8ByAB6SoopixSc8p31Y/wCK3TIi011Ica5HLiVJzlRXQ72bGXUQwQAaXCKIoq1PMsy3fykO9TiI6KgIjzLE/MQxgAaySIioqknzOz8wRRFxDCT55/mGSADWnxFxHJJ8978w7cHzgVS5qCabFMa0+xnMxhjbJUhpyePYZuNOjbetihtY+w8jyMwGfVVG0VGbEXNyb7iEg+0scqBVdPl4kstYbjJ8u0hobTS/7v8AnRAP7Q4ihmTHPs/1FHB6ZKmRTUqg+Tjbt6nPqGQpilRz4opEvDlmzQ3GbZdpjkA3EKvauERT4sii/wD6GHKnLZaSqRHONpcTOeeW6YyAAbsdDnXmcqfdK/nsIvwftH9occuSqUSTnNMjtsjt7CMzyGCAD0tMR7DUZc9bOaMntht1yMjzL2kJqRFCVYiMzyy/KYwwAf2PnGP0Dgv+76X3/wA5j8+H6LwelRSKKnlxaw3fmMBpAAAAAAAAAAnk9LUe74CgTyelqPd8BQAAAAAkXU1JUbNrk4mG9u8ZM7PofqIVgMsl7tls7MniXZf2So2G7ym5i39nOPJs/vH5zy0H/wA1/ZCw/XB+WT5UUidFLi1hCYydi5W92zwXUlFJUplUFkEdjZvo59QyFS+CfUIpkEbxGzZeocR/IoSjhOGInIxrHqavPlQ0yOfKPfVM+v8ADERCKhxFGlUyII7J0dtuTuxmZ+rQef2eCHOXuxdR6sFs6HO+9v4WIn7xjXq6clJCcw1M1p0TNDb7esvUYhoxwTkyhIcVsU21sn0MzGFiTvMfGQbTJ/n/AAMNmnoKZGVJXnKWbsuPnHqzEZlo/aQ/sdEnXHFBPeV/PYXg4wwGsblBtlK5xHE5bubeoxhgOqaKVBPhiny8SWTvDcZPl2kA4Hz4e8bNA583u/1HI1VKuh+zvnxD6iqsmVIjko0uCUTPFiHF1v1l7QH3RZkoznJ5kdmLaxsZ6OYspVM2CoS5qqZaz2kzvkb6H6x5wAG/So4S4SXGeX/QYmo62UkXxFPNpUfOPPJiNtPWMkAGzMoEZRHFBNeV/Pb/AKP2j6p0adVT5tOnzLIjayK0z6ziPT9RiAA0p1GWJpZzZyl4S6sMs/uMfKGmzlKaCdKiaYbvAxZZmWrjPAB6CpzMOklIVTb1H8JWtbvEZ6ZaDPoKaSsrEiQogvlR3PC5k7QmfV7BlbPBDnL3Yuo9WGpwchWS6tKnSJO1nA+7cUGsJlqf/eQy/Vs+j2WxK6dvU+ZiJpfMRWkTvryh56mcX4Bx+kkcnUItlUw8+Sxx29mZEx5MfeOqWt05YohkJ1F82N2hsiJ2J+svUNETJ/1qrf8AtGTxLsv7JUbDd5Tcxb+znHk2f3hxorkcpUKdsqaHnzsco7ezIic82LvDiXZf2So2G7ym5i39nOPJs/vDjRXI5SoU7ZU0PPnY5R29mRE55sXeM7fT9vPyV3+v7+fm0EqmSsTwz08d8qN2iYydjbr9g7DJ2JJUftOnzMNTM5im0zZt0908tCMtA21XTt2oS8RNL5624id9OTLPUyh/EV1e6enfZZP6cl9/wFQggUyVk5FPTx3yo72iYydibr9gvFIAAAEi6mpKjZtcnEw3t3jJnZ9D9RCTjLizkatO/wB2ot8t1nuwkdrOResawCbPWKl9KAMnYldO3qfMxE0vmIrSJ315Q89TOL8BoJVMlYnhnp475UbtExk7G3X7BsvpWWesFSaSsTxSFEF8qNnhcydjfq9gkSqZydRCiXR3zY3wZzEWMxPFulzWyLPUaI4qk0lYnikKIL5UbPC5k7G/V7As9YS+ldgGTxlxZyNWnf7tRb5brPdhI7Wci9Y1gllLLGSu+zqhAuh5NNMfbI9XYiKDLXU+rvHWsJp01OU9HA66T5CJyycyKLXLR9RojJQ/Z1QjQxcmmmNscGrsRnHnrqfX3CbPT388+qpd8+3nn0aCVTJWJ4Z6eO+VG7RMZOxt1+wZ9D+q49L52xW8rpfe8WnU2modB4Qfz8Zd2Hhwfi7+ph1qSadEoTLU8GLNS3NJcob7iIucejahu9/Y1O3v5/pogOKVTJWJ4Z6eO+VG7RMZOxt1+wdhaHjKX9lTIkM3eUqWxYNMG1zLPMonI+rQezHkK3K2KtT6jONntwJbeV3ShizLms/XqPXjn8PjePs6/E51l7gyeC/7vpff/OY1hk8F/wB30vv/AJzFX7U89kT7N89zhR+76r3PzkCj61wgR4O9sV+P1WXwbuur+oOEXL080MreUqfJQaXWmRnnoWXaFO/eCr/0fyGJv2vy/wA1c+z+f+I1h56uLcCoSFUmXj8X3Y8N1tuIRFDmevc49CPE7bfUOP5MvEw/LyLmwnKyHePV9ciyD4l1NHw5u7atLRWVCUlxH4qfet8rikZ6dTd7+oehElLRcXU+UlxMTDfetZ3Mz07xWKxmojO7oAAKSAAAAAAAAAAnXdEj7vEhQJ13RI+7xIUAAAAAAAAAAAAAAAAAAAAAAAAAAAACdD0SDv8AExQJ0PRIO/xMBQAAAAAAAAAAAAADiqUyUaeKeojslQM8TGbObdXtBUpko08U9RHZKgZ4mM2c26vaJEqacoUQrV0Fk2B8GS5HguTRbxc58jz0GW+kbJ60SppyhRCtXQWTYHwZLkeC5NFvFznyPPQaIAEmi3YPzOpopiBXFJjhZmbP1Ef+o/TBwVI5CyEoVEu8i0zMvD2DWPy8B+g/RqkeifMj/UPo1SPRPmR/qA/Ph8y+YQ/Q/o1SPRPmR/qOKPg7So00EUSVzN//ADI+32gPCAP0H6NUj0T5kf6h9GqR6J8yP9QHgIIIpkZQwE8R6EP0ikJYkVNkp4iY4Hy9pmf+oJKUiRRFEmk2GX/qiPxP1i0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ZNVoKepRlMM8OZ1xZm+nU/qGsADyf0L/xD5P8A1B9C/wDEPk/9Q9YADyf0L/xD5P8A1B9C/wDEPk/9Q9YADyf0L/xD5P8A1B9C/wDEPk/9Q9YADyf0L/xD5P8A1B9C/wDEPk/9Q9YADyf0L/xD5P8A1B9C/wDEPk/9Q9YADx0vgddPmwbfzWzwdXL/AGh1+hf+IfJ/6h6ST0tR7vgKAHk/oX/iHyf+oPoX/iHyf+oesAB5P6F/4h8n/qD6F/4h8n/qHrAAeT+hf+IfJ/6g+hf+IfJ/6h6wAHk/oX/iHyf+oPoX/iHyf+oesAB55BwUTppsMc6bjt1WnD29hj0IAAAAAAAAAAAAnk9LUe74CgTyelqPd8BQAAAAAAAAMmq0FPUoymGeHM64szfTqf1DWAB5P6F/4h8n/qD6F/4h8n/qHrAAeT+hf+IfJ/6g+hf+IfJ/6h6wAHk/oX/iHyf+oPoX/iHyf+oesAB476BSfTflH/8A1B9B5397f5Yv/wCoexAZpu3glHBWpSZ0UuTBtMBaTXhgu7ny7Bz4qSSOTqFR2VTDz5OAcdvZmRseTH3j9BAZq+lbueseJk8F5Kok8xPUb5U25osAy09RmKvoX/iHyf8AqGsuo6BVUJc2fIujmved8ROxE2hhxLsv7JUbDd5Tcxb+znHk2f3hvL2NY+7J+hf+IfJ/6g+hf+IfJ/6hrfa6H/FL/wDYk4beLv3MHHWy/tZPsN3k9/Fv7eaWTZfeHVPU6b6Mn6F/4h8n/qD6F/4h8n/qHoUNSSVG/ZJ2JhtdumTO7al6jFY2WXsyyzu8n9C/8Q+T/wBQfQv/ABD5P/UPWANY8n9C/wDEPk/9QfQv/EPk/wDUPWAA8pDwMIoiOJdcXZgt/wDuG/TadIpsjDklmfOPPPM+0/WLAAcVSaSsTxSFEF8qNnhcydjfq9gz+K1cjk6fUdlTQ8yTgFHb25mbnm5941gGXGVsysZPGiuRylQp2ypoefOxyjt7MiJzzYu8aCVTJWJ4Z6eO+VG7RMZOxt1+wdhnKqJTliiKeoT3zY2eK+InYm6j9QzWU+rd436CqkyZqiJWnPAXGzT84mybmmbaZDl9rof8Uv8A9iTht4u/cwbPV0vLbbt1v9nwoJV/Vzupte4OP0kjk6hFsqmHnyWOO3szImPJj7xPH3efkrn058/NGew1OpwqKWosWZ3TrIjt3WLdiy0IyFm2q6du1CXiJpfPW3ETvpyZZ6mUP4jpVEKZcrSQKpeJCV+Vxl1F2ewc9nq6Xltt263+z4UEq/q53U2vcGrPP8G5fP8ALQSqZKxPDPTx3yo3aJjJ2Nuv2DsPPYVIqNQw6gmw6lM58nEjNmLLMt3mkRiv7XQ/4pf/ALEnDbxd+5hsyZcWsAkQ1JJUb9knYmG126ZM7tqXqMVipZeybLO4M5VSZM1RErTngLjZp+cTZNzTNtMhogFkvcls7M5LUZ0SiGQuSbJNmvgw4hTL2J4tCybLXtGiOKpNJWJ4pCiC+VGzwuZOxv1ewZ+KrpXKVBTtSaLnzsMoMHsyJziczIvUwzdndupezWGT+xP+G/8AL+MUV0R9w0EqmSsTwz08d8qN2iYydjbr9g7DbN8xkuuKDiqTSVieKQogvlRs8LmTsb9XsGf+xP8Ahv8Ay/jFFdEfcNYJd8Us1zGSh+0afGhqnKKZbbRBozmZw5w5aEWg60dTOmpzkLI3XSfLwsWTmZw6ZaNoFYTTpqcp6OB10nyETlk5kUWuWj6jko+vbHVKf9YwL7JXMxLt08z0ZjPTMRzL5559V8WeeefQQ/Z1QjQxcmmmNscGrsRnHnrqfX3DWGSu+0afAupfKKZb7PHozmRRZRZaEeo0EqmSsTwz08d8qN2iYydjbr9grH2ZlzyxOGCLHp8KrEt2Z9217rjhLXqGtS1vGNPlKsPDxH3bnZjMte4c62n2ukz5F1l1ubOzREYzeB63Hp8SXDt2Zt657rjiPTqE9s/vV3+H9z0IyeC/7vpff/OY1hk8F/3fS+/+cxV+1PPZE+zfPcqP7wUj+t+Qg4O8vTyXTd5Sp8rHpdaZkWWhZdgkri3AqEhVJl4/F92PDdbbiERQ5nr3ONalouLqfKS4mJhvvWs7mZ6d4mc5Xzz1XeMJ57/6cawpnSk5SEcbLp3kIWLNjI4tctH1Hn6Omkr1BklgZDO6Wmc+TYjs3zzNzJ8tNDHbhF9q1A0MrdUpvJQa41xEZ55FCxF16jV4O8vTyXTd5Sp8rHpdaZkWWhZdgj7WelfYw21gAB3cAAAAAAAAAAAAABOu6JH3eJCgTruiR93iQoAAAAAAAAAAAAAAAAAAAAAAAAAAAAE6HokHf4mKBOh6JB3+JgKAAAAAAAAAABxVKZKNPFPUR2SoGeJjNnNur2gqUyUaeKeojslQM8TGbObdXtEiVNOUKIVq6CybA+DJcjwXJot4uc+R56DLfSNk9aJU05QohWroLJsD4MlyPBcmi3i5z5HnoNEACTRbsAAGs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SLqakqNm1ycTDe3eMmdn0P1EJOIEkjlKfDsqmHmTnOO3tyM2PJy7xrAJuMvOlTKzjbJ2erpeW23brf7PhQSr+rndTa9wcaK5HKVCnbKmh587HKO3syInPNi7xrAHT7U6veMn6S0j0v5cf6DWAZP0apHonzI/wBQ+Y+VrAMnYKv/AH3/AJWD9Q2+r/3J/moP0Dq94dPtWsAyeP0kjk6hFsqmHnyWOO3szImPJj7xoJVMlYnhnp475UbtExk7G3X7Bsyl7MuNnd2AAGsAAAGFOoiZMrTnTvqs87mm5xtl2GbaOXeO+0VdLyOxbdb/AGjFglX9fN6m07hZP6cl9/wFQnpnpwrqvryyeMqRV/qONjYv8FscLtnqxdgcS7L+yVGw3eU3MW/s5x5Nn940FSaSsTxSFEF8qNnhcydjfq9gz+K1cjk6fUdlTQ8yTgFHb25mbnm594my+s2qWel0kXKEk+z6QotltfB5U47tLuZp/Dr2jslU1GFPDPTx8bypztE0Mixjbr1f/T1jrxorkcpUKdsqaHnzsco7ezIic82LvDYklR+06fMw1MzmKbTNm3T3Ty0Iy0GevH+2+nP8xWhqSSo37JOxMNrt0yZ3bUvUYrHnl0rmQ1tNtCaQ7rcSznN/5cOerQ/iCGpK479knccM126SfC1bUs3z9jesbM/SsuHrPPPwehAZyWrSZqiFIoLAXG7yM4myfnETaZjRFyy9kWWd2cqTTk6iJahgvmxtjSXIsZiaHePmtmeWo7IVu1Xy5svBUymxZN11ju2ehuWeQrEi6mpKjZtcnEw3t3jJnZ9D9RDNWdm7l7qxk/sT/hv/AC/jFFdEfcHGXFnI1ad/u1Fvlus92EjtZyL1jWDi9u5zj37Ayap9mYtUk+rHlee0hhzN7Wd8izD9if8ADf8Al/GKK6I+4awd5r1Ps3foyZP2VUE6GVvJlN2FBpg2k555nE5n16Ah+zqhGhi5NNMbY4NXYjOPPXU+vuHKYmkplEmkxwYqFXdhynMsGwrjz1ic89cgSy5y9PDAon4VXSO8ywjw7z7C3TeEu72iPXz8l+nn5/z/ALaa7okfd4kMGmzJNM4UKacnkNKnWsd57jQHF16u/aNOUt4xohKsPDxP4bnZom17hj8Kvs6oJVyTk1My+6PV2KEiyPLQzDO8TKGE5uNerGTwX/d9L7/5zGsMmk8hUF6GVupk2HhQa23EZnnqefaLv2oifZrKq/8A8Q//AI3+g9WPKf8Ax/8A9+aGhwsUyZVHmSI42mzmw4WPNooTMc8bqZV0ym7ji8yh+2qhHJV7ylS1qjTDtIzPdJiNyIiH6CPM8C006UnUT44GlTrcOJyzY4iMemG/Cmsd31Z8a7y1PQAAHVyAAAAAAAAAAAAAE67okfd4kKBOu6JH3eJCgAAAAAAAAAAAAAAAAAAAAAAAAAAAAToeiQd/iYoE6HokHf4mAoAAAAAAASLluy2S5UvGUzXwpN1t7M+ehMWeYLluy2S5UvGUzXwpN1t7M+ehMWeYIUWy3zJszGUzWxZ1tt7O2WhMWWQm3fEVJrmuKVNOUKIVq6CybA+DJcjwXJot4uc+R56DRABsmmW7AABr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BnKqJTliiKeoT3zY2eK+InYm6j9Q0QGWS92y2dmTxWrkcnT6jsqaHmScAo7e3Mzc83PvDaKul5HYtut/tGLBKv6+b1Np3DWAZ0+zer3ZPHWy/tZPsN3k9/Fv7eaWTZfeK0NSSVG/ZJ2JhtdumTO7al6jFYkXU1JUbNrk4mG9u8ZM7PofqINZQ3jX9n9OS+/4CoYU6jwJFacqVN2KKO6+K3Ediy5x+37x32erpeW23brf7PhQSr+rndTa9wbvrDpnpWsAyeNFcjlKhTtlTQ8+djlHb2ZETnmxd46pa3TliiGQnUXzY3aGyInYn6y9QdUOmtEZyqiU5YoinqE982NniviJ2Juo/UNEBtkvdktnZk7PV0vLbbt1v8AZ8KCVf1c7qbXuEi5bSFVkuty8FTKd5N0cVjt1w5G5MY9CAm4+ypl7/wxFSaowp4pCiDjeVOZ4XhkWMb9Wr/6esSJVM5GohSp47JsDtS2I2cn8qftu/AaHEuy/slRsN3lNzFv7OceTZ/eOSqGoxJ4kSin8YysnnY0Mq/N+aWjadwiyznz+Vyy8efwqS1aTNUQpFBYC43eRnE2T84ibTMaI8zLSSaqnnJKZVLEMFryNnM7XN+dExm5kZjltqui706XsqaHyCK4o8T+blCcyYzuz7WGzOzv288/wy4S9u/nn+Xqxk7Erp29T5mIml8xFaRO+vKHnqZxfgOqWrSZqiFIoLAXG7yM4myfnETaZjRF8ZI5xcUqmSsTwz08d8qN2iYydjbr9gz/ANif8N/5fxiiuiPuHVVSZM1RErTngLjZp+cTZNzTNtMgS1GdEohkLkmyTZr4MOIUy9ieLQsmy17Rl+rZ9Hb6pV6f55NN9sLsfcepDJ+tzKh6Wppfsgx8QvuhtL2u3UNBUmnJ1ES1DBfNjbGkuRYzE0O8fNbM8tQmS5NVTyVaOfZNguwJ9hna5tFumzuxlmMs397ZdfczZimTCsOenjxpVU0iY4bMMm69X7u8W8KP3fVe5+chjT5vIxUZsDG/8h7tlbe538d2uuQ9JS1vGNPlKsPDxH3bnZjMte4ZjeqXFuU6bMnGgqZyyjyJ6iO+bHc8TETtEZdXsHKnfvBV/wCj+QxJwV2uRtSFXu7NZbBkdt1xnmWvUK6d+8FX/o/kMJdzEymrkyuC/wBe2X+Di2/14mI/3M3rcceE0ydU6xLpyeQ82S7HeW+8JRdejN2jtwV+zqeqXK+TTTLLY9XY4iPIs9TIceDMudU6xMqKie82SzlYW+8Jw9WjN2DnOcZj7ut4yuXs9WlTSUaeGQngslQO0LmbOb9ftHYAHpeUAAAAAAAAAAAAAAAAE67okfd4kKBOu6JH3eJCgAAAAAAAAAAAAAAAAAAAAAAAAAAAAToeiQd/iYoE6HokHf4mAoAAABIuW7LZLlS8ZTNfCk3W3sz56ExZ5guW7LZLlS8ZTNfCk3W3sz56ExZ5ghRbLfMmzMZTNbFnW23s7ZaExZZCbd8RUmuaIUWy3zJszGUzWxZ1tt7O2WhMWWQrABsmmW7AABr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gKgAcVSaSsTxSFEF8qNnhcydjfq9g7AAyfo1SPRPmR/qGwVf++/8AKwfqNYBPRFdeXqydvq/9yf5qD9A+ktI9L+XH+g1gDV9zePrABk/RqkeifMj/AFDitXI5On1HZU0PMk4BR29uZm55ufeG8vY1j7q11NSVGza5OJhvbvGTOz6H6iEnFauRydPqOypoeZJwCjt7czNzzc+8Noq6Xkdi263+0YsEq/r5vU2ncHH6SRydQi2VTDz5LHHb2ZkTHkx94m3H14VJl6c/qxFSaSnTxSFEHE0qezwuajGtN+rmt+L+oEsucgTwzUM/AQm+MvsKLEzaHkzzJjM4ctdR6ZDUklRv2SdiYbXbpkzu2peoxxVUSnLFEU9Qnvmxs8V8ROxN1H6hPR64r/uemSVLwjkxJ4Z66Vskqa+DFccy9jaLQsmy17Rqqk0lYnikKIL5UbPC5k7G/V7B59VRJ0KiKeoT8bzZzPFeUixibqPN/wDT1jExVdB5OSpw1Mzy8nDI7G5uZuRuRvkM67j9qHRMvs16vFV0rlKgp2pNFz52GUGD2ZE5xOZkXqYPKfalJ5bF8pK5uO26WcXNtzPTMSIeFiSfftcOy2tbmcd2r6Fl1feNBUmnJ1ES1DBfNjbGkuRYzE0O8fNbM8tRUss4qbLLzP4Q1GRJWoZi9CeLKntjS84ce0yKHM+bax6aiOh1LDx1ymdjYtu1R224DOUGRFvXerTrFU+KZMJQokS8JZDbtaW66/qg3zyJizy9hjPqSaTCnTLU8G10iVc0lzl2OZFzj3jeLPu7BOXHzTzz18q8eflvnnp5GtMlzkfCiTHBPeUvuxJdhZWQZZ9/qGfV/wD4h/8Axv8AQcZi6cso8mowLGXILsQsIs74rS9WhdhjtV//AIh//G/0GWyzjzitkss35zEihbgcEEaXDu2m/eua22Y+nWPV0tFxdT5SXExMN961nczPTvHn+Ldq4QbDg3U1F/Bc1l8D6vcbxD1Yv4cu937kfEs1qfeAADq4gAAAAAAAAAAAAAAAAnXdEj7vEhQJ13RI+7xIUAAAAAAAAAAAAAAAAAAAAAAAAAAAACdD0SDv8TFAnQ9Eg7/EwFAkXLdlslypeMpmvhSbrb2Z89CYs8xxVVGdCoikIUm1zZTY0OIUuxyeHUs3z07B2QotlvmTZmMpmtizrbb2dstCYsshO98RWtc0QotlvmTZmMpmtizrbb2dstCYsshWADZNMt2AADW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AAAAAAAAJ5PS1Hu+AoE8npaj3fAUAAAAAAAAAAAAAAAAAAAAAAAAAAAAnndLT+94CgTzulp/e8BQAAAAAAAAAAAAAAAAAAAAAAAAAAACWf05L7/AICoSz+nJff8BUAAAAAAAAAAAAAAAAACRdTUlRs2uTiYb27xkzs+h+ohJxLsv7JUbDd5Tcxb+znHk2f3jWATcZeVTKzhkmdWQE5/al/+xJw28XfuYYtRrs9dLKSUnAL+KG4on0Mur1DtW6waiI0yc+T6z/m0PrLIY8MNpDZNMt36P6nK4piSJRs8qe2Kdl9zZl+PYNiUgqdLnzoaYmvlRtyl8JXMXZEZszmMaOAoy9YpTQQpFEKiQVk2F2i1ZybrHPP4Uyu/86ZlJnNZW/nZ+1jgoqxVSbKhqBbkDtF/K/qIifQhbUJ8BJ1c+OdiyldmHFa20WGRH/sW/iOC5fBUVMCdXNxJst7YbWZyIz0L1EP6llwI1EM9OVk2B2i1Zybr9o4//Hvv+tP7fwv/ANv/AOrL+X9I5CIjggk49OVfx3HDi2+rUmiPvECqZNVTIp0+K+OJnNiJ+rqH3PlQSpkqGAmKJ3zH9H2/6D+n+HPh3199+dnzv6nPLDPUt1372/u9JwShSwIDwi+sH5Y8884rfVp2DfH51KmzUU4p8iJoi9RdjdftHtqTU5dTTnHAVscPOhzNszbNvUOHx/6f+19ns9Pwf6j+79ruvAAHmegAAAAAAAAAAAAAAAAE67okfd4kKBOu6JH3eJCgAAAAAAAAAAAAAAAAAAAAAAAAAAAAY8tTOUSyRIY7JsHlpzEeC+cO6fOfMstB3VKZyhREiQx2TYGxpzEeC5PDunznzLLQdaVJlyKfKlSobYIXYnfrMT34iu3NdkqaSjTwyE8FkqB2hczZzfr9o7AApIAAAAAAAAAAAAAAAAAAAAAAACdD0SDv8TFAnQ9Eg7/EwFAAAAAAAAAAAAAAAAAAAAAAAAAAACeT0tR7vgKBPJ6Wo93wAUAAAAAAAAAAAAAAAAAAAAAAAAAAAJ5PS1Hu+AoE8npaj3fABQAAAAAAAAAAAAAAAAAAAAAAAAAAAnndLT+94CgTzulp/e8AFAAAAAAAAAAAAAAAAAAAAAAAAAAACed0tP73gKBPO6Wn97wAUAAAAAAAAAAAAAAAAAAAAAAAAAACfYk/m/iMNiT+b+IxQACfYk/m/iMNiT+b+IxQACfYk/m/iMNiT+b+IxQACfYk/m/iMNiT+b+IxQACfYk/m/iMNiT+b+IxQACfYk/m/iMNiT+b+IxQACfYk/m/iMcZqSQSmRCUGUVz5n2C4Tzulp/e8ADYk/m/iMNiT+b+IxQACfYk/m/iMNiT+b+IxQACfYk/m/iMNiT+b+IxQACfYk/m/iMNiT+b+IxQACfYk/m/iMNiT+b+IxQACfYk/m/iMNiT+b+IxQACfYk/m/iMNiT+b+IxQACfYk/m/iMNiT+b+IxQACfYk/m/iMcViSRAmjihgYybrPtFwnXdEj7vEgDYk/m/iMNiT+b+IxQACfYk/m/iMNiT+b+IxQACfYk/m/iMNiT+b+IxQACfYk/m/iMNiT+b+IxQACfYk/m/iMNiT+b+IxQACfYk/m/iMNiT+b+IxQACfYk/m/iMNiT+b+IxQACfYk/m/iMNiT+b+IxQACfYk/m/iMNiT+b+IxQACFGkkRpoIooHM36z7R22JP5v4jBD0SDv8TFACfYk/m/iMNiT+b+IxQACfYk/m/iMNiT+b+IxQACfYk/m/iMNiT+b+IxQACfYk/m/iMNiT+b+IxQACfYk/m/iMNiT+b+IxQACfYk/m/iMNiT+b+IxQACfYk/m/iMNiT+b+IxQACfYk/m/iMNiT+b+IxQACFGkkRpoIooHM36z7R22JP5v4jBD0SDv8TFACfYk/m/iMNiT+b+IxQACfYk/m/iMNiT+b+IxQACfYk/m/iMNiT+b+IxQACfYk/m/iMNiT+b+IxQACfYk/m/iMNiT+b+IxQACfYk/m/iMNiT+b+IxQACfYk/m/iMNiT+b+IxQACfYk/m/iMNiT+b+IxQACGUkkGpnwnBlDa2Z9g7bEn838RhJ6Wo93wFACfYk/m/iMNiT+b+IxQACfYk/m/iMNiT+b+IxQACfYk/m/iMNiT+b+IxQACfYk/m/iMNiT+b+IxQACfYk/m/iMNiT+b+IxQACfYk/m/iMNiT+b+IxQACfYk/m/iMNiT+b+IxQACfYk/m/iMNiT+b+IxQACGUkkGpnwnBlDa2Z9g7bEn838RhJ6Wo93wFACfYk/m/iMNiT+b+IxQACfYk/m/iMNiT+b+IxQACfYk/m/iMNiT+b+IxQACfYk/m/iMNiT+b+IxQACfYk/m/iMNiT+b+IxQACfYk/m/iMNiT+b+IxQACfYk/m/iMNiT+b+IxQACfYk/m/iMNiT+b+IxQACGakkEpkQlBlFc+Z9g7bEn838RhO6Wn97wFACfYk/m/iMNiT+b+IxQACfYk/m/iMNiT+b+IxQACfYk/m/iMNiT+b+IxQACfYk/m/iMNiT+b+IxQACfYk/m/iMNiT+b+IxQACfYk/m/iMNiT+b+IxQACfYk/m/iMNiT+b+IxQACfYk/m/iMNiT+b+IxQADPnJZMKtPAUG7Fc5OeeQo2JP5v4jHzP6cl9/wFQCfYk/m/iMNiT+b+IxQACfYk/m/iMNiT+b+IxQM5VW6cjURSFCiybAzw2RGzk/UXrGWyd2yW9lOxJ/N/EYbEn838RiHj9JP5OnxbUpi5kljgu7czJiyc+4Nvq/9yf5qD9BnXG9FXbEn838RhsSfzfxGIdnq6rltt2G7+z4UE2zq53W+veHEu1ftZRt1vk9zCs7eaeb5fcG76Q6Z61dsSfzfxGMnjegef8AgmfoKPo1SPRPmR/qL1KSQqtx4L7XbMyb7hl69caZlqT5eb+X8sjbU6r9ko9ut8pypyrOznavn9wYK5VyPF2w3f2jHhm2dfN6307xocUofMfHF+ocUofMfHF+o5//AG+sn5/6cuv4vphPzv8ADzdSoc9BKKdDOxyLnRWlC2hF1+sZ8EZRl6x7TihD5j44v1Hnq3RDRntCQuS64X5uhdZ56mOmPV/yn67/AMNxud+3JPuv+oy5kwpZOeorchRRKGa2LaVZcl1QvztS6jyzIh68iYmIWt+arqUaqfHNhU4ZxN/A7MXtFiZImSxRxSILDmNdmZu2mo9uu6JH3eJCgB+eLIiKdIMz/m8AHs6rS5VSklDHuzIebFnlo+T+oeMOnLNq2KzlOxy7H7R9L+j+JjjhZXz/AOq+HllnK+JcuaunlITw3RH6yLqfr9g9nTqKmRJ7DhvjPnROZPmbZP6xzQ8H0aaQUMyDEmdcTmT5n1OKeKUPmPji/UeL+p/qPifEy1jJr7/9L+F8L4nw+0n5/wCnbYk/m/iMNiT+b+Ixx4pQ+Y+OL9Q4pQ+Y+OL9R5d/F9p+f+nfq+N/1n53+HbYk/m/iMNiT+b+IxQA6uyfYk/m/iMNiT+b+IxQACfYk/m/iMNiT+b+IxQACfYk/m/iMNiT+b+IxQACfYk/m/iMNiT+b+IxQACFYkkQJo4oYGMm6z7R22JP5v4jBd0SPu8SFACfYk/m/iMNiT+b+IxQACfYk/m/iMNiT+b+IxQACfYk/m/iMNiT+b+IxQACfYk/m/iMNiT+b+IxQACfYk/m/iMNiT+b+IxQACfYk/m/iMNiT+b+IxQACfYk/m/iMNiT+b+IxQACfYk/m/iMZ6qXAoURIkJWTYGxp2uC5PDunznzLLQd1SmcoURIkMdk2BsacxHguTw7p858yy0FaVNJRp4ZCeCyVA7QuZs5v1+0T34iu3NcZNMRyJUMqVJtgh0K4z/1HyjSSI00EUUDmb9Z9ouE6HokHf4mKSbEn838RhsSfzfxGKAAT7En838RhsSfzfxGKAAT7En838RhsSfzfxGKAAT7En838RhsSfzfxGKAAT7En838RhsSfzfxGKAAT7En838RhsSfzfxGKAAT7En838RhsSfzfxGKAAT7En838RhsSfzfxGKAAT7En838RjijSSI00EUUDmb9Z9ouE6HokHf4mAbEn838RhsSfzfxGKAAT7En838RhsSfzfxGKAAT7En838RhsSfzfxGKAAT7En838RhsSfzfxGKAAT7En838RhsSfzfxGKAAT7En838RhsSfzfxGKAAT7En838RhsSfzfxGKAAT7En838RhsSfzfxGKAAT7En838RjjKSSDUz4TgyhtbM+wXCeT0tR7vgAbEn838RhsSfzfxGKAAT7En838RhsSfzfxGKAAT7En838RhsSfzfxGKAAT7En838RhsSfzfxGKAAT7En838RhsSfzfxGKAAT7En838RhsSfzfxGKAAT7En838RhsSfzfxGKAAT7En838RhsSfzfxGKAAT7En838RjjKSSDUz4TgyhtbM+wXCeT0tR7vgAbEn838RhsSfzfxGKAAT7En838RhsSfzfxGKAAT7En838RhsSfzfxGKAAT7En838RhsSfzfxGKAAT7En838RhsSfzfxGKAAT7En838RhsSfzfxGKAAT7En838RhsSfzfxGKAAT7En838RhsSfzfxGKAAT7En838RjjNSSCUyISgyiufM+wXCed0tP73gAbEn838RhsSfzfxGKAAT7En838RhsSfzfxGKAAT7En838RhsSfzfxGKAAT7En838RhsSfzfxGKAAT7En838RhsSfzfxGKAAT7En838RhsSfzfxGKAAT7En838RhsSfzfxGKAAT7En838RhsSfzfxGKAAT7En838RjjNSSCUyISgyiufM+wXCed0tP73gAbEn838RhsSfzfxGKAAT7En838RhsSfzfxGKAAT7En838RhsSfzfxGKAAT7En838RhsSfzfxGKAAT7En838RhsSfzfxGKAAT7En838RhsSfzfxGKAAT7En838RhsSfzfxGKAAT7En838RhsSfzfxGK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BxVKZKNPFPUR2SoGeJjNnNur2gOwDJ+ktI9L+XH+gcaK5/KU+nbUmi5k7HKC7tyMnLNy7hPXiroy9msAydoq6rkdi2G7+0YsE2zr5vW+neGwVf++/8rB+odXtDp961hIuqSSnWbXOw8R7d0zdmfQvWQk+jVI9E+ZH+orQ01JTr9kk4eI128ZuztqfrMPmPlZs7hBS4laeMlTwwXXHhxZOXsHfb6v/AHJ/moP0Fk/pyX3/AAFQavubx9Iyftdd/hdn+xOxH8GbvcOK1c/k6hUdqTRc+TgFBd2Zkblmx9w1gDpnqdV9GT9GqR6J8yP9RoJU0lGnhkJ4LJUDtC5mzm/X7R2AbMZO0Zcre9AABrAAAAAAAB5bhTWJsiZscg7T/jPI30MtSHqR+fcKP3gVe5+QgGVFEccRxRG5mP4AAAAAD5mcwx9D5mcwx9AAAAANqhVqcjUlBGd0mLUmIuo/V2mMUAH6uAAAAAAAAAAAAAAAAAAACdd0SPu8SFAnXdEj7vEhQAAAAAAAAAAAAAAAAAAAAADJ21XUd2ny8NNM5i24jZteTPPUjh/EP23/AMN/5jwihtiLvGsJ+19yvs/e4pU0lGnhkJ4LJUDtC5mzm/X7R2ABSQ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DJXVhAlqEuVPn2xynvKyI2cibQg4/ST+Tp8W1KYuZJY4Lu3MyYsnPuE9WPuroy9msAydvq/9yf5qD9A2erquW23Ybv7PhQTbOrndb694dXtDp961gGTxWrn8nUKjtSaLnycAoLuzMjcs2PuD6NUj0T5kf6hvL2NY+59JaR6X8uP9A462r9kp9ut8pv4VnZzizfP7hrAGsvc3j7Mnb6v/AHJ/moP0DYKv/ff+Vg/UawB0+9Or2jJ4l2r9rKNut8nuYVnbzTzfL7h1S0SnI1EM9OnsmwO0V8Rs5N1n6xogHTPY68vcAAFJAAAAAABLP6cl9/wFQln9OS+/4CoAAAAAAAAAAAAAAAAAAfn3Cj94FXufkIfoI/PuFH7wKvc/IQD4RU5GoTwzJ1RwIzd4MA4mz7SMWqODyNMZFOqtr6fVzP8A1HnxucJvKSPe/wBAGQqlQSVEUuVNxYCZo7bXy7ByG1R5KeNComKSeCG18z6zPsEC5YSuKC2VhlC7Fc/YAimcwx9DclLJsRlai5L+XFLxHSXJkJa5Elih5KY3WeTQv4gPPgNBIhOKqwpovW//AOlxoI5chStWToZd0cNmHBcZO5MeYDz4DUVr5mHFKnp2M9Dv0+4ZYD9XAAAAAAAAAAAAAAAAAAABOu6JH3eJCgTruiR93iQoAAAAAAAAAAAAAAAAAAGT+2/+G/8AMeEUNsRd4ftv/hv/ADHhFDbEXeNYT9r7lfZ+8AAFJ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GT9JaR6X8uP8AQZbJ3bMbezWAZPGiufylPp21JouZOxygu7cjJyzcu4Noq6rkdi2G7+0YsE2zr5vW+neM6o3orWAZOwVf++/8rB+ocQJJ/KVCHalMXPnOcF3ZkRsWTF3Bu+xqe7QVKZKNPFPUR2SoGeJjNnNur2jP+ktI9L+XH+g6paJTkaiGenT2TYHaK+I2cm6z9Y0Q+Y+Vk7fV/wC5P81B+gfa67/C7P8AYnYj+DN3uNYA6fqdXtGTsFX/AL7/AMrB+ofRqkeifMj/AFGsAdEOvL0Qy00lHMSSE8FkqC9oXM2fPr9ouE87paf3vAUCkgAAAAAAAAAAAAAAAAAAAAAAAAAAln9OS+/4CoSz+nJff8BUAAAAAAAAAAAAAAAAAAPz7hR+8Cr3PyEP0EeC4VyooK1OmHpMZu6GEBijc4TeUke9/oMMf2KI4tTcBrIf2It9z8xjhQsA6tJ2jye8+v8AKfYICiMiMiPIx/AHoVKeozFcRxx2S/5mhNshLX47atFHD6vykMmbNjOWZHFl7B1kwypsR48/C7DsM3+4B6SbHLko59SI9+ZbYXsO0/8AthgIUqhQccScnigZ9Ot+0d6orlTZclOniulSrmNjJ3Y+sZ8McUHNNgHoYNpNFOhqRPAVtmmWefN7h5wfUUyOPnG4+pEqKfOhlw6xAP1MAAAAAAAAAAAAAAAAAAAE67okfd4kKBOu6JH3eJCgAAAAAAAAAAAABxVKZKNPFPUR2SoGeJjNnNur2gOwyf23/wAN/wCY8IobYi7wwldV5OoJtlTQ8+TiFHjdmZMcLGRH63GsJ+19yvs/eAACkg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JF1SSU6za52HiPbumbsz6F6yGWyd2yW9lYDJ+ktI9L+XH+gbfV/7k/zUH6DOuN6MvVrAMnZ6uq5bbdhu/s+FBNs6ud1vr3hxWrn8nUKjtSaLnycAoLuzMjcs2PuDqvsdM910npaj3fATKq3TkaiKQoUWTYGeGyI2cn6i9Ykl8HqVEpnQGl3YbWLEiyy9o1kqaSjTwyE8FkqB2hczZzfr9ofMfKz+P0k/k6fFtSmLmSWOC7tzMmLJz7g2+r/ANyf5qD9BrAGr7m57MnYKv8A33/lYP1DiXav2so263ye5hWdvNPN8vuGsAdEOusn6NUj0T5kf6jWABsknZlyt7gAA1gAAAAAAAAAAAAAnndLT+94CgTzulp/e8BQAAAAAAAAAAAAAAAAAAAAAAAAAAACWf05L7/gKhLP6cl9/wABUAAAAAAAAAAAAAAAAAAI6lTpFSkYc4sy5p55Zl2H6hYADykXAwjiM4V1pdmC/wD+4fz6F/4h8n/qHrAAeT+hf+IfJ/6g+hf+IfJ/6h6wAHjlPA7CkRR7e7Nlg+v/AGh1+hf+IfJ/6h6Rd0SPu8SFADyf0L/xD5P/AFB9C/8AEPk/9Q9YADyf0L/xD5P/AFDWpVBT02M5hHiTOqLMm16n9Y1gAAAAAAAAAAAAAAAAAAAAATruiR93iQoE67okfd4kKAAAAAAAAAAcVSmSjTxT1EdkqBniYzZzbq9oAqUyUaeKeojslQM8TGbObdXtEiVNOUKIVq6CybA+DJcjwXJot4uc+R56AlTTlCiFaugsmwPgyXI8FyaLeLnPkeeg0RPfmq7cQAAFJ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ZP0lpHpfy4/0Djrav2Sn263ym/hWdnOLN8/uE9ePuroy9msAydvq/9yf5qD9A2Cr/AN9/5WD9Q6vaHT71rDiqUyUaeKeojslQM8TGbObdXtGfxAkn8pUIdqUxc+c5wXdmRGxZMXcOqWiU5Gohnp09k2B2iviNnJus/WG8vY1j7uX0lpHpfy4/0DjRXP5Sn07ak0XMnY5QXduRk5ZuXcNYA1l7m8fZk/a67/C7P9idiP4M3e4bBV/77/ysH6jWAOk6vZk/RqkeifMj/UVoaakp1+yScPEa7eM3Z21P1mKwCY4ztC5ZXvQAAUkAAATyelqPd8BQJ5PS1Hu+AoAAAAAAAAAAAAAAAAAAAAAAAAAAABPO6Wn97wFAnndLT+94CgAAAAAAAAAAAAAAAAAAAAAAAAAAAEs/pyX3/AVCWf05L7/gKgAAAAAAAAAAAAAAAAAAAAAAAAAAATruiR93iQoE67okfd4kKAAAAAAAAAAAAAAAAAAAAAAAAAAAATruiR93iQoE67okfd4kKAAAAAABxVKZKNPFPUR2SoGeJjNnNur2gCpTJRp4p6iOyVAzxMZs5t1e0SJU05QohWroLJsD4MlyPBcmi3i5z5HnoCVNOUKIVq6CybA+DJcjwXJot4uc+R56DRE9+artxAAAUk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Ei6pJKdZtc7DxHt3TN2Z9C9ZCT6S0j0v5cf6CbljO9VMcr2jWAZO31f+5P81B+gfa67/C7P9idiP4M3e4dR0+7WAZPFaufydQqO1JoufJwCgu7MyNyzY+4Po1SPRPmR/qG8vY1j7uqqt05GoikKFFk2BnhsiNnJ+ovWOXH6SfydPi2pTFzJLHBd25mTFk59w0EqaSjTwyE8FkqB2hczZzfr9o7BrL3N4+zJ2+r/ANyf5qD9A2erquW23Ybv7PhQTbOrndb6941gDp96dXtGHLo8KpTOKqzdtigtsO3Dtcs+afs+4dvo1SPRPmR/qLpPS1Hu+AoDox9jry9wAAUkAAAAAAAAAAAAAAAAAAAAAAATyelqPd8BQJ5PS1Hu+AoAAAAAAAAAAAAAAAAAAAAAAAAAAABPO6Wn97wFAnndLT+94CgAAAAAAAAAAAAAAAAAAAAAAAAAAAEs/pyX3/AVCWf05L7/AICoAAAAAAAAAAAAAAAAAAAAAAAAAAAE67okfd4kKBOu6JH3eJCgAAAAAAAAAAAAAAAAAAAAAAAAAAAE67okfd4kKBOu6JH3eJCgAABIuW7LZLlS8ZTNfCk3W3sz56ExZ5jLdNk2Lluy2S5UvGUzXwpN1t7M+ehMWeY4pU05QohWroLJsD4MlyPBcmi3i5z5HnoOyFFst8ybMxlM1sWdbbeztloTFlkKxmt81u9cQAAFJ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Bk/SWkel/Lj/QZbJ3bMbezWAZPHW1fslPt1vlN/Cs7OcWb5/cG31f+5P8ANQfoM643oq5D0SDv8TFAw0iGqxJoDgrFkObFs0JtmO3Eu1ftZRt1vk9zCs7eaeb5fcG77Gp7tBUpko08U9RHZKgZ4mM2c26vaM/6S0j0v5cf6DqlolORqIZ6dPZNgdor4jZybrP1jRD5j5WTxorn8pT6dtSaLmTscoLu3Iycs3LuDaKuq5HYthu/tGLBNs6+b1vp3jWAOm+51T2ZOwVf++/8rB+ocQJJ/KVCHalMXPnOcF3ZkRsWTF3DWAOiHXUiGmpKdfsknDxGu3jN2dtT9ZisAGySdmW29wAAawAAAAAAAAABPJ6Wo93wFAnk9LUe74CgAAAAAAAAAAAAAAAAAAAAAAAAAAAE8npaj3fAUCeT0tR7vgKAAAAAAAAAAAAAAAAAAAAAAAAAAAATzulp/e8BQJ53S0/veAoAAAAAAAAAAAAAAAAAAAAAAAAAAABLP6cl9/wFQln9OS+/4CoAAAAAAAAAAAAAAAAAAAAAAAAAAAE67okfd4kKBOu6JH3eJCgAAAAAAAAAAAAAAAAAAAAAAAAAAAE67okfd4kKBOu6JH3eJD4XLdlslypeMpmvhSbrb2Z89CYs8xlumybFy3ZbJcqXjKZr4Um629mfPQmLPMEKLZb5k2ZjKZrYs6229nbLQmLLIEKLZb5k2ZjKZrYs6229nbLQmLLIVjJN81tuuIAACkgAAAAAAAAAAAAAAAAAAAAnQ9Eg7/ExQJ0PRIO/xMBQAAAAAAAAAAAAAAAAAAAAAAAAAAAnQ9Eg7/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iq8ydKps6NPNwppNbHaUTZl1GPNcY1j+8vkQfoA9Uh6JB3+JjjU6lLp8m6LOM+bDnnmT5t6x5mWuq0uAoIKi0JaFgQCJRFOnT4olM3Fj64rShfLsIej+n+FPiZ6rh8f4l+HhuNmm8I5hz7FsTwRaRNzcj6iL2D05G5OQ/O44CiIatEruxHs6s2k9UTc3U+os8zIen+p/ptfNg8/wDT/wBRv5cnsAGT9JKR6X8uP9A2+r/3J/moP0HzOuPo9FawDJ+113+F2f7E7EfwZu9w2Cr/AN9/5WD9Q6vodPvWsJF1SSU6za52HiPbumbsz6F6yEn0apHonzI/1FaGmpKdfsknDxGu3jN2dtT9Zh8x8qTj9JP5OnxbUpi5kljgu7czJiyc+4Nvq/8Acn+ag/QawBq+5uezJ2erquW23Ybv7PhQTbOrndb694cVq5/J1Co7Umi58nAKC7szI3LNj7hrAHTDrrJ+jVI9E+ZH+o1gAbJJ2Zcre4AANYnQ9Eg7/ExQJ0PRIO/xMUAAAAAAAAAAAAAAAAAAAAAAAAAAAAnk9LUe74CgTyelqPd8BQAAAAAAAAAAAAAAAAAAAAAAAAAAACeT0tR7vgKBPJ6Wo93wFAAAAAAAAAAAAAAAAAAAAAAAAAAAAJ53S0/veAoE87paf3vAUAAAAAAAAAAAAAAAAAAAAAAAAAAAAln9OS+/4CoSz+nJff8AAVAAAAAAAAAAAAAAAAAAAAAAAAAAAAnXdEj7vEhQJ13RI+7xIUAAAAAAAAAAAAAAAAAAAAAAAAAADOVVGdCoikIUm1zZTY0OIUuxyeHUs3z07BlumybKyshTpilQlfPneSlu1zGRnnoTF2jshRbLfMmzMZTNbFnW23s7ZaExZZCfYtlST5k2ZjKZtuLOttvY8stCYsshpjJN81tuuIAACkgAAAAAAAAAAAAAAAAAAAAAAAJ0PRIO/wATFAnQ9Eg7/EwFAAAAAAAAAAAAAAAAAAAAAAAAAAACdD0SDv8AExQJ0PRIO/xMBQAAAAAAAAAAAAAAAAAAAAAAAAAAAnk9LUe74CgTyelqPd8AFAAAAAAAAAAAAAAAAAAAAAAIanUZdPk3RZxnzYc89Hzb1gFTqMunybos4z5sOeej5t6xj03hFGc+xbE8EWkTc3I+oi9gxp86YrnHOnG8R+ovZ1D4jgKIgH6CRuTkOEnpaj3fAeKplYWRSTkpltmHzoMIjtdz1MsxWS+pwxxRku3omc8KHP8AAB7IB5qkrqhOqUmXPV4ks7rocOEnyPrIelAAAAAAAAAAAAAAAAAAAAAAAAATzulp/e8BQJ53S0/veACgAAAAAAAAAAAAAAAAAAAAAAAAAABPO6Wn97wFAnndLT+94AKAAAAAAAAAAAAAAAAAAAAAAAAAABPsSfzfxGGxJ/N/EYoABPsSfzfxGGxJ/N/EYoABPsSfzfxGGxJ/N/EYoABPsSfzfxGGxJ/N/EYoABPsSfzfxGGxJ/N/EYoABPsSfzfxGGxJ/N/EYoABPsSfzfxGOM1JIJTIhKDKK58z7BcJ53S0/veABsSfzfxGGxJ/N/EYoABPsSfzfxGGxJ/N/EYoABPsSfzfxGGxJ/N/EYoABPsSfzfxGGxJ/N/EYoABPsSfzfxGGxJ/N/EYoABPsSfzfxGGxJ/N/EYoABPsSfzfxGGxJ/N/EYoABPsSfzfxGGxJ/N/EYoABPsSfzfxGOKxJIgTRxQwMZN1n2i4TruiR93iQBsSfzfxGGxJ/N/EYoABPsSfzfxGGxJ/N/EYoABPsSfzfxGGxJ/N/EYoABPsSfzfxGGxJ/N/EYoABPsSfzfxGGxJ/N/EYoABPsSfzfxGGxJ/N/EYoABPsSfzfxGGxJ/N/EYoABPsSfzfxGGxJ/N/EYoABl1ZLJl06bHBA0RMxufaQ8uok40LXW9zj2qxJIXJo0ymC+VG10LmTsb6l6yGZ9E6J6F82P9QHm9n+tY9/c3qYfM0yxYi6yHoEnBejTE0EcaN4jdzxY+32jNrNBKnw4yKFpBawvzdC1M3NzMx6v6TOYfE5eb+qwuWHDOHOCTMXKIZEiG6I3bNup+v2BJgnLp0MiRC8UXU5e3r9g9gh4Po00goZkGJM64nMnzPqcez+q/qOjHWPNeL4XwMsuYoRUuSmSwSoyvihd4syfN+0d9iT+b+Ixx4pQ+Y+OL9Q4pQ+Y+OL9R8W5fFt3ZPz/wBPfL8WTXTPzv8ADtsSfzfxGGxJ/N/EY48UofMfHF+oqkyYJEopcqG2CHQncbjc9/NJ+f8ApeN+Jb80k/Hf+I57En838RhsSfzfxGKAFuifYk/m/iMNiT+b+IxQACfYk/m/iMNiT+b+IxQACfYk/m/iMNiT+b+IxQACfYk/m/iMNiT+b+IxQACFGkkRpoIooHM36z7R22JP5v4jBD0SDv8AExQAn2JP5v4jDYk/m/iMUAAn2JP5v4jDYk/m/iMUAAn2JP5v4jDYk/m/iMUAAn2JP5v4jDYk/m/iMUAAn2JP5v4jDYk/m/iMUAAn2JP5v4jDYk/m/iMUAAn2JP5v4jDYk/m/iMUAAn2JP5v4jDYk/m/iMUAAhlJJBqZ8JwZQ2tmfYO2xJ/N/EYSelqPd8BQAn2JP5v4jDYk/m/iMUAAn2JP5v4jDYk/m/iMUAAn2JP5v4jDYk/m/iMUAAn2JP5v4jDYk/m/iMUAAn2JP5v4jDYk/m/iMUAAn2JP5v4jDYk/m/iMUAAn2JP5v4jDYk/m/iMUAAn2JP5v4jDYk/m/iMUAAhlJJBqZ8JwZQ2tmfYO2xJ/N/EYSelqPd8BQAn2JP5v4jDYk/m/iMUAAn2JP5v4jDYk/m/iMUAAn2JP5v4jDYk/m/iMUAAn2JP5v4jDYk/m/iMUAAn2JP5v4jDYk/m/iMUAAn2JP5v4jDYk/m/iMUAAn2JP5v4jDYk/m/iMUAAn2JP5v4jDYk/m/iMUAAhmpJBKZEJQZRXPmfYO2xJ/N/EYTulp/e8BQAn2JP5v4jDYk/m/iMUAAn2JP5v4jDYk/m/iMUAAn2JP5v4jDYk/m/iMUAAn2JP5v4jDYk/m/iMUAAn2JP5v4jDYk/m/iMUAAn2JP5v4jDYk/m/iMUAAn2JP5v4jDYk/m/iMUAAn2JP5v4jDYk/m/iMUAAz5yWTCrTwFBuxXOTnnkKNiT+b+Ix8z+nJff8BUAn2JP5v4jDYk/m/iMUAAn2JP5v4jDYk/m/iMUAAn2JP5v4jDYk/m/iMUAAn2JP5v4jDYk/m/iMUAAn2JP5v4jDYk/m/iMUAAn2JP5v4jDYk/m/iMUAAn2JP5v4jDYk/m/iMUAAn2JP5v4jDYk/m/iMUAAhWJJECaOKGBjJus+0dtiT+b+IwXdEj7vEhQAn2JP5v4jDYk/m/iMUAAn2JP5v4jDYk/m/iMUAAn2JP5v4jDYk/m/iMUAAn2JP5v4jDYk/m/iMUAAn2JP5v4jDYk/m/iMUAAn2JP5v4jDYk/m/iMUAAn2JP5v4jDYk/m/iMUDOVKZyhREiQx2TYGxpzEeC5PDunznzLLQZbpsm3BVLgUKIkSErJsDY07XBcnh3T5z5lloLJNMRyJUMqVJtgh0K4z/1HZKmko08MhPBZKgdoXM2c36/aOwSetLfSIViSRAmjihgYybrPtHbYk/m/iMF3RI+7xIUDWJ9iT+b+Iw2JP5v4jFAAJ9iT+b+Iw2JP5v4jFAAJ9iT+b+Iw2JP5v4jFAAJ9iT+b+Iw2JP5v4jFAAJ9iT+b+Iw2JP5v4jFAAJ9iT+b+Iw2JP5v4jFAAJ9iT+b+Iw2JP5v4jFAAJ9iT+b+Iw2JP5v4jFAAJ9iT+b+IxxRpJEaaCKKBzN+s+0XCdD0SDv8TANiT+b+Iw2JP5v4jFAAJ9iT+b+Iw2JP5v4jFAAJ9iT+b+Iw2JP5v4jFAAJ9iT+b+Iw2JP5v4jFAAJ9iT+b+Iw2JP5v4jFAAJ9iT+b+Iw2JP5v4jFAAJ9iT+b+Iw2JP5v4jFAAJ9iT+b+Iw2JP5v4jFAAJ9iT+b+IxxRpJEaaCKKBzN+s+0XCdD0SDv8TANiT+b+Iw2JP5v4jFAAJ9iT+b+Iw2JP5v4jFAAJ9iT+b+Iw2JP5v4jFAAJ9iT+b+Iw2JP5v4jFAAJ9iT+b+Iw2JP5v4jFAAJ9iT+b+Iw2JP5v4jFAAJ9iT+b+Iw2JP5v4jFAAJ9iT+b+Iw2JP5v4jFAAJ9iT+b+IxxlJJBqZ8JwZQ2tmfYLhPJ6Wo93wANiT+b+Iw2JP5v4jFAAJ9iT+b+Iw2JP5v4jFAAJ9iT+b+Iw2JP5v4jFAAJ9iT+b+Iw2JP5v4jFAyfpLSPS/lx/oMtk7tmNvZdsSfzfxGGxJ/N/EYh2+r/3J/moP0DZ6uq5bbdhu/s+FBNs6ud1vr3jOr2jen3q7Yk/m/iMSLptMp1m1xYeI9uURuzPp7SHJDQYJF+1z9qua3cst1fQ8+r7hVxSh8x8cX6jn1fFs+zPz/04b+LL9mfnf/7WfxlTJ/J0+HalMXMkvFBd25mTFk59wyaojXRRxqZiHZ5ZNljQxtoQ9NxSh8x8cX6hxQh8x8cX6jJ/e9ZPz/025fF9MZ+d/wD7Xi4IyiIfQ0q5RTRmahKXJdcP8uhdZ55mMiTBOXTYZEiF4oupy9vX7B3dENOQTJkc6bEdkEdth6uzkYun07GXy1OLbY+7bq5Nq49Um4MU6CSRKJOLM647ooX7iMfyXwepUSmdAaXdhtYsSLLL2gM+lQQzKlJgjJ4Tucu4x6TYk/m/iMTJaHTkaiCenT2TYHtiviNnJus/WNEBPsSfzfxGGxJ/N/EYoABPsSfzfxGGxJ/N/EYoABPsSfzfxGGxJ/N/EYoABPsSfzfxGGxJ/N/EYoABPsSfzfxGGxJ/N/EYoABPsSfzfxGGxJ/N/EYoABPsSfzfxGGxJ/N/EYoABPsSfzfxGOM1JIJTIhKDKK58z7BcJ53S0/veABsSfzfxGGxJ/N/EYoABPsSfzfxGGxJ/N/EYoABPsSfzfxGGxJ/N/EYoABPsSfzfxGGxJ/N/EYoABPsSfzfxGGxJ/N/EYoABPsSfzfxGGxJ/N/EYoABPsSfzfxGGxJ/N/EYoABPsSfzfxGGxJ/N/EYoABPsSfzfxGOM1JIJTIhKDKK58z7BcJ53S0/veABsSfzfxGGxJ/N/EYoABPsSfzfxGGxJ/N/EYoABPsSfzfxGGxJ/N/EYoABPsSfzfxGGxJ/N/EYoABPsSfzfxGGxJ/N/EYoABPsSfzfxGGxJ/N/EYoABPsSfzfxGGxJ/N/EYoABPsSfzfxGGxJ/N/EYoAAAAAAAAAAAAAAAAAAAAAAE87paf3vAUCed0tP73gAoAAAAAAAAAAAAAAAAAAAAAAAAAAATruiR93iQoE67okfd4kAoAAAAAAAAAAAAAAAAGLXq5DTYClyiunRdzaeptDHmYuE1WOIzhVWl2YcB/6BwpiM68ohM8itb/9JDIAa30lq/pfy4P0D6S1f0v5cH6DJABrfSWr+l/Lg/QPpLV/S/lwfoMkAGt9Jav6X8uD9A+ktX9L+XB+gyQAaUnhFVYJUMMKpiL/AOXB+g+z4SVYyY1fy4P0GRL5hD6AWpasuRnEaefYcTPuQm7e0vWKfpLV/S/lwfoMkBttvNZJJ2a30lq/pfy4P0D6S1f0v5cH6DJAY1tSeFFTgiebOxC7LYS/0HsaZUJVSTFOl5H1w55ZmXZ6h+aD1nAeIzhWQmeRWN8QD1YAAAAAAAAAAAAAAAAnQ9Eg7/ExQJ0PRIO/xMUAAAAAAAAAAAAAAAAAAAAAAAAAAAAnk9LUe74CgTyelqPd8BQAAAAAAAAAAAAAAAAAAAAAAAAAAACeT0tR7vgKBPJ6Wo93wFAAAAAAAAAAAAAAAAAAAAAAAAAAAAJ53S0/veAoE87paf3vAUAAAAAAAAAAAAAAAAAAAAAAAAAAAAln9OS+/wCAqEs/pyX3/AVAAAAAAAAAAAAAAAAAAAAAAAAAAAAnXdEj7vEhQJ13RI+7xIUAAAAAAAAAAAAAAAAAAAAzlSmcoURIkMdk2BsacxHguTw7p858yy0GW6bJsVKZyhREiQx2TYGxpzEeC5PDunznzLLQVpU0lGnhkJ4LJUDtC5mzm/X7QSppKNPDITwWSoHaFzNnN+v2jsEnrS30gAANYnXdEj7vEhQJ13RI+7xIUAAAAAAAAAAAAAAAAAAAAAAAAAAAACdD0SDv8TFAnQ9Eg7/EwFAAAAAAAAAAAAAAAAAAAAAAAAAAACdD0SDv8TFAnQ9Eg7/EwFAAAAAAAAAAAAAAAAAAAAAAAAACRdUklOs2udh4j27pm7M+heshlsndslvZWJ5PS1Hu+Ah462r9kp9ut8pv4VnZzizfP7hxlzqqpUzpRJNiijtediQzMNi/l6309TjOqejei+rcAZOwVf8Avv8AysH6h9GqR6J8yP8AUN32NY+tdVVbpyNRFIUKLJsDPDZEbOT9RescuNFc/lKfTtqTRcydjlBd25GTlm5dw0EqaSjTwyE8FkqB2hczZzfr9o7BrK+pvGejJ+113+F2f7E7EfwZu9w4rVz+TqFR2pNFz5OAUF3ZmRuWbH3DWAOmep1X0ZP0apHonzI/1GsADZJOzLlb3AABrAAAB5atcJo5E85KLWHWPtyI9DL2jH+ktX9L+XB+gyoojjiOKI3Mx/AGqfCSrGTGr+XB+gnS1dcjOI08+w4mfchN29pesRAA1vpLV/S/lwfoOcHCKqlNmREqziZ+Tg/QZo+S58XcA2PpLV/S/lwfoH0lq/pfy4P0GSADW+ktX9L+XB+g/sPCarFERxKri7MOAv8AQZAAPe0GuQ1KA5c0rZ0Pe+vqbQhtD8/4LRGVeTwkeR3P/wDpMfoAAAAAAAAAAAAAAAAAAAnndLT+94CgTzulp/e8AFAAAAAAAAAAAAAAAAAAAAAAAAAAACed0tP73gKBPO6Wn97wAUAAAAAAAAAAAAAAAAAAAAAAAAAAAAAAAAAAAAAAAAAAAAAAAJ53S0/veAoE87paf3vABQAAAAAAAAAAAAAAAAAAAAAAAAAAAnXdEj7vEhQJ13RI+7xIBQAAAAAAAAAAAAAAAAPz7hR+8Cr3PyEIEiOcrjtkwuftIX8KP3gVe5+Qh90eOGYknpSjtmTLbcn0MzATzKKqggOK1yL1l+ozharRK0flYWLtcv8AvrHWmoZMyRMVKomky2cmPNzMurPUBmgNyRJpdRj2dPI2abFzYr4o36+v2DlSKfJnT50tTLuOC1szLUj7DAZADskghmKYIIyeE3cu4aUCBPFXTTYfJfyuf8rgMWXzCH0NJbLp6aRGnlS755M014ibN9NNMhTCiRU9NLmr4MWOY7S3OFmPtL2kAxAF8+BMrUS5aCRhHE7w3nF1evvFs6XSUM0006RjRw6zL44fXoXtAYYshpimJFGrs5KBnNy6zbtH3U0ZU9VbDFdAehs3UX6jUgWzFtGqEceRcmxdm9/7APOD1fAb+3f0/wD9w8oPV8Bv7d/T/wD3APWAAAAAAAAAAAAAAAACdD0SDv8AExQJ0PRIO/xMUAAAAAAAAAAAAAAAAAAAAAAAAAAAAnk9LUe74CgTyelqPd8BQAAAAAAAAAAAAAAAAAAAAAAAAAAACeT0tR7vgKBPJ6Wo93wFAAAAAAAAAAAAAAAAAAAAAAAAAAAAJ53S0/veAoE87paf3vAUAAAAAAAAAAAAAAAAAAAAAAAAAAAAln9OS+/4CoSz+nJff8BUAAAAAAAAAAAAAAAAAAAAAAAAAAACdd0SPu8SFAnXdEj7vEhQAAAAAAAAAAAAAAAAMn9t/wDDf+Y8IobYi7xlumybNtV1Hdp8vDTTOYtuI2bXkzz1I4fxGglTSUaeGQngslQO0LmbOb9ftHYAk9aW+kAABrAAABOu6JH3eJCgTruiR93iQoAAAAAAAAAAAAAAAAAAAAAAAAAAAAE6HokHf4mKBOh6JB3+JgKAAAAAAAAAAAAAAAAAAAAAAAAAAAE6HokHf4mKBOh6JB3+JgKAAAAAAAAAAAGT9JaR6X8uP9A40Vz+Up9O2pNFzJ2OUF3bkZOWbl3CevFXRl7NYBk7PV1XLbbsN39nwoJtnVzut9e8OJdq/ayjbrfJ7mFZ28083y+4N30h0z1rQVKZKNPFPUR2SoGeJjNnNur2jP8ApLSPS/lx/oOqWiU5Gohnp09k2B2iviNnJus/WNEPmPlZO31f+5P81B+gbBV/77/ysH6jWAOn3p1e0ZPECSfylQh2pTFz5znBd2ZEbFkxdwrQ01JTr9kk4eI128ZuztqfrMVgExk50XK3jYJ5PS1Hu+AoE8npaj3fAUlQAAAAAAAAAAAAAAAAAAAD8oFqalKVMvEgg3e1y/URD0SmVHVECfZInOXddA2jn2m3YYDIV06ekgKKbC0J9bl+o+Z6aCUnlTYZ15zHeG1rWPt6x8KIJ0mLDnExl1ZC6pI5Eimo50qC2OZfebmbsZEQDLHyXPi7h6JQjpqNNInzZV19zwXRE7G2veJVaVHORxK0UvCta6C44utizPvASTUOEhlKcR8R923RjbUSDciTzFVJSSpULxHexP8A+oR1KUlTQwyJUN02F743Mn0MsvYA5o6apWkZyYHIuty/1P1CMyY2HoqGumKFkqUeUEDsXtIzHno+cYDV4L/vAl9/8hj9BH59wX/eBL7/AOQx+ggAAAAAAAAAAAAAAAAACed0tP73gKBPO6Wn97wAUAAAAAAAAAAAAAAAAAAAAAAAAAAAJ53S0/veAoE87paf3vABQAAAAAAAAAAAAAAAAAAAAAAAAAAAAAAAAAAAAAAAAAAAAAAAnndLT+94CgTzulp/e8AFAAAAAAAAAAAAAAAAAAAAAAAAAAACdd0SPu8SFAnXdEj7vEgFAAAAAAAAAAAAAAAAA/PuFH7wKvc/IQz5SadNgOOXA8Jam5DR4UwmVeURGWR2t/8ApIRI6iqQvs02x9d0j8S9YDaoGOZRy1RfVMriy9fZnqJkUBq6LPTyd6YVrFo+84gV1RYthtUzry/2SLwL1CaTNjkTCmS4rYi0NnAalCRTjqMuZFC0ED3G5ZORiukzoZ9VnlAecy23uhMZSqrrlcvDUT74OyyEvAhJLmRSoyjgNoi0MBoU1BPiXwQ2MzvmXYYvlfvOf/f8AzZ1aqE+AoZqi4i6rIS/0HCFaohU7QUxpv8ANaXY3gA5TvKxDdrkqNbIkK5BXSzufqbMi6/YPPFEcZXRG5mKkdQVITM002wz13SPxL1gO9MM0VSkTp5Ww73W/UZdXtGzVahVkqyKGXHyeVptB2E/UPPK1yhbGUamZfEWh2kXh7B2TVlekl4cifZAXVZCfiQD+VNSrUziiWG8Zaaers7hbTv2DUP6f5jGTPnzVMw5k6K6I+tiIfUtXPlJ5kiCNpcxroWLNjcgHEer4Df27+n/APuHlB6zgPCZQrIjLI7G+IB6sAAAAAAAAAAAAAAAAToeiQd/iYoE6HokHf4mKAAAAAAAAAAAAAAAAAAAAAAAAAAAATyelqPd8BQJ5PS1Hu+AoAAAAAAAAAAAAAAAAAAAAAAAAAAABPJ6Wo93wFAnk9LUe74CgAAAAAAAAAAAAAAAAAAAAAAAAAAAE87paf3vAUCed0tP73gKAAAAAAAAAAAAAAAAAAAAAAAAAAAASz+nJff8BUJZ/Tkvv+AqAAAAAAAAAAAAAAAAAAAAAAAAAAABOu6JH3eJCgTruiR93iQoAAAAAAAAAAAAAZP7b/4b/wAx4RQ2xF3jLdNk2ftv/hv/ADHhFDbEXeNYACTRbsAAGsAAAAAABOu6JH3eJCgTruiR93iQoAAAAAAAAAAAAAAAAAAAAAAAAAAAAE6HokHf4mKBOh6JB3+JgKAAAAAAAAAAAAAAAAAAAAAAAABIuqSSnWbXOw8R7d0zdmfQvWQk4/ST+Tp8W1KYuZJY4Lu3MyYsnPuE3KTjapjbzprCdD0SDv8AExDt9X/uT/NQfoOKRDVYk0BwViyHNi2aE2zDq9odPvW4M5VW6cjURSFCiybAzw2RGzk/UXrHL6NUj0T5kf6jQSppKNPDITwWSoHaFzNnN+v2h8x8rP462r9kp9ut8pv4VnZzizfP7g+113+F2f7E7EfwZu9xrAHTb3p1SdoyeK1c/k6hUdqTRc+TgFBd2Zkblmx9wfRqkeifMj/UawB0YnXl7gAApIAAAAAAAAAAAAACeT0tR7vgKBPJ6Wo93wAUAAAAAAAAAAAAAAAAAAAA/KBSSVVKMoigY/aQnihOCI4YiYyGhJrtSkSyglKbYS6rIT/0AaNQinTOD8ES0uWJ7Dyz3yfTLRhwrH7Hp39T8xDJUqZyqZiT47ou1iLwH1OWT58mXJmx3QS3sJiJnzMBp17oiH+p4kOSX9hqvc/MIVCuepglwTo7oZb2kxEz6j4lqp0EqZIhjaXEzwsWfWA9ClqUdNpSaOCF3ufP/wBXs9YyqqjhkTSmSc5Mzm9zP69RLGqnRyIZMUby4HYmLJzcf01k802znHyX8rF2v4gNDg1+0Yf++oxkx84x1TKpySZiSI7I+1iPxHEzc3MBrcF/3gS+/wDkMfoI/P8AgtCZ15PERZFc/wD+kx+gAAAAAAAAAAAAAAAAAACed0tP73gKBPO6Wn97wAUAAAAAAAAAAAAAAAAAAAAAAAAAAAJ53S0/veAoE87paf3vABQAAAAAAAAAAAAAAAAAAAAAAAAAAAAAAAAAAAAAAAAAAAAAAAnndLT+94CgTzulp/e8AFAAAAAAAAAAAAAAAAAAAAAAAAAAACdd0SPu8SFAnXdEj7vEgFAAAAAAAAAAAAAAAAAxa9Q4alAUyUds6HvfT1toQ8zFwZqxRGUKW4u3EgL/AFH6AAD8++jVX9E+ZB+ofRqr+ifMg/UfoIAPz76NVf0T5kH6h9Gqv6J8yD9R+ggA/Pvo1V/RPmQfqH0aq/onzIP1H6CAD86k8HarHKhihSuR/wDzIP1HT6NVf0T5kH6j3KHokHf4mKAH599Gqv6J8yD9Q+jVX9E+ZB+o/QQAfn30aq/onzIP1D6NVf0T5kH6j9BAB4KTwXqccTTZOGXbdCf+o9jTKfKpqYpMvM+uLPPMz7fWLAAAAAAAAAAAAAAAAAABOh6JB3+JigToeiQd/iYoAAAAAAAAAAAAAAAAAAAAAAAAAAABPJ6Wo93wFAnk9LUe74CgAAAAAAAAAAAAAAAAAAAAAAAAAAAE8npaj3fAUCeT0tR7vgKAAAAAAAAAAAAAAAAAAAAAAAAAAAATzulp/e8BQJ53S0/veAoAAAAAAAAAAAAAAAAAAAAAAAAAAABLP6cl9/wFQln9OS+/4CoAAAAAAAAAAAAAAAAAAAAAAAAAAAE67okfd4kKBOu6JH3eJCgAAAAAAAABxVKZKNPFPUR2SoGeJjNnNur2jPwldV5OoJtlTQ8+TiFHjdmZMcLGRH63GW+jZN8n7b/4b/zHhFDbEXeNYACTRbsAAGsAAAAAAAAAATruiR93iQoE67okfd4kKAAAAAAAAAAAAAAAAAAAAAAAAAAAABOh6JB3+JigToeiQd/iYCgAAAAAAAAZP0lpHpfy4/0GWyd2zG3s1gGTxorn8pT6dtSaLmTscoLu3Iycs3LuD7XXf4XZ/sTsR/Bm73GdU9G9N9WsOKpTJRp4p6iOyVAzxMZs5t1e0Z/Eu1ftZRt1vk9zCs7eaeb5fcOqWiU5Gohnp09k2B2iviNnJus/WG8vY1j7uX0lpHpfy4/0Db6v/cn+ag/QawBq+5vH0jJ2erquW23Ybv7PhQTbOrndb694cQJJ/KVCHalMXPnOcF3ZkRsWTF3DWAOmep130SIaakp1+yScPEa7eM3Z21P1mKwAbJJ2Zbb3BOh6JB3+JigToeiQd/iY1igAAAAAAAAAAAAAAAAAAAAAAAAAABPJ6Wo93wFAnk9LUe74AKAAAAAAAAAAAAAAAAAAAAeWrXBmOfPOci1i1g7MiLUz9ox/o1V/RPmQfqP0EAH599Gqv6J8yD9Q+jVX9E+ZB+o/QQAfn30aq/onzIP1HODg7VTmzISS5ws/KQfqP0UTyelqPd8AHhvo1V/RPmQfqH0aq/onzIP1H6CAD8++jVX9E+ZB+o/sPBmrHERRJbS7cSA/9R+gAAxaDQ4abAcyad06LubX1toY2g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ABUJZ/Tkvv+AqAAAAAAAAAAAAAAAAAAAAAAAAAAABOu6JH3eJCgTruiR93iQoAAAAAcVSmSjTxT1EdkqBniYzZzbq9oKlMlGninqI7JUDPExmzm3V7RIlTTlCiFaugsmwPgyXI8FyaLeLnPkeegy30jZPWiVNOUKIVq6CybA+DJcjwXJot4uc+R56DRAAk0W7AABrAAAAAAAAAAAAABOu6JH3eJCgTruiR93iQoAAAAAAAAAAAAAAAAAAAAAAAcVSmSjTxT1EdkqBniYzZzbq9oDsAyeP0k/k6fFtSmLmSWOC7tzMmLJz7g2+r/wByf5qD9BPXFdFawnQ9Eg7/ABMQ7BV/77/ysH6jikoKJSmgmrZePPie6ZdFDdmxZEbaMG77Gp7q1VbpyNRFIUKLJsDPDZEbOT9RescuOtq/ZKfbrfKb+FZ2c4s3z+4aCVNJRp4ZCeCyVA7QuZs5v1+0dg1l7m8fZk7RV1XI7FsN39oxYJtnXzet9O8Ngq/99/5WD9RrAHT706vaMn6NUj0T5kf6jWABsknZlyt7gAA1gAAAAAAAAAAAAACdD0SDv8TFAnQ9Eg7/AB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ABMUCdD0SDv8TFAAAAAAAAAAAAAAAAAAAAAAAAAAAAJ0PRIO/wATFAnQ9Eg7/ExQAAAAAAAAAAAAAAAAAAAAAAAAAAACeT0tR7vgKBPJ6Wo93wFAAAAAAAAAAAAAAAAAAAAAAAAAAAAJ5PS1Hu+AoE8npaj3fAUAAAAAAAAAAAAAAAAAAAAAAAAAAAAnndLT+94CgTzulp/e8BQAAAAAAAAAAAAAAAAAAAAAAAAAAACWf05L7/gKhLP6cl9/wFQAAAAAAAAAAAAAAAAAAAAAAAAAAAJ13RI+7xIUCdd0SPu8SFAAOKpTJRp4p6iOyVAzxMZs5t1e0FSmSjTxT1EdkqBniYzZzbq9okSppyhRCtXQWTYHwZLkeC5NFvFznyPPQZb6RsnrRKmnKFEK1dBZNgfBkuR4Lk0W8XOfI89BogASaLdgAA1gAAAAAAAAAAAAAAAAJ13RI+7xIUCdd0SPu8SFAAAAAAAAADOVVunI1EUhQosmwM8NkRs5P1F6xy40Vz+Up9O2pNFzJ2OUF3bkZOWbl3CeqK6a1gGT9rrv8Ls/2J2I/gzd7hxWrn8nUKjtSaLnycAoLuzMjcs2PuDqvpDpnrWsMn6S0j0v5cf6B9GqR6J8yP8AUawfMfKydvq/9yf5qD9A2erquW23Ybv7PhQTbOrndb6941gDp96dXtGTxLtX7WUbdb5PcwrO3mnm+X3DqlolORqIZ6dPZNgdor4jZybrP1jRAOmex15e4AAKS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ABMUAAAAAAAAAAAAAAAAAAAAAAAAAAAAnQ9Eg7/ExQJ0PRIO/wATFAAAAAAAAAAAAAAAAAAAAAAAAAAAAJ5PS1Hu+AoE8npaj3fAUAAAAAAAAAAAAAAAAAAAAAAAAAAAAnk9LUe74CgTyelqPd8BQAAAAAAAAAAAAAAAAAAAAAAAAAAACed0tP73gKBPO6Wn97wFAAAAAAAAAAAAAAAAAAAAAAAAAAAAJZ/Tkvv+AqEs/pyX3/AVAAAAAAAAAAAAAAAAAAAAAAAAAAAAnXdEj7vEh8Lluy2S5UvGUzXwpN1t7M+ehMWeY41lZCnTFKhK+fO8lLdrmMjPPQmLtHZCi2W+ZNmYyma2LOttvZ2y0JiyyE274ipNc1xSppyhRCtXQWTYHwZLkeC5NFvFznyPPQaIANk0y3YAANYAAAAAAAAAAAAAADiqUyUaeKeojslQM8TGbObdXtGf9JaR6X8uP9Blyk71sxt7RrAMnb6v/cn+ag/QNgq/99/5WD9RnV7RvT71cu6JH3eJD4XVJJTrNrnYeI9u6ZuzPoXrIZyuhpo00c9aW0qza6dnBdmxbpGxZMQ0UNNSU6/ZJOHiNdvGbs7an6zD5j5UnH6SfydPi2pTFzJLHBd25mTFk59wbRV1XI7FsN39oxYJtnXzet9O8awBq+tNydoydgq/99/5WD9Q+jVI9E+ZH+o1gDoh15ejilTSUaeGQngslQO0LmbOb9ftHYAFJ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AICoAAAAAAAAAAAAAAAAAAAAAGLWqzsjyU58t1n/AC6H1lnkFbrJJSORIPlus/5dD6yzyHl4SMzui1AeootaJWeCoNp3Uf8ANqfUWWQ7zKkolKJMiNC02ddhw4pZsTn1Dx0cBvdDzhuoapspzJkyRiqJrYs2+25nbJmJiyyEZ429rr8kZY3LtlZ92v8AMqmCUsTpp0c9LfPnW40/EIrmPd3SyJiyyGhtK7+7/nQjNn13GkxS9mZ+u/8A9h0+kP8A9L8z/wBhM+HlP+V/T+EX4ed/539P4WxL50kr1STBlFzo8Qom7i9YwvpNP2u+3kP5HLs7WfUR1lfNWKJZRZQG9sOW7kXX3CO0mbqH1P6T+mxuFuV6vPweT43xfifDy6d39P8AD36ZRLVSYZsqK6CLQ2Mh1HgqbUptKnuW9Ki50ORPkfqPtHqD4R0qE2iVMfZhxfoPN8f4X9m89ns+D8T+7OO7VAZPHW1fslPt1vlN/Cs7OcWb5/cG0VdVyOxbDd/aMWCbZ183rfTvHn6p6O/RfVrAMnitXP5OoVHak0XPk4BQXdmZG5ZsfcH0apHonzI/1DeXsax9z6S0j0v5cf6Bxorn8pT6dtSaLmTscoLu3Iycs3LuGsAay9zePsydnq6rltt2G7+z4UE2zq53W+veHEu1ftZRt1vk9zCs7eaeb5fcNYA6Z6nXfRnJaJTkaiGenT2TYHaK+I2cm6z9Y0QAbJJ2Zbb3AABrE67okfd4kKBOu6JH3eJCgAAAAAAAAAAAAAAAAAAAAAAAA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T4Sj0r5ZBhKPSvlkKAAT4Sj0r5ZBhKPSvlkKAAT4Sj0r5ZBhKPSvlkKAAT4Sj0r5ZBhKPSvlkKAAT4Sj0r5ZBhKPSvlkKAAT4Sj0r5ZBhKPSvlkKAAT4Sj0r5ZDjNlzyUyCNQ5ncx2FlkLhPO6Wn97wAMJR6V8sgwlHpXyyFAAJ8JR6V8sgwlHpXyyFAAJ8JR6V8sgwlHpXyyFAAJ8JR6V8sgwlHpXyyFAAJ8JR6V8sgwlHpXyyFAAJ8JR6V8sgwlHpXyyFAAJ8JR6V8sgwlHpXyyFAAJ8JR6V8sgwlHpXyyFAAJ8JR6V8shxWS55JoziUXFllYRdYuE67okfd4kAYSj0r5ZBhKPSvlkKAAT4Sj0r5ZBhKPSvlkKAAT4Sj0r5ZBhKPSvlkKAAT4Sj0r5ZBhKPSvlkKAAT4Sj0r5ZBhKPSvlkKAAT4Sj0r5ZBhKPSvlkKAAT4Sj0r5ZBhKPSvlkKAAT4Sj0r5ZBhKPSvlkKAAT4Sj0r5ZBhKPSvlkKAAQo5c800BwqLSzysI+sdsJR6V8sgQ9Eg7/ExQAnwlHpXyyDCUelfLIUAAnwlHpXyyDCUelfLIUAAnwlHpXyyDCUelfLIUAAnwlHpXyyDCUelfLIUAAnwlHpXyyDCUelfLIUAAnwlHpXyyDCUelfLIUAAnwlHpXyyDCUelfLIUAAnwlHpXyyDCUelfLIUAAhRy55poDhUWlnlYR9Y7YSj0r5ZAh6JB3+JigBPhKPSvlkGEo9K+WQoABPhKPSvlkGEo9K+WQoABPhKPSvlkGEo9K+WQoABPhKPSvlkGEo9K+WQoABPhKPSvlkGEo9K+WQoABPhKPSvlkGEo9K+WQoABPhKPSvlkGEo9K+WQoABPhKPSvlkGEo9K+WQoABDKlzzUzyJQxla52FnkO2Eo9K+WQSelqPd8BQAnwlHpXyyDCUelfLIUAAnwlHpXyyDCUelfLIUAAnwlHpXyyDCUelfLIUAAnwlHpXyyDCUelfLIUAAnwlHpXyyDCUelfLIUAAnwlHpXyyDCUelfLIUAAnwlHpXyyDCUelfLIUAAnwlHpXyyDCUelfLIUAAhlS55qZ5EoYytc7CzyHbCUelfLIJPS1Hu+AoAT4Sj0r5ZBhKPSvlkKAAT4Sj0r5ZBhKPSvlkKAAT4Sj0r5ZBhKPSvlkKAAT4Sj0r5ZBhKPSvlkKAAT4Sj0r5ZBhKPSvlkKAAT4Sj0r5ZBhKPSvlkKAAT4Sj0r5ZBhKPSvlkKAAT4Sj0r5ZBhKPSvlkKAAQzZc8lMgjUOZ3MdhZZDthKPSvlkE7paf3vAUAJ8JR6V8sgwlHpXyyFAAJ8JR6V8sgwlHpXyyFAAJ8JR6V8sgwlHpXyyFAAJ8JR6V8sgwlHpXyyFAAJ8JR6V8sgwlHpXyyFAAJ8JR6V8sgwlHpXyyFAAJ8JR6V8sgwlHpXyyFAAJ8JR6V8sgwlHpXyyFAAM+dLnErTkc94juY7CyyFGEo9K+WQ+Z/Tkvv8AgKgE+Eo9K+WQYSj0r5ZCgAE+Eo9K+WQYSj0r5ZCgAE+Eo9K+WQYSj0r5ZCgAE+Eo9K+WQYSj0r5ZCgAE+Eo9K+WQYSj0r5ZCgcFMqfMtwFGCzvuFE/3jLdTcm05Wybk2/mEo9K+WQYSj0r5ZDjsy7+8Pkwhsy7+8Pkwjn/cy/wCt/T+XP+7l/wBL+n8vK1VBNp6h4zvgi0iyJ8i6u8TEZGTkPXqKcpUyjlTl10B6lgkX+o8rUqfOpU9ojvlxaRZE+RdTn2iscre81+X8rwyuXfGz8v8AFrlFEUJOegqHCnU6dVp5lCdkqHnRZG2R9Tl2D15UdC2ch/fi/UWt+fLky4qhGpSSrjytO6Eupj1GkmlKJcUZz1OMRtaWGUNvbpqPVK6Uilpo44JLREzHdF2+0duJ0HmPji/UB4tX5eR73gP4PRVng/BOlQzEcNscD7rvc7dZnl1jyxzY+Y2+Pqf0WUmFj5v9XjbnK/s6N9yEnMx6yg0pShTRHFOw45msNpGzGfW/rE1I4PT5BQqI5+FOzysKK3Uu1tBsbMu/vD5MI8f9V/VXK9OONs/D+V/Bwy+Hd3G38v5dsJR6V8sgwlHpXyyHHZl394fJhDZl394fJhHi/uZf9b+n8vT/AHcv+l/T+XbCUelfLIMJR6V8shQA6uyfCUelfLIMJR6V8shQACfCUelfLIMJR6V8shQACfCUelfLIMJR6V8shQACfCUelfLIMJR6V8shQACFZLnkmjOJRcWWVhF1jthKPSvlkC7okfd4kKAE+Eo9K+WQYSj0r5ZCgAE+Eo9K+WQYSj0r5ZCgAE+Eo9K+WQYSj0r5ZCgAE+Eo9K+WQYSj0r5ZCgAE+Eo9K+WQYSj0r5ZCgAE+Eo9K+WQYSj0r5ZCgAE+Eo9K+WQYSj0r5ZCgAE+Eo9K+WQYSj0r5ZCgAE+Eo9K+WQ4o5c800BwqLSzysI+sXCdD0SDv8AEwDCUelfLIMJR6V8shQACfCUelfLIMJR6V8shQACfCUelfLIMJR6V8shQACfCUelfLIMJR6V8shQACfCUelfLIMJR6V8shQACfCUelfLIMJR6V8shQACfCUelfLIMJR6V8shQACfCUelfLIMJR6V8shQACfCUelfLIcUcueaaA4VFpZ5WEfWLhOh6JB3+JgGEo9K+WQYSj0r5ZCgAE+Eo9K+WQYSj0r5ZCgAE+Eo9K+WQYSj0r5ZCgAE+Eo9K+WQYSj0r5ZCgAE+Eo9K+WQYSj0r5ZCgAE+Eo9K+WQYSj0r5ZCgAE+Eo9K+WQYSj0r5ZCgAE+Eo9K+WQYSj0r5ZCgAE+Eo9K+WQ4ypc81M8iUMZWudhZ5C4TyelqPd8ADCUelfLIMJR6V8shQACfCUelfLIMJR6V8shQACfCUelfLIMJR6V8shQACfCUelfLIMJR6V8shQACfCUelfLIMJR6V8shQACfCUelfLIMJR6V8shQACfCUelfLIMJR6V8shQACfCUelfLIMJR6V8shQACfCUelfLIcZUueameRKGMrXOws8hcJ5PS1Hu+ABhKPSvlkGEo9K+WQoABPhKPSvlkGEo9K+WQoABPhKPSvlkGEo9K+WQoABPhKPSvlkGEo9K+WQoABPhKPSvlkGEo9K+WQoABPhKPSvlkGEo9K+WQoABPhKPSvlkGEo9K+WQoABPhKPSvlkGEo9K+WQoABPhKPSvlkOM2XPJTII1DmdzHYWWQuE87paf3vAAwlHpXyyDCUelfLIUAAnwlHpXyyDCUelfLIUAAnwlHpXyyDCUelfLIUAAnwlHpXyyDCUelfLIUAAnwlHpXyyDCUelfLIUAAnwlHpXyyDCUelfLIUAAnwlHpXyyDCUelfLIUAAnwlHpXyyDCUelfLIUAAnwlHpXyyHGbLnkpkEahzO5jsLLIXCed0tP73gAYSj0r5ZBhKPSvlkKAAT4Sj0r5ZBhKPSvlkKAAT4Sj0r5ZBhKPSvlkKAAT4Sj0r5ZBhKPSvlkKAAT4Sj0r5ZBhKPSvlkKAAT4Sj0r5ZBhKPSvlkKAAT4Sj0r5ZBhKPSvlkKAAT4Sj0r5ZBhKPSvlkK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AAAAAAAAAASz+nJff8BUJZ/Tkvv8AgKgAAAAAAAAAAAAAAAAABi16uQ02Apcorp0Xc2nqbQxtD8/4UxGdeUQmeRWt/wDpIAi4TVY4jOFVaXZhwH/oOKivVJTKOVOU3QHqVkJf6DOABop67Uk0opUlTbAWhWQn4kOv0lq/pfy4P0GSADSncIqrHKihiVOR/wDy4P0HT6S1f0v5cH6DHmcwx9ANb6S1f0v5cH6CbjZbtW1Y3LfzWQ9jaM2giAbLZ2ZZL3a30lq/pfy4P0FaDhUrlzYdrixoOvIoe3sL2DzwDGv1SVNgnSymSzeE9DYfYyuDMRx0FNFEbmd35jGqAAAAAAAAAAAAAAAAACdd0SPu8SFAnXdEj7vEhQA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AAAAAAAAAAAAAAAAAAAAnk9LUe74CgTyelqPd8BQAAAAAAAAAAAAAAAAAAAAAAAAAAACeT0tR7vgKBPJ6Wo93wFAAAAAAAAAAAAAAAAAAAAAAAAAAAAJ53S0/veAoE87paf3vAUAAAAAAAAAAAAAAAAAAAAAAAAAAAAln9OS+/4CoSz+nJff8AAVAAAAAAAAAAAAAAAAAAD8+4UfvAq9z8hD9BH59wo/eBV7n5CAcEtFqCyRDPTp75cTsd8JPm3WfqHb6N1b0T5kH6iCROmQRQwwxMXsGnwgnzIahEUMTFl1F2EAxgFSKFKd5qo7Wa0mM3+4WTESVQimqEcWcproWPrNizPvARRIYjpsau7dhbJvWwmG+ilSpvB2aU6OyAmc2M/wCP1DhAhRrZUZJImmwtusefefsMBCmRRKJM2YUTFLZybtMSjXpPQFfueJienIYJ8Mc5RHhyJbXGz6uXVnqAgAbEFPSrpMw0MXKwNuseb+sz9RjHAfoPBf8Ad9L7/wCcxrDJ4L/u+l9/85jW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AICoAAAAAAAAAAAAAAAAAAfn3Cj94FXufkIfoI/P+FMJlXlERlkdrf8A6SAZcryhDS4RftGLu8CGXCZwm5DqqVTFc05k03iMBqJ08hLSIFkcvFjmOxXGTNEwqRzIp1JWxnKsh3G3nfeGOkqahLKOXLi3D6mL9B9TKsqjgjgOPdiZyYuruAWypcczgzOKAnPd/OPng3CcK7EiLch1+4xBKqahKnOVKjaH2F2+wdZ9WUzpRyziaE9ci/QBRSegK/c8TFFJmW0ZTbBfEVu67fxGMeQrmyJUyXAbQxs+nUCVXNSTL5MVp+wjAaUiszE8V0mRbF23v/oMYaMysqZkBwnFr6i/QZwD9B4L/u+l9/8AOY1hlcGYTgoKaGImMrvzGNUAAAAAAAAAAAAAAAAAE67okfd4kKBOu6JH3eJCgAAAAAAAAAAAAAAAAAAAAAAAA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AAAAAAAAAASz+nJff8BUJZ/Tkvv8AgKgAAAAAAAAAAAAAAAAABi16hw1KApko7Z0Pe+nrbQhtAA/P4uDNWKIyhS3F24kBf6j+fRqr+ifMg/UfoIAPz76NVf0T5kH6h9Gqv6J8yD9R+ggA/Op3B2qwSoookrEX/wAyD9R0+jVX9E+ZB+o9yu6JH3eJCgB+ffRqr+ifMg/UPo1V/RPmQfqP0EAH599Gqv6J8yD9RWg4Kq5k2Ha4cGDrzKLt7D9g9sAD4lSoJMspcsmhLQnH2AAAAAAAAAAAAAAAAAAAnXdEj7vEhQJ13RI+7xIUAAAAAAAAAAAAAAAAAAAAAA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AAAAAAAAJ5PS1Hu+AoE8npaj3fAUAAAAAAAAAAAAAAAAAAAAAAAAAAAAnndLT+94CgTzulp/e8BQAAAAAAAAAAAAAAAAAAAAAAAAAAACWf05L7/AICoSz+nJff8BUAAAAAAAAAAAAAAAAAAAAAAAAAAACdd0SPu8SFAnXdEj7vEhQAAAAAAAAAAAAAAAAAAAAAAAAAAACdd0SPu8SFAnXdEj7vEhQA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AAAAAAAAAAAAAAAAAAAAnk9LUe74CgTyelqPd8BQAAAAAAAAAAAAAAAAAAAAAAAAAAACeT0tR7vgKBPJ6Wo93wFAAAAAAAAAAAAAAAAAAAAAAAAAAAAJ53S0/veAoE87paf3vAUAAAAAAAAAAAAAAAAAAAAAAAAAAAAln9OS+/4CoSz+nJff8AAVAAAAAAAAAAAAAAAAAAAAAAAAAAAAnXdEj7vEhQJ13RI+7xIUAAAAAAAAAAAAAAAAAAAAAAAAAAAAnXdEj7vEhQJ13RI+7xIUAAAAAAAAAAAAAAAAAAAAAAAAAAAACdD0SDv8TFAnQ9Eg7/ABMBQAAAAAAAAAAAAAAAAAAAAAAAAAAAnQ9Eg7/ExQJ0PRIO/wA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wATFAnQ9Eg7/ExQAAAAAAAAAAAAAAAAAAAAAAAAAAACdD0SDv8AExQJ0PRIO/x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AExQAAAAAAAAAAAAAAAAAAAAAAAAAAACdD0SDv8TFAnQ9Eg7/AB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J8VR6L8wgxVHovzCFAAJ8VR6L8wgxVHovzCFAAJ8VR6L8wgxVHovzCFAAJ8VR6L8wgxVHovzCFAAJ8VR6L8wgxVHovzCFAAJ8VR6L8wgxVHovzCFAAJ8VR6L8whxmzJ5qZBmnYyuYryzyFwnndLT+94AGKo9F+YQYqj0X5hCgAE+Ko9F+YQYqj0X5hCgAE+Ko9F+YQYqj0X5hCgAE+Ko9F+YQYqj0X5hCgAE+Ko9F+YQYqj0X5hCgAE+Ko9F+YQYqj0X5hCgAE+Ko9F+YQYqj0X5hCgAE+Ko9F+YQYqj0X5hCgAE+Ko9F+YQ4rJk800ZRJ7SyzvI+sXCdd0SPu8SAMVR6L8wgxVHovzCFAAJ8VR6L8wgxVHovzCFAAJ8VR6L8wgxVHovzCFAAJ8VR6L8wgxVHovzCFAAJ8VR6L8wgxVHovzCFAAJ8VR6L8wgxVHovzCFAAJ8VR6L8wgxVHovzCFAAJ8VR6L8wgxVHovzCFAAJ8VR6L8wgxVHovzCFAAIUcyeSaAoU9xZ53kXWO2Ko9F+YQIeiQd/iYoAT4qj0X5hBiqPRfmEKAAT4qj0X5hBiqPRfmEKAAT4qj0X5hBiqPRfmEKAAT4qj0X5hBiqPRfmEKAAT4qj0X5hBiqPRfmEKAAT4qj0X5hBiqPRfmEKAAT4qj0X5hBiqPRfmEKAAT4qj0X5hBiqPRfmEKAAQo5k8k0BQp7izzvIusdsVR6L8wgQ9Eg7/ExQAnxVHovzCDFUei/MIUAAnxVHovzCDFUei/MIUAAnxVHovzCDFUei/MIUAAnxVHovzCDFUei/MIUAAnxVHovzCDFUei/MIUAAnxVHovzCDFUei/MIUAAnxVHovzCDFUei/MIUAAnxVHovzCDFUei/MIUAAhlTJ5KZ5kncztcryyyHbFUei/MIJPS1Hu+AoAT4qj0X5hBiqPRfmEKAAT4qj0X5hBiqPRfmEKAAT4qj0X5hBiqPRfmEKAAT4qj0X5hBiqPRfmEKAAT4qj0X5hBiqPRfmEKAAT4qj0X5hBiqPRfmEKAAT4qj0X5hBiqPRfmEKAAT4qj0X5hBiqPRfmEKAAQypk8lM8yTuZ2uV5ZZDtiqPRfmEEnpaj3fAUAJ8VR6L8wgxVHovzCFAAJ8VR6L8wgxVHovzCFAAJ8VR6L8wgxVHovzCFAAJ8VR6L8wgxVHovzCFAAJ8VR6L8wgxVHovzCFAAJ8VR6L8wgxVHovzCFAAJ8VR6L8wgxVHovzCFAAJ8VR6L8wgxVHovzCFAAIZsyeamQZp2MrmK8s8h2xVHovzCCd0tP73gKAE+Ko9F+YQYqj0X5hCgAE+Ko9F+YQYqj0X5hCgAE+Ko9F+YQYqj0X5hCgAE+Ko9F+YQYqj0X5hCgAE+Ko9F+YQYqj0X5hCgAE+Ko9F+YQYqj0X5hCgAE+Ko9F+YQYqj0X5hCgAE+Ko9F+YQYqj0X5hCgAGfOmTjVpzOQ0RXMV5Z5CjFUei/MIfM/pyX3/AVAJ8VR6L8wgxVHovzCFAAJ8VR6L8wgxVHovzCFAAJ8VR6L8wgxVHovzCFAAJ8VR6L8wgxVHovzCFAAJ8VR6L8wgxVHovzCFAAJ8VR6L8wgxVHovzCFAAJ8VR6L8wgxVHovzCFAAJ8VR6L8wgxVHovzCFAAIVkyeaaMok9pZZ3kfWO2Ko9F+YQLuiR93iQoAT4qj0X5hBiqPRfmEKAAT4qj0X5hBiqPRfmEKAAT4qj0X5hBiqPRfmEKAAT4qj0X5hBiqPRfmEKAAT4qj0X5hBiqPRfmEKAAT4qj0X5hBiqPRfmEKAAT4qj0X5hBiqPRfmEKAAT4qj0X5hBiqPRfmEKAAQrJk800ZRJ7SyzvI+sdsVR6L8wgXdEj7vEhQAnxVHovzCDFUei/MIUAAnxVHovzCDFUei/MIUAAnxVHovzCDFUei/MIUAAnxVHovzCDFUei/MIUAAnxVHovzCDFUei/MIUAAnxVHovzCDFUei/MIUAAnxVHovzCDFUei/MIUAAnxVHovzCDFUei/MIUAAnxVHovzCHFHMnkmgKFPcWed5F1i4ToeiQd/iYBiqPRfmEGKo9F+YQoABPiqPRfmEGKo9F+YQoABPiqPRfmEGKo9F+YQoABPiqPRfmEGKo9F+YQoABPiqPRfmEGKo9F+YQoABPiqPRfmEGKo9F+YQoABPiqPRfmEGKo9F+YQoABPiqPRfmEGKo9F+YQoABPiqPRfmEOKOZPJNAUKe4s87yLrFwnQ9Eg7/EwDFUei/MIMVR6L8whQACfFUei/MIMVR6L8whQACfFUei/MIMVR6L8whQACfFUei/MIMVR6L8whQACfFUei/MIMVR6L8whQACfFUei/MIMVR6L8whQACfFUei/MIMVR6L8whQACfFUei/MIMVR6L8whQACfFUei/MIcZUyeSmeZJ3M7XK8sshcJ5PS1Hu+ABiqPRfmEGKo9F+YQoABPiqPRfmEGKo9F+YQoABPiqPRfmEGKo9F+YQoABPiqPRfmEGKo9F+YQoABPiqPRfmEGKo9F+YQoABPiqPRfmEGKo9F+YQoABPiqPRfmEGKo9F+YQoABPiqPRfmEGKo9F+YQoABPiqPRfmEOMqZPJTPMk7mdrleWWQuE8npaj3fAAxVHovzCDFUei/MIUAAnxVHovzCDFUei/MIUAAnxVHovzCDFUei/MIUAAnxVHovzCDFUei/MIUAAnxVHovzCDFUei/MIUAAnxVHovzCDFUei/MIUAAnxVHovzCDFUei/MIUAAnxVHovzCDFUei/MIUAAnxVHovzCHGbMnmpkGadjK5ivLPIXCed0tP73gAYqj0X5hBiqPRfmEKAAT4qj0X5hBiqPRfmEKAAT4qj0X5hBiqPRfmEKAAT4qj0X5hBiqPRfmEKAAT4qj0X5hBiqPRfmEKAAT4qj0X5hBiqPRfmEKAAT4qj0X5hBiqPRfmEKAAT4qj0X5hBiqPRfmEKAAT4qj0X5hDjNmTzUyDNOxlcxXlnkLhPO6Wn97wAMVR6L8wgxVHovzCFAAJ8VR6L8wgxVHovzCFAAJ8VR6L8wgxVHovzCFAAJ8VR6L8wgxVHovzCFAAJ8VR6L8wgxVHovzCFAAJ8VR6L8wgxVHovzCFAAJ8VR6L8wgxVHovzCFAAJ8VR6L8wgxVHovzCFAAAAAAAAAAAAAAAAAAAAAAAnndLT+94CgTzulp/e8AFAAAAAAAAAAAAAAAAAAAAAAAAAAACdd0SPu8SFAnXdEj7vEgFAAAAAAAAAAAAAAAAAAAAAAAAAAAAAAJ0PRIO/xMUCdD0SDv8TFAAAAAAAAAAAAAAAAAAAAAAAAAAAAJ0PRIO/xMUCdD0SDv8TFAAAAAAAAAAAAAAAAAAAAAAAAAAAAJ5PS1Hu+AoE8npaj3fAUAAAAAAAAAAAAAAAAAAAAAAAAAAAAnk9LUe74CgTyelqPd8BQAAAAAAAAAAAAAAAAAAAAAAAAAAACed0tP73gKBPO6Wn97wFAAAAAAAAAAAAAAAAAAAAAAAAAAAAJZ/Tkvv+AqEs/pyX3/AAFQAAAAAAAAAAAAAAAAAAAAAAAAAAAJ13RI+7xIUCdd0SPu8SFAAAAAAAAAAAAAAAAAAAAAAAAAAAAJ13RI+7xIUCdd0SPu8SFAAAAAAAAAAAAAAAAAAAAAAAAAAAAAnQ9Eg7/ExQJ0PRIO/wATAUAAAAAAAAAAAAAAAAAAAAAAAAAAAJ0PRIO/xMUCdD0SDv8A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AExQJ0PRIO/xMUAAAAAAAAAAAAAAAAAAAAAAAAAAAAnQ9Eg7/ABMUCdD0SDv8TFAAAAAAAAAAAAAAAAAAAAAAAAAAAAJ5PS1Hu+AoE8npaj3fAUAAAAAAAAAAAAAAAAAAAAAAAAAAAAnk9LUe74CgTyelqPd8BQAAAAAAAAAAAAAAAAAAAAAAAAAAACed0tP73gKBPO6Wn97wFAAAAAAAAAAAAAAAAAAAAAAAAAAAAJZ/Tkvv+AqEs/pyX3/AVAAAAAAAAAAAAAAAAAAAAAAAAAAAAnXdEj7vEhQJ13RI+7xIUAAAAAAAAAAAAAAAAAAAAAAAAAAAAnXdEj7vEhQJ13RI+7xIUAAAAAAAAAAAAAAAAAAAAAA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ABMUAAAAAAAAAAAAAAAAAAAAAAAAAAAAnQ9Eg7/ExQJ0PRIO/wATFAAAAAAAAAAAAAAAAAAAAAAAAAAAAJ5PS1Hu+AoE8npaj3fAUAAAAAAAAAAAAAAAAAAAAAAAAAAAAnk9LUe74CgTyelqPd8BQAAAAAAAAAAAAAAAAAAAAAAAAAAACed0tP73gKBPO6Wn97wFAAAAAAAAAAAAAAAAAAAAAAAAAAAAJZ/Tkvv+AqEs/pyX3/AVAAAAAAAAAAAAAAAAAAAAAAAAAAAAnXdEj7vEhQJ13RI+7xIUAAAAAAAAAAAAAAAAAAAAAAAAAAAAnXdEj7vEhQJ13RI+7xIUAAAAAAAAAAAAAAAAAAAAAA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AAAAAAAAJ5PS1Hu+AoE8npaj3fAUAAAAAAAAAAAAAAAAAAAAAAAAAAAAnndLT+94CgTzulp/e8BQAAAAAAAAAAAAAAAAAAAAAAAAAAACWf05L7/AICoSz+nJff8BUAAAAAAAAAAAAAAAAAAAAAAAAAAACdd0SPu8SFAnXdEj7vEhQAAAAAAAAAAAAAAAAAAAAAAAAAAACdd0SPu8SFAnXdEj7vEhQA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AAAAAAAAAAAAAAAAAAAAnk9LUe74CgTyelqPd8BQAAAAAAAAAAAAAAAAAAAAAAAAAAACeT0tR7vgKBPJ6Wo93wFAAAAAAAAAAAAAAAAAAAAAAAAAAAAJ53S0/veAoE87paf3vAUAAAAAAAAAAAAAAAAAAAAAAAAAAAAln9OS+/4CoSz+nJff8AAVAAAAAAAAAAAAAAAAAAAAAAAAAAAAnXdEj7vEhQJ13RI+7xIUAAAAAAAAAAAAAAAAAAAAAAAAAAAAnXdEj7vEhQJ13RI+7xIUAAAAAAAAAAAAAAAAAAAAAAAAAAAACdD0SDv8TFAnQ9Eg7/ABMBQAAAAAAAAAAAAAAAAAAAAAAAAAAAnQ9Eg7/ExQJ0PRIO/wA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wATFAnQ9Eg7/ExQAAAAAAAAAAAAAAAAAAAAAAAAAAACdD0SDv8AExQJ0PRIO/x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AExQAAAAAAAAAAAAAAAAAAAAAAAAAAACdD0SDv8TFAnQ9Eg7/AB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AAAAAAAAAAAAAAAAAJ5PS1Hu+AoE8npaj3fAUAAAAAAAAAAAAAAAAAAAAAAAAAAAAnk9LUe74CgTyelqPd8BQAAAAAAAAAAAAAAAAAAAAAAAAAAACed0tP73gKBPO6Wn97wFAAAAAAAAAAAAAAAAAAAAAAAAAAAAJZ/Tkvv8AgKhLP6cl9/wFQAAAAAAAAAAAAAAAAAAAAAAAAAAAJ13RI+7xIUCdd0SPu8SFAAAAAAAAAAAAAAAAAAAAAAAAAAAAJ13RI+7xIUCdd0SPu8SFAAAAAAAAAAAAAAAAAAAAAAAAAAAAAnQ9Eg7/ABMUCdD0SDv8TAUAAAAAAAAAAAAAAAAAAAAAAAAAAAJ0PRIO/wATFAnQ9Eg7/EwFAAAAAAAAAAAAAAAAAAAAAAAAAAACeT0tR7vgKBPJ6Wo93wAUAAAAAAAAAAAAAAAAAAAAAAAAAAAJ5PS1Hu+AoE8npaj3fABQAAAAAAAAAAAAAAAAAAAAAAAAAAAnndLT+94CgTzulp/e8AFAAAAAAAAAAAAAAAAAAAAAAAAAAACed0tP73gKBPO6Wn97wAUAAAAAAAAAAAAAAAAAAAAAAAAAAD//2Q=="/>
          <p:cNvSpPr>
            <a:spLocks noChangeAspect="1" noChangeArrowheads="1"/>
          </p:cNvSpPr>
          <p:nvPr/>
        </p:nvSpPr>
        <p:spPr bwMode="auto">
          <a:xfrm>
            <a:off x="152400" y="152400"/>
            <a:ext cx="948906" cy="948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data:image/jpeg;base64,/9j/4AAQSkZJRgABAQAAAQABAAD/2wBDABALDA4MChAODQ4SERATGCgaGBYWGDEjJR0oOjM9PDkzODdASFxOQERXRTc4UG1RV19iZ2hnPk1xeXBkeFxlZ2P/2wBDARESEhgVGC8aGi9jQjhCY2NjY2NjY2NjY2NjY2NjY2NjY2NjY2NjY2NjY2NjY2NjY2NjY2NjY2NjY2NjY2NjY2P/wAARCAdACXADASIAAhEBAxEB/8QAGwABAQEBAQEBAQAAAAAAAAAAAAQFAwYCBwH/xABaEAAABAQDAgkIBwUFBgQFAgcAAQQRAgMFEhMhMRQiBhUjMjRBUYGxM1NUYXGCoqMWJCWRobLRNTZCUoNEVWWkwXJzdbTi8CZDYuFGY2RmhJLCRbPSdIXD8f/EABoBAQEBAQEBAQAAAAAAAAAAAAACAQMEBQb/xAA4EQEBAAIBAwIDBwQDAAICAQUAAQIRIRIx8EFRAyJhMnGBkaGx0QQTweFCUvEUI0NigpLSU3Ki/9oADAMBAAIRAxEAPwD9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FQln9OS+/4AUOPNjOI8iZgFQDgkmRTJJHFzuv7x3AAAAAAAAAAAAAAAAAAAAAAAAE67okfd4kKBOu6JH3eJCgAAAAAAAAAAAAAAAAAAAAAAAAAAAE67okfd4kKBOu6JH3eJCgAAAAAAAAAAAAAAAAAAAAAAAA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AAAAAAAAAASz+nJff8AKLZ5sdxZGzBP6cl9/wFQDgklxS5BFHzuv7x3AAAAAAAAAAAAAAAAAAAAAAAAABOu6JH3eJCgTruiR93iQoAAAAAAAAAA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gKgAAAAAAAAAAAAAAAAAAAAAAAAAAATruiR93iQoE67okfd4kKAAAAAAAAAAAAAAAAAAAAAAAAAAAATruiR93iQoE67okfd4kKAAAAAAAA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FQln9OS+/wCAqAAAAAAAAAAAAAAAAAAAAAAAAAAABOu6JH3eJCgTruiR93iQoAAAAAAAAAA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gKgAAAAAAAAAAAAAAAAAAAAAAAAAAATruiR93iQoE67okfd4kKAAAAAAAAAAAAAAAAAAAAAAAAAAAATruiR93iQoE67okfd4kKAAAAAAAA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ABUJZ/Tkvv+AqAAAAAAAAAAAAAAAAAAAAAAAAAAABOu6JH3eJCgTruiR93iQoAAAAAAAAAA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Q1Ooy6fJuizjPmw556Pm3rHkTqKratqv3+1i7G7AHvAGUkXRVWTDEmUbPHDz4bLtTyzNuwd9mXf3h8mEc7nZdTG38v5csviZS6mNv5fy7SelqPd8BQMyWnWGpnES5oitc8Is8h1NMtInOo/JhGf3Mv+l/T+Wf3cv+l/T+VwDydbrRqYjTpj5PrP8Am0PrLIfyiVs0sRJ1R8l1Rfy6n1FmPd/8XPo6v0T/APJw6+l60B/CNych/R5noAAAAAAAAAAAAAAAAAAAATyelqPd8BQJ5PS1Hu+AoAAAAAAAAAAAAAAAAAAAAAAARVKoyqfKuj3oj5sOZPp1t6wFoDPRr4amli2eZgzSZ8rrc/WWeg+tmXf3h8mERllZeMbfy/lzyzyxupjb+X+bHad0tP73gKBmTE6wlMkjXPEdzHhFlkOuzLv7w+TCJ/uZf9b+n8p/u5f9L+n8rgGBVqvGhkkmgm4qn+KO21tDLJm0MYlOqk6nz7j3oIudDkT5G2bese34f9Nnnh19kZf1OMykv/j3QDimUS1UmGbJiugi0NjL1DsPPZrivTLsAAAAAAAAAAAAAAAAAAABLP6cl9/wFQln9OS+/wCAqAAAAAAAAAAAAAAAAAAAAAAH8M2JzHla1WTUmadMfJ9Z/wA2h9ZZAPVgPJ0WtGmiJOqPk+qL+XU+osxvEmWmTlUfkwicsrO03+X+UZ5XHtjb+X+bHZd0SPu8SFAzFadZCmjONdfDk5YRE+Y67Mu/vD5MIj+5l/1v6fyj+7l/0v6fyuAZStbHSpMUSlRjxxNZDZb155k/aPLHUVW1bXfynaxdjdg9nwPgZ/Fx6taRn/UTHW5y98AgpVTlVGTdDlGXOhzyzNs29QvHHLG43VeiWZTcAABjQAAAAAAAAAAAAAAAATruiR93iQoE67okfd4kKAAAAAAAA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T7En838RhsSfzfxGAoAT7En838RhsSfzfxGAoAT7En838RhsSfzfxGAoAT7En838RhsSfzfxGAoAT7En838RhsSfzfxGAoAT7En838RhsSfzfxGAoE87paf3vANiT+b+IxxmpJBKZEJQZRXPmfYAuAT7En838RhsSfzfxGAoAT7En838RhsSfzfxGAoAT7En838RhsSfzfxGAoAT7En838RhsSfzfxGAoAT7En838RhsSfzfxGAoAT7En838RhsSfzfxGAoAT7En838RhsSfzfxGAoAT7En838RhsSfzfxGAoE67okfd4kGxJ/N/EY4rEkiBNHFDAxk3WfaAuAT7En838RhsSfzfxGAoAT7En838RhsSfzfxGAoAT7En838RhsSfzfxGAoAT7En838RhsSfzfxGAoAT7En838RhsSfzfxGAoAT7En838RhsSfzfxGAoAT7En838RhsSfzfxGAoAT7En838RhsSfzfxGAoAT7En838RhsSfzfxGAIeiQd/iYoEKNJIjTQRRQOZv1n2jtsSfzfxGAoAT7En838RhsSfzfxGAoAT7En838RhsSfzfxGAoAT7En838RhsSfzfxGAoAT7En838RhsSfzfxGAoAT7En838RhsSfzfxGAoAT7En838RhsSfzfxGAoAT7En838RhsSfzfxGAoAT7En838RhsSfzfxGAIeiQd/iYoEKNJIjTQRRQOZv1n2jtsSfzfxGAoAT7En838RhsSfzfxGAoAT7En838RhsSfzfxGAoAT7En838RhsSfzfxGAoAT7En838RhsSfzfxGAoAT7En838RiLaaT/AD/hGJyzxw+1dIz+Jhh9qyNURVOoQU+RfETxHzYe3Mn6vWJ9ppP8/wCEYmXFSVcm2GbZGXNitjNsy6hH974X/afmj/5Hwf8AvPzjz0+dMVzjnTjeI/UXs6h/Bzc5UZwRDoOkss3HWWWbjqiOJPPObKO2MtDbTJhfOriuRLOZMU2wFqdhH/oMxPOhiijLqJgVy4VKaOTfbc2bP1uNasS8IJqmbNNOqujJr+TIvZqQ6z6gqUyjlTpt0B6laRf6DISIU6ayLnTYX38y/AWXw9oS65hZtnIojjSwRxG8Ru5946xwFGXrE9MjhjRS7TfXxMd5kwpZZ6j73w7v4ct9nxPiTXxLJ7tahVs0kZJVR8l1H/LqfUWY9gPzxCggW3xqVWzllaeHfd26aaCvilCl5badut/s+HFKv6uc+Ta9w+F/V/H+Fj8TWNn15j6P9P8AG+H06+JnJ+L3ADw7of7g/wA5EOyY6Dvbeg2TSzlo5l3bpo2X3jzT+owyupZ+f+nqxz+FldY5y36WX/L2QDyn/hL/ALxRoJaJQ1ieGenT3yo3aK+MnY26z9Q6TK3tr83S4yd9/k2wGT9GqR6J8yP9Q+jVI9E+ZH+oreXt5+SdY+/n5tYBk/RqkeifMj/UPo1SPRPmR/qG8vbz8jWPv5+bWAZP0apHonzI/wBQ+jVI9E+ZH+oby9vPyNY+/n5tYBk/RqkeifMj/UPo1SPRPmR/qG8vbz8jWPv5+a6T0tR7vgKB5CDghdOmS9uaxs8HV/eHT6F/4h8n/qE9Wf8A1/VfTh/2/R6sB5T6F/4h8n/qD6F/4h8n/qDqz/6/qdOH/b9HqwHlPoX/AIh8n/qD6F/4h8n/AKg6s/8Ar+p04f8Ab9HqwHlPoX/iHyf+oPoX/iHyf+oOrP8A6/qdOH/b9HqwHlPoX/iHyf8AqD6F/wCIfJ/6g6s/+v6nTh/2/R6sB5T6F/4h8n/qEs7g4lkTTlzarbHDqWzmf+onL4txm8pr8UZX4WE3lnp7UB4fiJD/AHt/lov1DiJD/e3+Wi/UR/8AJx+n5xz/AL39N/8A5I9VU6jLp8m6LOM+bDnno+beseOnzpiucc6cbxH6i9nUOGHDJjsPQh2Hol3Nqll5nZ9JI5idXBMkxWmT5s/UNXjdd5/4If0GVAZFGRmOt8PaNH3BwmOeplQQq7ppvYWG3Vn1dgsOrrjJjn/BD+g88npSeXdjRYzs2Rwt9xi5PLkJpMMmSVsuF2LM+t+sBMeaycXVDa33D7MiiJjHLEgNeohI893wHSKIoSc9B9v+mu/hS18f+omvi2R3ptSm0qe5b0qLnQ5E+R9bH2j3CafLUyIZ0qK6CJ2Nm62H58mkkunlDMm4MstYrbmy7O4fKqmxylEUCeLHlkzTGtfLsMx8r+v+P8HDLUvP3vX/AEnxMJvH4mcn31+kAPzxDSYJ9+1qdlta3k77tX0PLq+8XSeDiWfNKXKqt0cWhbOZf6jwT+omXbX5x7f7n9PbqfEj2oDyn0L/AMQ+T/1B9C/8Q+T/ANQ69Wf/AF/V16cP+36PVgPKfQv/ABD5P/UH0L/xD5P/AFB1Z/8AX9Tpw/7fo9WA8p9C/wDEPk/9QfQv/EPk/wDUHVn/ANf1OnD/ALfo9WA8p9C/8Q+T/wBQfQv/ABD5P/UHVn/1/U6cP+36PVgPKfQv/EPk/wDUH0L/AMQ+T/1B1Z/9f1OnD/t+j0M/pyX3/AVDx8zgjZPlStufEfPC0Yv9oaqXgvTpSeGBRLx5pO8y6KF8+wjCZZ30/Vlxwnr+jbAZP0apHonzI/1D6NUj0T5kf6it5e3n5J1j7+fm1gGT9GqR6J8yP9Q+jVI9E+ZH+oby9vPyNY+/n5tYBk/RqkeifMj/AFD6NUj0T5kf6hvL28/I1j7+fm1gGT9GqR6J8yP9Q+jVI9E+ZH+oby9vPyNY+/n5tYBk/RqkeifMj/UcVNGoKW3HT2XO2/Gb/cYy5XGbuvzZlfh4zeV1PPq3AHnNh4N+b+KYGw8G/N/FMHP+/h7z83L/AOR/T/8Aefp/LhW6waiI0yc+T6z/AJtD6yyGPDDaQ7VKXLlrJho4GTk1sTnnkT656uOMEZRl6x1xzxzm8btWOeOc3jdkcBRl6xqJ6gqTSilSZtsBaFaR+JDKmTClk56iq+HtFKfazhMcq+UpVszXFh/oQt43Xef+CH9BgTqfKnrTnzJl0B6wWmXU2rihMmSpYo4pEFhzGuzM3bTUB/ajNjnKpccyK6KN7jbViIcx/FkyEp8jP+bwH9H1/wCitvw7v3fL/rJJnx7PmVNmopxT5ETRF6i7G6/aPbUmpy6mnOOArY4edDmbZm2beoeDjjinRYcon/1HpqLxcmQQbQVk+J7y3j6zbTLQeX+u+L8HG6tkqv6f4sw4yykn1r0oDK2mk/z/AIRhtNJ/n/CMfN/vfC/7T83s/wDkfB/7z841QE+xJ/N/EYbEn838Rjq7KAE+xJ/N/EYbEn838RgKAE+xJ/N/EYbEn838RgKAE+xJ/N/EYbEn838RgKAE+xJ/N/EYbEn838RgC7okfd4kKBCsSSIE0cUMDGTdZ9o7bEn838RgKAE+xJ/N/EYbEn838RgKAE+xJ/N/EYbEn838RgKAE+xJ/N/EYbEn838RgKAE+xJ/N/EYbEn838RgKAE+xJ/N/EYbEn838RgKAE+xJ/N/EYbEn838RgKAE+xJ/N/EYbEn838RgKAE+xJ/N/EYbEn838RgKBOh6JB3+JhsSfzfxGOKNJIjTQRRQOZv1n2gLgE+xJ/N/EYbEn838RgKAE+xJ/N/EYbEn838RgKAE+xJ/N/EYbEn838RgKAE+xJ/N/EYbEn838RgKAE+xJ/N/EYbEn838RgKAE+xJ/N/EYbEn838RgKAE+xJ/N/EYbEn838RgKAE+xJ/N/EYbEn838RgKBOh6JB3+JhsSfzfxGOKNJIjTQRRQOZv1n2gLgE+xJ/N/EYbEn838RgKAE+xJ/N/EYbEn838RgKAE+xJ/N/EYbEn838RgKAE+xJ/N/EYbEn838RgKAE+xJ/N/EYbEn838RgKAE+xJ/N/EYbEn838RgKAE+xJ/N/EYbEn838RgKAE+xJ/N/EYbEn838RgKBPJ6Wo93wDYk/m/iMcZSSQamfCcGUNrZn2ALgE+xJ/N/EYbEn838RgKAE+xJ/N/EYbEn838RgKAE+xJ/N/EYbEn838RgKAE+xJ/N/EYbEn838RgKAE+xJ/N/EYbEn838RgKAE+xJ/N/EYbEn838RgKAE+xJ/N/EYbEn838RgKAE+xJ/N/EYbEn838RgKBPJ6Wo93wDYk/m/iMcZSSQamfCcGUNrZn2ALgE+xJ/N/EYbEn838RgKAE+xJ/N/EYbEn838RgKAE+xJ/N/EYbEn838RgKAE+xJ/N/EYbEn838RgKAE+xJ/N/EYbEn838RgKAE+xJ/N/EYbEn838RgKAE+xJ/N/EYbEn838RgKAE+xJ/N/EYbEn838RgKBPO6Wn97wDYk/m/iMcZqSQSmRCUGUVz5n2ALgE+xJ/N/EYbEn838RgKAE+xJ/N/EYbEn838RgKAE+xJ/N/EYbEn838RgKAE+xJ/N/EYbEn838RgKAE+xJ/N/EYbEn838RgKAE+xJ/N/EYbEn838RgKAE+xJ/N/EYbEn838RgKAE+xJ/N/EYbEn838RgKBPO6Wn97wDYk/m/iMcZqSQSmRCUGUVz5n2ALgE+xJ/N/EYbEn838RgKAE+xJ/N/EYbEn838RgKAE+xJ/N/EYbEn838RgKAE+xJ/N/EYbEn838RgKAE+xJ/N/EYbEn838RgKAE+xJ/N/EYbEn838RgKAE+xJ/N/EYbEn838RgKAE+xJ/N/EYbEn838RgKAAAAAAAAAAAAAAAAAAAABPO6Wn97wFAnndLT+94AKAAAAAAAAAAAAAAAAAAAAAAAAAAAE67okfd4kKBOu6JH3eJAKAAAAAAAAAAAAAAAAAAAAAAAAAAAAAAToeiQd/iYoE6HokHf4mKAAAAAAAAAAAAAAAAAAAAAAAAAAAAToeiQd/iYoE6HokHf4mKAAAAAAAAAAeW4U1ibImbHIO0/wCM8jfQy1IB6kB+UxRHHEcURuZj+AP1cB+UAA/VwH5QOXl/93+b9AHrKsqlLKSS5TG0yf0WQx8m0RFHvFq7Pn3DLJIrNZsBwNO/lcux9dNBgx8tMIv4YuZF2duQQbyiXN0vfLsYhE3F3VbiZPKqMiGRIhsWw82FzPHc3PM8obSLvGqlq06anhgrxYqFW9kzImsPPKAn1YeLmQnKnRxSiYoG7nHWdFLtvI3KPWH+ZvAR0Xe9unXNa090qpCZApjWJVOwQpmeOw5vOJtDP1/iJFUyuSk8UdXkY6EmxJd8EL55Zw56toPFJyMoyjLOL+GHt7R0OZiTIrDeImw8vvG3CenCZnfXlrKIpctVEUhRjwEzTLLbsuw9OwVUdPLWVmUmVQXQxu5O2kJn1eweemwlbNhbKW1vqfUfMyWaaKGKGNzN+oer/wCT8To6N/i83/x/h3Pq030qGdKrEKRQjx5pO8jFKF91+cX3j0vEFIqNPxKfDh4nMnPGbMeeRn6jIfniibduRy2iLQ7tB0hiMoiihO44u6/9GHkx+HJxeXry+JbzOHtdi4RU76rT5mIml8yK2WTvmeR56mYqQxq6jfsnCDEw2u+pkTO7a+wx4aCO5yMmiLUuwI5cExrydtMxUw12qL8TfeP0Tb6v/cn+ag/QZ6qRJmqIldXo2BKNsSftRxNkxbsPcWQ8TZHL8mbwlpB/7htEEOUzdi6y1YLjvvSZa7T93scXg7I5SnqdlUw8ydhzI7e3I8jycu8VIY1dRv2ThBiYbXfUyJndtfYYw6FWpyNSUEZ3SYtSYi6j9XaY9kupqSo2bXJxMN7d4yZ2fQ/UQdF84b1zzlJ9rof8Uv8A9iTht4u/cwbfV/7k/wA1B+gfRqkeifMj/UOJdl/ZKjYbvKbmLf2c48mz+8NZTz+Ybxvn8U4/SSOTqEWyqYefJY47ezMiY8mPvD6S0j0v5cf6BsFX/vv/ACsH6htFXS8jsW3W/wBoxYJV/XzeptO4N5eT+Kax8v8AMawDynFX/wBs/wCf/wDcNrpCX9k1PYbvKchHNv7Odo2f3h1+/n5n9v28/Lb0cnpaj3fAUDyEFTadMi+kTO29sXO7myGztFXS8jsW3W/2jFglX9fN6m07hszl8/hN+HZ5/LWAZO31f+5P81B+gfSWkel/Lj/Qb1xnRl6NYBIhqSSo37JOxMNrt0yZ3bUvUYrGyy9mWWdwAAawAAAAAZPHW1fslPt1vlN/Cs7OcWb5/cMtkbJb2awyeOtq/ZKfbrfKb+FZ2c4s3z+4eZ4SxTynkmWKtrig5sWGUFjkRnpq+X3DBmzI5kw4YT3v4om07hnN+jeJ9XsKklTPNJRMxVMttrWWnDhu1m4WRuWWWmpjBlTWIn5p6GMcjKCE5hQvBDzM+3UT2kUMy3fIm3tG7hk4beXooYZqyfCnTQ3xxaE5E+T9fsGlTlGxVCTLpKjbim3XyLMLQjbei9pn3DxUUDS4I35z5dgqKPmzmthie/r9RBd3tTHU7x7lLPh4QKYDnT3kG+Ijs5mWW/kZuZP+AkmIadOUSY0aO+VHdgS8WItqYt7M+ZbnrqPHTZRG8yYdhxd7D5OOdJuOMmijZjy6hNw33VM9dnoZ9MmyaxFTZMeNGTNExQvu3dv+onlSVC2dLkyYL5kb2k5E7Znr7BjooSOKKIyzhZh/S3UcMwudC7H2Zj0/D+Pnh8Pol/08/wAT4OGefVZ/t62mKFitDLloUV6pI9qjFIrLzN908jcnIaiHhKkgvkq1eJhtaowzLFdzPdIsmyL1jwEUJwRHDATGXkv9f+zHeVMOZI0aGPUvYY88xy3vfL0XLHtrh+ppVMlYnhnp475UbtExk7G3X7ByXU1JUbNrk4mG9u8ZM7PofqIePpKKBTBHMgpu2uzwY+Hha9fW/wCDD0CWk06anhV0g8Cab4c/eibNj3Yj9pZhu3ixmpOZXXiBJI5Snw7Kph5k5zjt7cjNjycu8Ngq/wDff+Vg/UNgq/8Aff8AlYP1Db6v/cn+ag/QNT2159G7vvvz6m31f+5P81B+gfSWkel/Lj/QOOtl/ayfYbvJ7+Lf280smy+8dUtbpyxRDITqL5sbtDZETsT9ZeoN/X8/IzX0/Lyq0qmSsTwz08d8qN2iYydjbr9g7DOVUSnLFEU9Qnvmxs8V8ROxN1H6hy4l2X9kqNhu8puYt/ZzjybP7xW8vZOsfdrAMnZ6ul5bbdut/s+FBKv6ud1Nr3BxorkcpUKdsqaHnzsco7ezIic82LvDq9zp9msAyfpLSPS/lx/oNYbLL2ZcbO6Wf05L7/gKhLP6cl9/wFQ1gAAAAAAAAOKpTJRp4p6iOyVAzxMZs5t1e0B2AZPHW1fslPt1vlN/Cs7OcWb5/cGxK6jvVCZhppnPRWkbNpyhZ6kUX4CerfZXTrurXVJJTrNrnYeI9u6ZuzPoXrIScaK5/KU+nbUmi5k7HKC7tyMnLNy7hWhpqSnX7JJw8Rrt4zdnbU/WY4qqtJlKIkicsdcTNIzhfJ+cZNpmMu/W6bNek25cVq5/J1Co7Umi58nAKC7szI3LNj7hny5klGnnTaZI2RDNtdfecxmNvJxZ6mcPe4h4QKZCaGORUlm3KoGwywjlYTsZ6ZG5N7GHlFitRNmYk8t7+A8su3QTrfKt64ekVKZ1QURIkMe0zVDY05ig2i0nh3T5trGWWozrpcEmTHBOumxPfBY1meWfW4xykxw2yzitxHcmdmH9TQlHOOOErSh/h1GY42Xe25ZSzWmlHNivuI8x7ClJ1dWp8qavW4yWa96fCKF2MyLeJj1IjH5ycy2XKsPehd8tAKXhzIccmhN+v9Burbu1m5JqR+gwTkUpNOKgpMeGK3HPEihsz3efq+eg8+ql05MnigTz9tmzGaZZFLwWPsPnP+DDEmRnPM4ZfMLU+0fyAoIJZqCh9kL6dQzLDbcfiabCxJsFkuZM+s54sm3yfZvaG5G+QK5ShHEchRDZEWpOR+vq9oxJZFHOglnFfATtkw7q4SOScRlnDoPT8D42fwcbJ2ef4/wsPi5S2cvfcEDSxIDwjdQXlizyzit9WnYPQD8dwYIVFkUvdi5pvpkO2FHDlLmWw9RWuwjqyvOXNXrGcY8R+jcQJJHKU+HZVMPMnOcdvbkZseTl3htFXS8jsW3W/wBoxYJV/XzeptO4eRo1fXIZ1uz4suLWC+GHt629Y9mlrdOWKIZCdRfNjdobIidifrL1CNYztwveV78iWt05YohkJ1F82N2hsiJ2J+svUNEcVSaSsTxSFEF8qNnhcydjfq9gz+Jdl/ZKjYbvKbmLf2c48mz+8b80T8t+jWAZPGiuRylQp2ypoefOxyjt7MiJzzYu8VoakkqN+yTsTDa7dMmd21L1GEyl4LjZyrAAFJ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fn3Cj94FXufkIfoI/PuFH7wKvc/IQDJAfcqXFOmFLgJ4j0IaZ0aVKyVLcGP8Alwji8DAZIC1cilJYYIpSjGKJ/wCA4ewdamjlyaUhmyILZk7Evjcz0iJsjAZEfKTCl6wlzy8B/Z0RlDbAe/FzR9wwlBCUMJMRDiURHEc2I9yHmH+BjGkuEsaKFspbW+p9Rzk/2f3hXKTzJVPKfMJoIdT72EbnKhgO1zlPcT6PoMa/q7+DvH8RREUUUJnnEzDucm6XERxb0TPE2vcJpkR3Qz4TY4ny7GyC99k7adIyKEpksjaDJz/l/Uf2F44ieY5n5OK378h/YYyglxzSO88nPRx/IoTkyThiLEg+5gHOOO6XMjiK3Ea0tXYUKN2XiFzodD7BxmwRyk5wPdD26W5jdOhSSpktQrqmGU52LZzNmibqP2AMhPuy8M+dDqXYOKhPBDLvgybUu0aE9KmTHDFJXbTFN/8AknAzf9/gOQ3vGdqhimzIYjKZz4dD7B3hVSzhI4jtPs1HzMlFdDL6ont/9Pb7QhMpsRS58O/Dpnr9wzlvCkBGUuZJiOGCPOLm5c79B/dqjl7kyB4i1Nxu2adsG3yUVj65O4/RuNFcjlKhTtlTQ8+djlHb2ZETnmxd4/O4JkEx7Ddtch+tBZ7VsvvHFKpkrE8M9PHfKjdomMnY26/YOwzlVJkzVEStOeAuNmn5xNk3NM20yHL7XQ/4pf8A7EnDbxd+5hm7O8NS9q1gEiGpJKjfsk7Ew2u3TJndtS9RisbLL2ZZZ3AABrE8npaj3fAQ/RqkeifMj/UXSelqPd8BQMsl7tmVnZk8QJJHKU+HZVMPMnOcdvbkZseTl3hsFX/vv/KwfqNYBnRG9deeXU1XHZtcnjhnt3iT4Wj6Hm+Xsb1iXir/AO2f8/8A+49WAm/DlVPiWPKYquncnOU8Tpj8hJwyUP8AzZlnqb59vqDjX/7m/wAh/wCw9WM5VVpMpREkTljriZpGcL5PzjJtMxlx16+fm2Zb9PPySpaxUVieGeno98qN2i2mEnY26y9Q4zuE+y7RLVo8FTKttk4t1765kTExMYcQcY1DjCoQ4eJz0ruzFaW+R+oj/AV/RqkeifMj/UZ/9l7efo3fw538/VlccJKjvVBfhppnPRYJmzacoRPqRRfgPSpVMlYnhnp475UbtExk7G3X7BlKpNRRp4p6iu2SoGeLZITZzbq9o8+qpNRqaiJWnPbZUxmn7su9ibmmeTM3cM6ssfTfn4t6ccvXXn3RncI1kCqsKZ6eLkIrWmt/6SLQ89chk3X8nKgulw6k7OO1TRzkqyNNPkWz8v4yPqI+rLQdKZTliuM5cB2QQ6xMRs7+sdJbZy52SXhOUs5s44ZsdxQepncdEvR4e/xF0dJSFJOCXV72/g2Yy/FxmQzIzhOCRLa3rfT7xrHzDEUuTKjM84XaHtCGEpU4sspfOi7X0yCTFIKTbGecXO1HzDNKKIimaRc8+3sGNdoIbZsojhZ3aF+b+o5zoimRbx7kXMi7O3IfURnMKGTGe+b3H2dY+IINZZG8MzSL2eoax/YZU+VCRy9YtSyyH3IMopMMuZDlFpnqOs+I4JMUUJsZDhKTwTE5HpEfX3gPq48GCfEbnC+Xa+Q+oiOVOOZduRc7LTsHKTFMlxYZnnDpB2946SLI5cUrnQw9ejgPZ8Bv7d/T/wD3DbVU6dEoinoVeyTZrY0WGUy9iaHU8mz07R5rgGpkyFCpHHG02OzDyPeYojP2D2w3is5iRCt2q+XNl4KmU2LJuusd2z0NyzyFYkXU1JUbNrk4mG9u8ZM7PofqIScZcWcjVp3+7UW+W6z3YSO1nIvWM3ru3W+zWHFUmkrE8UhRBfKjZ4XMnY36vYOwCksn6NUj0T5kf6hsFX/vv/KwfqNYBPRFdeXqyftdD/il/wDsScNvF37mDjRXI5SoU7ZU0PPnY5R29mRE55sXeNYA6b6U6p6xk/SWkel/Lj/QcktEoaxPDPTp75UbtFfGTsbdZ+obYzlVEpyxRFPUJ75sbPFfETsTdR+oZcbe+q2ZSdtzz8Ec6mKU6tPJQrtmkb2FLwSjw8nPMzc3N9R32irpeR2Lbrf7RiwSr+vm9Tadw4TqPAkVpypU3Yoo7r4rcR2LLnH7fvHfZ6ul5bbdut/s+FBKv6ud1Nr3DNWeefsrcvnn7nHWy/tZPsN3k9/Fv7eaWTZfeOqWt05YohkJ1F82N2hsiJ2J+svUMpLwrnLFEMhPTb5sbtDjkTsT9ZeocqpUtuxUNQncV2NfBbjYjsZZkWTMXtcT/c44rf7fOrHpVSmSjTxT1EdkqBniYzZzbq9oz+Otq/ZKfbrfKb+FZ2c4s3z+4Z9Hp1OmpzOmK3XSdVOHFk5n/BEbaOX4jQ2Cr/33/lYP1FdWVZ04w2erquW23Ybv7PhQTbOrndb6946paJTkaiGenT2TYHaK+I2cm6z9YykvCucsUQyE9Nvmxu0OOROxP1l6gVVudEoikKFHFE2Szw2FPvcn6iyb/X1CerDv3b059uz0wzlVbpyNRFIUKLJsDPDZEbOT9ResYuxJK1uyZm1KYvLrbTgw/wCXkzYjcity7HGrS6Akp2FMtxFMt+Wcyd36nbQ2FdWV7J6cce7lMmVxYokwQSOLpW9iTL4Jr5ZZd34iSZTqdTE8mRWVePKK7Z4cOKGzN4uaebuWo21y3ZbJcqXjKZr4Um629mfPQmLPMSfsz/6ypKv6eNb98MLQn3sMsjZlfueV4Sp5iWSgKOXhEeJgpbiiwtLt/wDifXPTQYEiC6ZFNiO7+WLR+4bXCkihXHKURXzpfl57NjORHDulzWLLLUQ05BMq66Wjij2cpj7zX6EZ6ZdgrHsnLugOZbLimkdsUxmJnZh9SZRRw3FlBFrB7PWNg6NToJ3JVPeg1LAi6+8SK0KimlBLigvd83Iv+9RrGfcUCWCJ2jJ7fvzCGGYUJQwk8cPwP4uEmWccm0oGKLWN+z1DvTTSRTo4FMDS42aFz6iPsAcSbDhl3bmbZc/9GH1MiM4Y5pHlC1h/gY/kyE4JhQETQ/wH2do+ZcwjigiKCyCW75vqA6SILZkUER3YfNPRnH2q6PF3eI0+DaKUpnwSVMu4s3JzLqM+oQRQlHCcMRORjfRnqkYySwTIYmOB+rtMVwxFHCUUJuRiVLykuOXHnCTMQ+kURnDFCZ5QswyNqkfqKpNJWJ4pCiC+VGzwuZOxv1ewflw/VxSWTxLsv7JUbDd5Tcxb+znHk2f3htFXS8jsW3W/2jFglX9fN6m07hrAJ6Z6cK6r68snj9JI5OoRbKph58ljjt7MyJjyY+8VrqakqNm1ycTDe3eMmdn0P1EKxk8QJJHKU+HZVMPMnOcdvbkZseTl3jLL68tlnpwbPV0vLbbt1v8AZ8KCVf1c7qbXuDjrZf2sn2G7ye/i39vNLJsvvDZ6ul5bbdut/s+FBKv6ud1Nr3Bx1sv7WT7Dd5Pfxb+3mlk2X3jN6+nnnqrW/r93n+GsAxEtJp01PCrpB4E03w5+9E2bHuxH7SzHX7XQ/wCKX/7EnDbxd+5hXVfWJ6Z6VrAM5LVpM1RCkUFgLjd5GcTZPziJtMxojZZeybLO6dd0SPu8SFAnXdEj7vEhQNY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D8+4UfvAq9z8hD9BH59wo/eBV7n5CAduDEEJTZ08yeKVa3e5DJghjVKChM96Lrb1CuiLoUSt5nk4ud3EbeI7KKFPMzjRliwdWkPiftATLqVPRpccyuh6iyJ827fWK6lBZQKZC7ti/nIdlUiNFweJPPied15f8Arfq9Rj4q37Dpv9X8xAOXCXcp9PKXlMixG9bGQ4o5MB0NZARNzG9W8L1Kcq1TUM1JvxScRy0Zz9bdg+CSRJqOqhOY0w7HK3TeGNf2bVlSfg8UyVG0RamxZb/sHOmJzmJp605G0TILbYL7XczI8xzkJYl3B80iYnmQ6Q+++p+wdEZHEhU0848OdFbabP13H+ADRkJlNUlTJK2RbFlZHeRt1nkTdhDLo0KbiRbHNlYsqXY0Nxw6xH1j+KKbUpUDxRWF/M0Jt3OCcykcE6gcMOUOHk//AMwB/aTWCq1QhRKZDy5r27/NYjPqIn0GMugtOKSWcR6F29Yo4MFhcIZMnV7s/cMxOrivWy4mZ38BjXA4TKEk5llFpH+Og9aqRRKKFT4ZeUMOI/q3h5SfCUc6VDETkbj0VVitodMhiieI8Xq13iGsZUulRoFsuKKY7O2Xq9vrG5WV8pBUJ6ZNByhW4kTn2EZa+0edQQnJqcopecMb7vshPrGhwnIplfUlDE0cFmbaPCQQrRp6WZIpkClPIxJs12O9rWiMuv1DjV0U5ZRZqlTItUSGaK8jueIi0LIsiH9RxzF9Jkp5R2TpV27q7xPrpoQjqFPWyE5xz4rG0yhPrLsMBoIU81JTJU1PJxp01+UuKFmiPqPLQKoljmUaNcqlYc2S10Vz3PERFppkORYlVpsqBNE06S98pizc8szYtCcRq0i1LIZXFrplDvZ+rTqAZEaSCJrDt7etx7TZ6vSOR23Bpsr+0YUETPnzc4ucbDx3kP8Ad/l/Ufrgm4yqmVjzyHhYkn37XDstrW5nHdq+hZdX3jbSqZKxPDPTx3yo3aJjJ2Nuv2DkupqSo2bXJxMN7d4yZ2fQ/UQxFXBydEoiWqJvGM3J5NpSr8m5xHk2vcM3nj9Vawy+jbXU1JUbNrk4mG9u8ZM7PofqISbErp29T5mIml8xFaRO+vKHnqZxfgMrj9XSuTqEW1KYufJYoMHszIjKJyMj9TDV4/SSOTqEWyqYefJY47ezMiY8mPvGdWF+lOnOfWHHWy/tZPsN3k9/Fv7eaWTZfeNYBk8S7L+yVGw3eU3MW/s5x5Nn94vmfVHy36LpPS1Hu+AoGHLWKacpnEuLFkQW4ixyh1LLcLPUyL8RrJVMlYnhnp475UbtExk7G3X7BsylZcbHYAEi6pJKdZtc7DxHt3TN2Z9C9ZBbJ3JLeysSLqkkp1m1zsPEe3dM3Zn0L1kJPtdd/hdn+xOxH8GbvcVoaakp1+yScPEa7eM3Z21P1mM3b2bqTuk+113+F2f7E7EfwZu9xoJU0lGnhkJ4LJUDtC5mzm/X7RIqrdORqIpChRZNgZ4bIjZyfqL1jl9rrv8AC7P9idiP4M3e4yWS+9bZbPaK11SSU6za52HiPbumbsz6F6yEn2uu/wALs/2J2I/gzd7itDTUlOv2STh4jXbxm7O2p+sxJ+2/+G/8x4RQ2xF3hd+pNejPS0SnVBRDPTp7EMDtFfEe0OTdZvDaZd49AqUyUaeKeojslQM8TGbObdXtHYZKH7RqEa6LlE0ttjj0ZyMo8tdS6+4JJjxO9Lblze0eIqcKoqlOiXl9aitxNOwm0y0YdaOulSZ01POLkprYh55M5kOvCuIoK8qiiNiKz8sIz6bSFFQKYdzmTXQMWerZv6hXbhPflUros2dLuSTMWT1xWkX4Gb6uPujIUxwzZ8+VfAnZobjLnOWpCymU5RTl+0qzsly9ND1Iy6j9ZDhTlMubGrSlFYc6zNjNmcwH8p1Xgqk7Zlkm6SfVe3UZ9RF1kQ60VCaThFORRRPBKtybtgMxzpVHnpJ0MassOVLfecjd36iP2DqmqUudwnhUTDthmPnmekDdgDyNsNhHfvfysPVVeQR8KYYYIModTf8A9BCb6PqJVQxJ+7IL+PI+rsI31Ggvihi4THaXf27hDJG2uNXrMVPqE6Slk2wQNfvO7kRlqXrE9X2eWaRRLlWS1F+7cZtaxCuvUSctWzZicrzy6yJsi7T9Q51iOCOBKlgic5N7m3axjWKFypYimGSNNclPTlCLxz1Mx5deplqFWKRPB/J2ZF1j0qZDVUU2GZJNoCd+bn9/tGbXJKWOpzYpUO6bdZ/ykFhtzpNR2XFjlQXKYWwp7tZq+6zG5ZZj9Ao9Wk1VOccBWTYPKS8ztczbNid2HjuCtHkVNKulTOTUQYbTMztc4up2NyIc6xSZ1KUFBGd8qPyczIrmInyc2ZxxyyywvV6O+OOOc6fV+jAPEyfpFTtnQyuTxLsKDkzdszz7+sV/+Lf+8IVPifSovwvrGrsSunb1PmYiaXzEVpE768oeepnF+A0EqmSsTwz08d8qN2iYydjbr9g8+q4VzkaiKQoptk2BnhxyNnJ+ovWM/jpIqqG0bPsKmL+13nNsybmMxuWXe4z+5jLw3+3lZux7YBiJeFFOmp4Y1EzAmm7y7Yomz7SIaCGpJKjfsk7Ew2u3TJndtS9RjpMsb2rncMp3isBnKq3TkaiKQoUWTYGeGyI2cn6i9Y5bRV1XI7FsN39oxYJtnXzet9O8OqHTWsM5VW6cjURSFCiybAzw2RGzk/UXrHLiXav2so263ye5hWdvNPN8vuFf1SkU/wAymle2JnPvPUw3fubrH72bOiqi1WnI4OLYobrYnhnX5fgzfiO/ECSfylQh2pTFz5znBd2ZEbFkxdw4TqxArVpzpUrbYoLr4bsNnLLnF7fuHfZ6uq5bbdhu/s+FBNs6ud1vr3ieL9fPyVzPp5+bQVKZKNPFPUR2SoGeJjNnNur2jP462r9kp9ut8pv4VnZzizfP7h1S0SnI1EM9OnsmwO0V8Rs5N1n6xoivmqPln1eeXU1XXrNrk8X4D27xTb3Z9DJmYvvHZLwXp0pPDAol480neZdFC+fYRjVVKZKNPFPUR2SoGeJjNnNur2jPxVdV5SnqdlTQ8ydhlHjduRscLGRl63E3HGXnmrmWVnHESLoaulslyqvjKZr4UnZoIb2Z89CYs8xLhcIp/J1BNtSaLnycSXBd2ZlmWbH3D0CGmpKdfsknDxGu3jN2dtT9ZisOjfen9zXaPPLlCSfZ9IUWy2vg8qcd2l3M0/h17RlLqkkp1n0enYeI+Numbs1vPL1xaD0qpTOUKIkSGOybA2NOYjwXJ4d0+c+ZZaDP46SIaf8AZKfaE0jym+cGHceXOJzczP2CMp9fx9VY36fh6E5Orou0VSat2q63FlYRQYn8JZ5szvkXUM+XUajNUTp6NJhzanbgRYkJthk0Wpe3VgS0SSjTwkuT7SuUPgprzga097fI20Mjz9g0EPB5XTr9kquHiNd9XI3Z21P1mM1leyt4zu8tV4aUnkoyST8adDfiTLIoX0bI/UO/A7erEE3S98uxoYh/eGEc+CdJkqF22nKuxIMEpdj2mWZav/oOfBCUZV2QZSrCK595/wCGIdceJpyz5u2KpOOOdMaDyrNn2D0RQwK+CZxRE8Mrmn2vMzEajg2umKDKKGySWhvCbZe3tHSqrCk0+CnIo8UyfEja3rKIsj7xqWgomSUKBLPw7p0d9p3GTMbH6tDENJnGqWKY5hPHDbn7SMf2szIJVLppR7j4rFr/ABEOPByKGYsUtFunbk2uRjWO3B+XKKWomqpd5lbcVxl29g+6bV4VimQknSfq8254btGIz1In1IS0N9lVyoitOGz8TMT0MoCrkqWf8L2F7puMa2qLJJPW4pRG9v8A/SY5wy+JkuLGX1mZzc+ax59pHkY70uM/pPPh64bc+14DHBJEdXTGlmRPPh8mbetz7C0IUlx4OS2QTZ0iC9VEzZt1mXXloJaxUlDFLUynjPruLLTsIc0NKVzJkJSSeKU76db9pjWrOJ9H50NRN1ENuF6t8n0y0bUT6K9WEP1cfkkmIzhtjPfh5w/WxSQAAAAAAAAAGcqolOWKIp6hPfNjZ4r4idibqP1DlxWrkcnT6jsqaHmScAo7e3Mzc83PvGsAnpiuqsRUrnTU8UFXpeAhNsSZtBRNnllDnq2g4oU6Sff9Hluy2tjckcd2tvP0/i07R6ESLqakqNm1ycTDe3eMmdn0P1EJuNVMp5/DOVqlqNNHLWysWRA1y26GF3PLcLPUyL8RooakkqN+yTsTDa7dMmd21L1GM5XR4UiaM6ZN2SGJsUrcS/PLnHk2enaOS5Irn2SVdM4ywXtUY5SbnYz3S06i7g3lPPP2brG+efu9CA8pxwkp29T1+Iml8xFgmTvryhk+pnF+A1eOtl/ayfYbvJ7+Lf280smy+8bPiSpvw7GsA4pVMlYnhnp475UbtExk7G3X7B2FoAAAAAAA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HguFcqKCtTph6TGbuhhHvRHUqdIqUjDnFmXNPPLMuw/UA/M4oighOKI2Ih8QwnFEUcwmMtIf5R6NHwVJfOmT5StkpNgTMPn9UWTuTGXWLPoX/AIh8n/qGS75bZrh5Qc58RwSYooTYyHqlXBSSjTxT1FSslQM8WAZs5t1H6xBTuC89auUS1KjZ401rwWFHziPrI/UFs3psl1t5+IywTOGHkYep+d+mY7SoMOWUDu3WPQrOCllQRpDW3Qqb3PCZrSftFv0L/wAQ+T/1BGV4+Z0iT73gCro8Xd4j0argphVRCn218fE3sLmtC/aIlvB6+nz10pVemlW4UeG2K5seTvCx9uom5SbVMbdMqTCZQ3Rlvxc4c58GNMhghPm84+weuVcFJKNPFPUVKyVAzxYBmzm3UfrHwi4Fzok8MxSqwZ8XPgwyiZjyzKJtBX0T9XkJvLSsXRuoXoI0EzOfHbMj1JojZn7BtI+Cl9QWpCW2wp7GPCd7iftGbQ6PJqMyJJOW4UR+ThwjO7UzzfLQT1TcV03VJ8FOvl2zXjzYrYhDNgxJZwOz9Y1ZNAOOpI0U5XYqO/Fgw3w8nhzI2Ny7NBs/Qv8AxD5P/UNllZZZ3eJnxxnbHCVsUHOLVnH3HfLUEcG9frDpoXaPVVDgTM2WKKQpxp0LWwYZQvmT5nF2DLKlyZ9Hmrpazl07XSsI926JizdjyzGWyXlsls4Z25Ol9sJj5eOVnMiuh6zZrR6hVwLnSZcU5MqxpuXJ4ZQ39WpxZNqPtLwUkrE8M9PUr5UbtFgGTsbdZ+oV6p9NvKzITuhjhJzhfd7XHxFCUyE45ZXFFrDpd+g9So4EzE8mKYkU4sZf+VhlDf3nFk2ZiaLg9Jly4F0FQvQzXxJ+CZYbZFuu5ueQy2Tu2S3sxUZRKJ0Ekjc43tibnNmeXUP0Li3izlqTJ/3ie7y3UW9EZ2s5n6xlw0FJR4YzVw7QimNfG5w4DaZEZnE5mXsGylUzk6iFEujvmxvgzmIsZieLdLmtkWeoy6t1Wzcm4rSqZKxPDPTx3yo3aJjJ2Nuv2DsM5VTp0SiKehV7JNmtjRYZTL2JodTybPTtHZCt2q+XNl4KmU2LJuusd2z0NyzyGy+lZZ6xWMniXZf2So2G7ym5i39nOPJs/vGsA2yVktnZ5TYldF3ZMzZU0Pl1tpR4n8vJm5kxnbl2uKkNaVz75KRPxlgtcovKTc7mW6ZZdZdw9CM6sJqdNTlPqcDypOkTxZOZF/D3Dn0XHtXTrmXeFMXpl6lVGlm4kJWOdpl1H2+wcqpTaRyq6oSey+O6P1EWRH7B5tWiqVXnHMkTNukw82dbDKftyNusm7h/EqSTTFEMaiqbEulu8vZzmWOXaWRuR/iJudvFnnn1XPhycy+efRqy1Ncmp5xo49tlTLcBS0EtmPe3D7yz7HFdHXU6JQcECzaVyjykzCigvtI2y0JiGf8ATT/D/nf9I0EsudXE8KlRPZDOd0dhdRtzyY9Sf8Axst+W78892ZSyfNNeeeypVVpMpREkTljriZpGcL5PzjJtMxy2JXUd6oTMNNM56K0jZtOULPUii/AOK1cjk6fUdlTQ8yTgFHb25mbnm594cdbL+1k+w3eT38W/t5pZNl94v/8A2Rr/AK/7aCVNJRp4ZCeCyVA7QuZs5v1+0FSmSjTxT1EdkqBniYzZzbq9oKlMlGninqI7JUDPExmzm3V7RIlTTlCiFaugsmwPgyXI8FyaLeLnPkeegq3XETJvmuWxK6jvVCZhppnPRWkbNpyhZ6kUX4DWASLluy2S5UvGUzXwpN1t7M+ehMWeYamPJu5cJF32jUIEMPKJpb7ZBozkRwZ66l1d4rXLdlslypeMpmvhSbrb2Z89CYs8xnpZk6mJ4achkbfNTvjHeUqy47oddXc9D6hoIUWy3zJszGUzWxZ1tt7O2WhMWWQmbqrqPz/hQjnyqsZKlGPHN0mWFCzQl1F9wjHtUtOkVuRPqE4rTV22wZnh2HbqRk7sMWu0GTTE9+38rH5OXgnvMZPm/rGyyTbLLctPNy4jOGBjaOa7xez1CiGEoIShhJiIeok8BSlQsVQcz1PB1+IdPoX/AIh8n/qFRNeISRFBDMiiNiJh9zITJLHFGW/E133jXpvBZXPqExJOPDhltjGxHa5GcPXn3DQj4KY1QJJKW4kMvpB4TYbk8PXm/qEyyxVlleWihI08EuA7jN2yZ8xYhnwQKZCuadkEFz9epMNGm8Gp09caRROwJqfUrSie4jPqMWQcFMGoGkmrcOGZ0c8J8RieLryb1hLLyWWcMevTpahRPmyoroIrWNm6iEsUJwxHHLJzPWH+YXVugz6XOwTmunj8nFaW8zGeTmZZmPQ/Qv8AxD5P/UNlltjLLJK8hERT5JlDFlF1sP7KjxJZRsz9Q9Cs4KbBMKfNW/VovKzcLyXUWTubmbZaDpRuC8uOGKSpUMoktiybOY7mW8RsblnkG+dGrrbnwaOdT5kS04rEMfSYmI9HKHLXU+oe5EC2mS1NKjQSosGCJmNrm3n7R0pa3jGnylWHh4j7tzsxmWvcE4ui847ef2JWi+zJ0zak0XkE1pQbR/FFvFnDaZvmebCpDN58VEU7QmkMyLDs5z/+ZFnq8X4Dtwml06anlwLp+BNN8GZZFE2ZXZF3ajP40V1rlKfTrVKbmTscjw7tcjIiNyIyHK6xunabym//ADz9XoENSSVG/ZJ2JhtdumTO7al6jBdUklOs2udh4j27pm7M+hesh59cnsqEH0hW4iaW+DyTYrkV3MzJjt11HVLMk8GVEKZRIaVOd1l577E/MJ2a5vxFdd9UdE9HLi9JP5Sn0Pak0XMnbWcF3bkZuWbl3DjLokmmKJx1NPjoStZTecNmX8kJubmZF+I2+NFc/lKfTtqTRcydjlBd25GTlm5dwcVq5/J1Co7Umi58nAKC7szI3LNj7hPRL2/0rrs73+Xn13B5JTrNrquHiPb9XM3Zn0P1kK8XhFP5SnqdqTRcydhy4Lu3I8yzcu4avFvFnLUmT/vE93luot6IztZzP1itDUklRv2SdiYbXbpkzu2peowmEl12LnbN93n/APxb/wB4Q4zJ0mhqJM+OhYE07sOLazi6mPt7R7EBX9v6p/ufR5dNwoTKVcuNVL2aGW+bnG7l6i/7caX0lpHpfy4/0Fk/pyX3/AR1zijkONv/AFYfP9T83uG3qk7snTb2awzlVRnQqIpCFJtc2U2NDiFLscnh1LN89OwZSXgvJmqIVKiXgSjd0dxxNk3PI+/8B1+jGBUNqp6zZbeZDhX25MeZnn1/eFudnZsmEvdoJadOhUQz1yva5sp8GLDKXY5NFoeb5a9g0Rk7BV/77/ysH6jK46q9I/ayfGxfJ78ELNrzSPtIOqY94zpuXavVjzKqtzqgoikUhRZNgbDhsI9ocnPnFu2seuo5bRV6vy2xY1Nm/wBnxYIXbLnZRc4nGglrdDRp4ZCdRZKgdobIzZzfrL1jLl1euoqY9PpuuPFqSXT8arScFNK8mnuOLAc2PehN4rjY/UK/J/alW5HC8nK52A+6ecPOuyPTIScZJK3UNhxvq38lp/WMn1YjhtMu8V/tv/hv/MeEUNsRd4TX/Hzzz0Lv/l5556uqVNOUKIVq6CybA+DJcjwXJot4uc+R56BWKtJpSco4yvmx+Tl5lcxk+bGzOCqozoVEUhCk2ubKbGhxCl2OTw6lm+enYMpVLkylEUCqfjyibjOZYcL5clkX/wC3vG26nDJN3li12mqpMmXUqjMdRG98NpbrNCWhsbk3UPPlCc+ceKTFB/D7fWP0yBBFUIyUVOUxl5KRd5HqPehPediPPQeMjpieTR5K6NS0+fdbLwz37Ym1diYswlmM5ZZcrwxpcw7oo7M5jWwvq2o6bPBFnM3ous9HHoqLwSJXTZSkllhzHcsJ9DMu0XfQv/EPk/8AULnM2m8XTxFpQTo4ZZNGTWf6hMkHDDCUUzchfNtB6OmcG5FSXKzkL7oJNlszBMrnI3yM8tBLXqVLQziTS1uLGXlIcI4bdDLN89eoRcsZNqmOVumBCRQwXRwXFFzTcdDKZKhI4orTh5hM79o3+EHB2ClS08BKMTEuY7GtZvWb6ja+hf8AiHyf+obNW6ZdybeIOaccRQwb8Zc2PT8B1hVSzhI4jtPs1HpC4JFAuNFPWWQTOjnhPiMTxaHk3r1Hwt4HS0MUM2ardKb4k3D8l2ZXObmbeoN+pr0eZiiI4ps2A84WtP8AAWDXV8DTl1JIniqFxqb9/Ba20n0uzEybgsrnU+QrRnjRTbnJihw2Nus83zDq1Tp3GVT5UUSqFOXlJjuX8rEZj9eH5kppi2lEyuCzH9cJ3W+wz7SHovpp/h/zv+kRPi4y6q78LKzcerAZP0lpHpfy4/0GglUyVieGenjvlRu0TGTsbdfsHWZS9q5XGzvHYAAawAAAAAAAAABOu6JH3eJCgTruiR93iQoABk8QJJHKU+HZVMPMnOcdvbkZseTl3jWAZZL3bLZ2eZVUSdCoinqE/G82czxXlIsYm6jzf/T1jlx1V6R+1k+Ni+T34IWbXmkfaQ9WAj+3/wBbpf8Ac3xlNsRLwop01PDGomYE03eXbFE2faRDbGcqolOWKIp6hPfNjZ4r4idibqP1DKl0Go0pPOjpi6+bHa8vBhK5j7YjNmcw3nO82awva6emAee40q9Op+JUKdiYfPnY8BO55ZEXrIhrIakkqN+yTsTDa7dMmd21L1GKmUvCbhZyrAAFJ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GT+2/8Ahv8AzHhFDbEXeFU+08WlyfVjzfM6RQ5G1zs2R5DWE/auvRX2Zv1BIuW7LZLlS8ZTNfCk3W3sz56ExZ5guW7LZLlS8ZTNfCk3W3sz56ExZ5ghRbLfMmzMZTNbFnW23s7ZaExZZBbviEmuaz1UycmTxVddIebJbBT3lyLnbFvFznyPMshoUtFxdT5SXExMN961nczPTvEnTuEH8nFvfiYkH4M3rcV1RbxdT5qrDxMNt25ncyLXvEzU3VXd1ElJ5eoL10reTKcPCj0utIyPLUs+0awkpaLi6nykuJiYb71rO5meneOqpTJRp4p6iOyVAzxMZs5t1e0VjxOU5c3h5+JTOh4ULkSePCmqsNpzFFZbA/NPV9BXXk0lHwXnyE8FkqC1oXM2eMj6/aOPBva+MKlxh0nkr9Ow20y0YbapNJWJ4pCiC+VGzwuZOxv1ewRjN4367XlenKfTTPXfaNQgQw8omlvtkGjORHBnrqXV3jWGTwd5enkum7ylT5WPS60zIstCy7BrC8eZv3Rlxdezy/CTa5CuFck3dm50eR23ERFkevWPiuU3ijAXUmTg4V2JHdczsRZRGfaYtq31pXFS+btv/m62WEUWnW+motSzJNco8MaiQ0qc7y7z6ou0m7BzuMts887OkyuMl887spYpp0qsU6rQRtKnYuJNaLNobSy/DQemHhKSmnLFFMkLoL0MeLgwuROxGcWmepFqPVUdTOmpzkLI3XSfLwsWTmZw6ZaNoHw8t/ifEx1+DRHlEMpXxfGllJrKlTWwosQj8oZmeXN5va49WMSXMnI+FE6COQ8pfbhzLyysgzy7/UKznZOF7nBNTJm0eXIgjebJfEhY8niiMhUqpMmaoiVpzwFxs0/OJsm5pm2mQz12107hBBOSfWNue5PlC9kBEW8ftM+obaVTJWJ4Z6eO+VG7RMZOxt1+wMdWdN9DLcvVPVyQrdqvlzZeCplNiybrrHds9Dcs8hxVUmTNURK054C42afnE2Tc0zbTIdlyLarJkqZgqZT4U626x2fLQ3LLMEK3ar5c2XgqZTYsm66x3bPQ3LPIV9Kz6xk0NbgVCfTJ0vZbbcBNdfbkcUW8WvbmfWOypNJp6eKQogvpEbPC5ls7G/VvRXRH3ewaqpNJWJ4pCiC+VGzwuZOxv1ewYiGtK5F8mqJ7dmbaFF5Hbc5w7sJZ9RZCLOniql6uY0EqmcnUQol0d82N8GcxFjMTxbpc1siz1HZci2qyZKmYKmU+FOtusdny0NyyzGfLTSZSidSVUDIZ1uySnPNiujzLPXPM/YKkqmcnUQol0d82N8GcxFjMTxbpc1siz1Gy+l889GWes889RLVpM1RCkUFgLjd5GcTZPziJtMxojJqijasVDJRbda2PBi4Vmhw5nq/q7BnqpcmUoig4ST8eUTbLMsOF8t/KD3de4Oqw6ZWhx1tX7JT7db5TfwrOznFm+f3Dqlp06FRDPXK9rmynwYsMpdjk0Wh5vlr2Dltquo7tPl4aaZzFtxGza8meepHD+IcQJJ/KVCHalMXPnOcF3ZkRsWTF3Bzfr+xxPp+7jLq8ShTOjpSbbod2878O3LLnFm+f3DtxLtX7WUbdb5PcwrO3mnm+X3C6T0tR7vgKBXTvunq12ZPEuy/slRsN3lNzFv7OceTZ/eM9UmnI1ESpRBZNgZ6o5Gzk3ki9tv4j0wDLhPRszvq88hqSuO/ZJ3HDNduknwtW1LN8/Y3rFfH6SRydQi2VTDz5LHHb2ZkTHkx9461hNTpqcp9TgeVJ0ieLJzIv4e4ZUyk1FYnkqame1zZVzI92W7m3PhP1Efcwm9WPE88/Fc6cub5/j9nVDQMO9VKh2FTE2FC+LgakebtFcXbo4r21XTt2oS8RNL5624id9OTLPUyh/EZWKkp3JyVPE6k/LycM1D/y5nlob5dvqGrtqunbtQl4iaXz1txE76cmWeplD+IzHU7ceeexlu9+fPPd1l1unTU86fAoeVJtxIrIsnNi6hlU2ZUV6hSrTyNmlLrWn3wx4dhGXNPV2bqZx1+qcJah/MmRe0sW8u44WOHvFf2uh/xS/wD2JOG3i79zDd283t9DUx4nf6tBKmko08MhPBZKgdoXM2c36/aM+ufWsCl83bbuV1ssaLTrfTUdUtWkzVEKRQWAuN3kZxNk/OIm0zEstTJmqJ1WVRuhk27JNY8nK2PIs9csy9g22WaiZLLutVUpko08U9RHZKgZ4mM2c26vaPPwpp0ShDIqMDzV+JtkLlv2E8GmjZaN6xqpU05QohWroLJsD4MlyPBcmi3i5z5HnoJZcucs4UTo457SkFuHLsLO+DPPu9YZc6bjxttiSqLeLqfNVYeJhtu3M7mRa94rGT07hB/Jxb34mJB+DN63FZXjhGM55SU6bxdUKvMqCnEw8G+dhs7kbZF7SIaFHTTpSc56yBl07y8TlmxmUOmWjaDFWfWuEFQpfN23D5XWyyC7TrfTUavCLl6eaGVvKVPkoNLrTIzz0LLtHPG63fZ0ym9T3ZdEmTtuSK1EzGm1G9ztKGzDIy6tX7hqcIuQp5rpW6pTeSj1tuMiPLQ8u0ceE0cSaRKWSTtnyHw49bXMiPLTQbgqY8XFNy5mXnmnlOHH9h/qf/tHpUqmSsTwz08d8qN2iYydjbr9g8JXPquBS+dsV3K6X3tFp1NpqNtLVpKZRCkpBbbKmPhyM5eCxOe9EW8+Z56MOeOfz3bplhvCSPTDzMuZJ4OVidBHIwkKq3DmXnFbbDnlmZ5xDQ2erquW23Ybv7PhQTbOrndb69481UplDlKE0aGRjyiuxpd8cL5FbmffoK+Jl6p+Hj3j0vHW1fslPt1vlN/Cs7OcWb5/cM+ZLqMNYkxwT9hm1G7El2QzLMOHLPrfu1HWStq/1enq5ezqZ91qq6CPm7x7hZaMX4hVKKrVU+bjKNuUwtgbhSrMyu0Njcu3sC7ym/8AX+2zWN1/v/TtLU0OhqJ0iCPAmnbiQtHF1OXb2jJrENRlKCq0FP2KbL8pNxoZjuRQll+GnWPTUvZOL5XF/Rs7Ne031z1cVirh1RMz6b2/NiJadJqqeGeuV8Yys8GLDOVbm0Whk7sWvYEukzqUonKaYd8qO10eRXMTc+IzZnM/wHGl7XSKhKpc7lk018CblCzEcUWROeptmY9CGMln1MsrL9GJLik1NROn0aoYE07doiwTivyaHnaMx6CpLUZ0SiGQuSbJNmvgw4hTL2J4tCybLXtHZci2qyZKmYKmU+FOtusdny0NyyzGeqmTpSeJNV5GOhJsRZeUL5uW5DnqxZe0OcfOP9M4y85/22xIuRbVZMlTMFTKfCnW3WOz5aG5ZZiTYldO3qfMxE0vmIrSJ315Q89TOL8BWhqSSo37JOxMNrt0yZ3bUvUYrcvFTqzmOKWozolEMhck2SbNfBhxCmXsTxaFk2WvaNEZNUWpJ+LTMPalMTfVrjgu0i52hZZ69QkXIsOyZW5m3JoXedbhYGnVDnFcbF6mE9Wvqrp39HScrU1FWn2EsKRHdhLMonYs9w89SMs/aNJDTUlOv2STh4jXbxm7O2p+sxzgUyVk5FPTx3yo72iYydibr9gpVKZKNPFPUR2SoGeJjNnNur2ipJ3qbb2jsOKpTJRp4p6iOyVAzxMZs5t1e0Z+2q6ju0+XhppnMW3EbNryZ56kcP4hsSSnfadQmYimXz1Npk77pbpZaGRaB1ezenXdyVKajEninqI+KJUlniaGfe5t1aN/r6hxQ0DnxTYdnTT2xUT38125R313svYNBKmnKFEK1dBZNgfBkuR4Lk0W8XOfI89BoiZjvmtueuJ55/4DJ/bf/Df+Y8IobYi7wXfaNQgQw8omlvtkGjORHBnrqXV3hwiqXF1PPCnYamZ5Ldd2Mn6m0PrG5Wau+zMZdyTvSqfaeLS5Pqx5vmdIocja52bI8hlcTpKju09BhppnMW4xmza8mZvqRw/iNBLSZ01PDKUHgITd0GUTZv5QjfXe/AaC5bstkuVLxlM18KTdbezPnoTFnmJuPVzl55+apl08Y+efkxKxLk0BOUdMn7JNm6y7DmYrGXXE9rOftcEtBqM1RDUVC7AXG7lgwxNlb1G2nqHVOi2uoLEqmZiYdm1RWttLk8GRcy31a9Y21SmSjTxT1EdkqBniYzZzbq9oyYy83s25WcTu81wiWq0tPOnq5eNi81VcUN7GUR7haNkX4iThEoVxvxiiw8To3KkeEzX6avlrp1DVQ7XUeEEc5X9X2FrU+UTXwGR7xewj6x2WKZM3hRTpEEbzZOLiQseTwOQmzct39FS6smvqJeFFOmp4Y1EzAmm7y7Yomz7SISVit05enJFAoaVO8pOsi5NjIy3Wzdm9Q9AqUyUaeKeojslQM8TGbObdXtGUloklYnhn1dPeujfEivMnY2Lmm2hFoLymV+XaMbhPm0SFMlHWK1PUR2SoMB4mM2eFur2iTg+mnTawtn1OB10mxonLJ4TL+HLRhiVqUkQ1BallJv5MKLEPk8iM8ut369BrfR7ij69xrg4X8ez3M+Wjn2jnLbe3Z0sknfun4O/Wkk3G3tibA6rLzO7TV/WN3g7yFPJDN3VKbysGttxmZZ6Hl2DBSS6xKQq0kM/CNJZyFkBveb878R9pZlcQViGNRIxZqt3l3wFiWQ9paM/eNxy6ZODPHqt5egrCadNTlPRwOuk+QicsnMii1y0fUdvqlXp/nk032wux9x6kMldwhV06za6Vh4j2/WCN2Z9C9ZCWh19JIx5c6LZU0NuBJY47dbsyJzzzz7RfXj1ac+jLp26wqZ0XChCiUR4s1LiPOYob7oH5paNoNDgv+76X3/zmMThBW5M1Qin0xQ82Te8Vh5ORF/EXtGtRVMlZWKrPTx3yo8FomMnaEy6/YJxs6tb88ispejevPKqryacso8+Qngvmx2tC5E7REfX7BLwfUyZqhbIRxuhk2YELHk5GcWuer6jbHlP2Z/8AN4m93GxfvtZ/W/qF5cZTJOHONxbSqiU5YoinqE982NniviJ2Juo/UM9dwTST7Nki2W17sjju0bU8uv7x6EBVwxveJmeU7V57iur06n4dPqOJh8yTgQE7nnmZ+szBCo4RSL9rRbVc1vKy4LdX016vuHoQGdGu1OvfePPfSfAqGy1BHstvPixb7cnLIiz6vvFf0lpHpfy4/wBBrCRdTUlRs2uTiYb27xkzs+h+og1nO1N4XvFYDJ+jVI9E+ZH+obBV/wC+/wDKwfqN3fZmsfStYBk7RV0vI7Ft1v8AaMWCVf183qbTuDjrZf2sn2G7ye/i39vNLJsvvDqnqdF9Fy7okfd4kKBhq+ENKmJo4IFTxGzFhxdvsG4Nll7MuNncAAGsAAAAAAAEi6mpKjZtcnEw3t3jJnZ9D9RCsBlkvdstnZk8Vq5HJ0+o7Kmh5knAKO3tzM3PNz7xJxpV6dT8SoU7Ew+fOx4CdzyyIvWRD0ICen2uldfvNs5LW6csUQyE6i+bG7Q2RE7E/WXqGiM5VRKcsURT1Ce+bGzxXxE7E3UfqGL9GFdO+tU9ZiKZfMhwiJ3yPMzbQzGbznebbrC9rp6sB5Tj9XSuTqEW1KYufJYoMHszIjKJyMj9TDV4/SSOTqEWyqYefJY47ezMiY8mPvGz4mNZfh5RrAAC0AnQ9Eg7/ExQJ0PRIO/xMBQAAAAAAAAAAAAAAAAAAAAAAAAAAAnQ9Eg7/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M6pKZ0KhMiTx4U1Vc05iistIj5p6voOy5bstkuVLxlM18KTdbezPnoTFnmCFFst8ybMxlM1sWdbbeztloTFlkJvPEVOOa6pU0lGnhkJ4LJUDtC5mzm/X7RIqUzlCiJEhjsmwNjTmI8FyeHdPnPmWWg5cZcZ8jSZ3+8UW+R6y3YiK52MvUNBKmko08MhPBZKgdoXM2c36/aHfidm9ub3ckKLZb5k2ZjKZrYs6229nbLQmLLIKot4up81Vh4mG27czuZFr3isZPTuEH8nFvfiYkH4M3rcLxNRk5u6rpaLi6nykuJiYb71rO5meneJKty9QQIZu8mU4mLBpdaRGWepZ9g1hk0nl6gvXSt5Mpw8KPS60jI8tSz7RlnExjZeblWsMmT9q1BOulbqZNdhR641xMeWRwsZdeo61JTOhUJkSePCmqrmnMUVlpEfNPV9BWlTSUaeGQngslQO0LmbOb9ftG97pnabZ/B3l6eS6bvKVPlY9LrTMiy0LLsCufWsCl83bbuV1ssaLTrfTUOC/7vpff/OYUP61j1Tm7bbyWtljw69b66CZzjJ7rvGVvscF/wB30vv/AJzGsMngv+76X3/zmNYVh9mIz+1WLBK2vhLMmPZsDZM998H4N3jpSeQqC9DK3UybDwoNbbiMzz1PPtHzR44VNTqKySd0ifhYcelzQmR5a6j6q3IVBAum7qZNiYsettxERZann2CfTqX69Lz9UW8XcL5qrDxMNt25neWRa949BVPszFqkn1Y8rz2kMOZvazvkWYz1qacsUV6Qngvmx7O0LkTsT9fsFfBlTJiTzESePFlJWacxw33GZ809G0EY97PdWXaX2bY89wkW8XVCmqsPEw8XduZ3Ii17xXQ/quPS+dsVvK6X3vFp1NpqHCj931XufnIXld4bRjNZ6OEXIU810rdUpvJR623GRHloeXaC77OqEC6Hk00x9sj1diIoMtdT6u8V0tbxjT5SrDw8R9252YzLXuElD+q49L52xW8rpfe8WnU2moXm7nqTiavo1hIuRbVZMlTMFTKfCnW3WOz5aG5ZZiT9if8ADf8Al/GKK6I+4awrvxU9uYzktRnRKIZC5Jsk2a+DDiFMvYni0LJste0dlyLarJkqZgqZT4U626x2fLQ3LLMcaxMkxJySRyNpmqPJyLzgvtMjPe6m1GLiq4OT4TKcNNM0k4ZHit64MyY7T9Ym5a4vK5jvmcOKVTJWJ4UqeO+VG7UtjJ2N/Kn7LvwBKunKU8MdeWMhnPZLwi5ZjzzgzhY29orloainTzo6Yj4um7ry8WGbjZ9sXNbP2uOvEFIqNPxKfDh4nMnPGbMeeRn6jIc5jk6XLFyp6mdKTpKYjjaVOvwFzFmxnFFyZ98OZ+saHECSfylQh2pTFz5znBd2ZEbFkxdwkQrduvo1bl/WcnK7ymsX8ORMRF15jQSqZydRCiXR3zY3wZzEWMxPFulzWyLPUXjqzlGW5eHLFV0rlKgp2pNFz52GUGD2ZE5xOZkXqYawDJwldK5OnptqTRcyTiFBg9uZucTmZn6mF/Zc/tfeuk9LUe74CgQ09TJWTJ09PHfKjtaJjJ2cuv2C4UkEi5bstkuVLxlM18KTdbezPnoTFnmC5bstkuVLxlM18KTdbezPnoTFnmCFFst8ybMxlM1sWdbbeztloTFlkJt3xFSa5rilp06FRDPXK9rmynwYsMpdjk0Wh5vlr2DRAZyqrSZSiJInLHXEzSM4XyfnGTaZhxjDnKuy6pJKdZtc7DxHt3TN2Z9C9ZDzMuiSVaidIgT4E07cSG84tkycuvfv/Abf7M/+sqSr+njW/fDC0J97CulouLqfKS4mJhvvWs7mZ6d4izqvK5l0Tjzzz1ZK5Irn2SVdM4ywXtUY5SbnYz3S06i7gQzefFRFO0JpDMiw7Oc//mRZ6vF+A9CJF1NSVGza5OJhvbvGTOz6H6iG3D1nnn4smfpfPPwYleqM6Kjz5C5Jsk2bbgw4hTL2iI4tCybLXtBLSZKlRCrpB7FKlvhz85mM5Me7Ee62ZZ6uJJaaTU1E4kcG0oUNuAmc4L7y3t88yYyM830YVqpkmUoiVrpHFS6NsGfec92Jot0stGLPt9Q597u+fi69pqefh/60OOtl/ayfYbvJ7+Lf280smy+8cuDMudNTzKion4s1WzlYRNYZw9X6DjVJtXpVPmzNp2q5uWw4IMHMurO53b1MJaWiSSMJLibLW4X3rTjt1PTmnuePaK3eqbTqdN09BVFvF1PmqsPEw23bmdzIte8KWi4up8pLiYmG+9azuZnp3jESzKjNUQqykcayoH2affDIZyaLd/DPs9Y61ThKk4vm8Xq/rOVnJn2k+pNo43rn2qnov2YyqWt4x4XylWHh4j7tzs0sy17h6Dp3CD+Ti3vxMSD8Gb1uPKdB4Qf3XZ/Ww3g/F37nGglhk1VPDPOn8Yrs9pixjlW5tD2EbkXV2Dlhl6fV1zx9fo0F1TQVQ5aZNDtscT8g8Uu7Q+cZE2j9wUubV6rT5UzadltflsOCPGzPqytZm9bjrMk1VSpkzTV7FFHc0nDhmYbF/N1vr6nEqOkyVlYqMFTPa5srCaZnLd4eyE/UX3Dpeq3yf7c50yX/AN/0xK5NST8CZJU7Upiux52GcF2luR5Flll2D0ypNUaynikKIOLpWTwvDNxc36mZm73ElSmSanwoTU5RIeVJuc7z33gKLq0Zu0atHUzpqc5CyN10ny8LFk5mcOmWjaDMcfmsqsstYyxn0umpKvT5S6oScZTNe+O44XYzIsiMi0IhXwo/d9V7n5yDoPCD+fjLuw8OD8Xf1MNYXMZ02OdyvVKkXItqsmSpmCplPhTrbrHZ8tDcsswQrdqvlzZeCplNiybrrHds9Dcs8hJwX/d9L7/5zHWsJp01OU9HA66T5CJyycyKLXLR9Ru+OqM1z01yQ/Z1QjQxcmmmNscGrsRnHnrqfX3DWGSu+0afAupfKKZb7PHozmRRZRZaEeo0EqmSsTwz08d8qN2iYydjbr9g3H2MueUlYpMmqpygjOybB5OZmdrmT5OTuw5cHalxjTyxZ2Ipl+V3WZzNuptC6hrDzPCZNORqJdWQwWTYHxprkbORQw5H7TLIhOXy3qjcfmnTXpgHFKpkrE8M9PHfKjdomMnY26/YM/jLjPkaTO/3ii3yPWW7ERXOxl6hdyiJjXJUmk0BPEtQwWSoGxpLmeK5tDvG9rOZ5ajjhcfVDDqCbZ9h58nEuvvLLMmZmI+saCWkyZSiFWoPHXE7z84XybmkbaZDsupqSo2bXJxMN7d4yZ2fQ/UQjpv+nTqk+/3Z6WZOoaeFMokOhku6y8us35hOept+I1UqmSsTwz08d8qN2iYydjbr9g8+q4RzqUoiRKJW1zZTPOuKXc5PzSI2Z27gVcHJ1VURLVE3ZJs1nk2lMtYm5xGTuz94yZemPLbjvnLh/Zi2VPq8pVRZe1TIn2iG44Lt1oc4tOvTsFVHlzlCg46nPxVyXSXYUODcR9cOUTk3sH3LWqJlTSy1qPZI4r8MsUo793PTRsvvHxWFMmaoKQjjeryfIQseTkRxa7vNfXxDtztnfjTQXLdlslypeMpmvhSbrb2Z89CYs8xxS0mTKUQq1B464nefnC+Tc0jbTIckP1KoRyVe8pUtao02i0jM90sobSMi9Y1hc55qb8vEBnKlM5QoiRIY7JsDY05iPBcnh3T5z5lloCpTOUKIkSGOybA2NOYjwXJ4d0+c+ZZaDl5P7LpPI4XlJvOwH3iyi512Za5DLSQXLUnB6nwS5UvtwpNx72ZPnm2r5jlR6TOhUHUamd66PQsisYjh/hNjcm6hx4Ootqasq5mMpm807bbGeE9Mjcm6hoKlM5QoiRIY7JsDY05iPBcnh3T5z5lloJnPzX8Iq8bxn412XLdlslypeMpmvhSbrb2Z89CYs8xJO+xaeoXTfrSmK3Fj5mJmxZZkTEfV2CtDTUlOv2STh4jXbxm7O2p+sxJ07hB/Jxb34mJB+DN63FXf4pmvwV0tFxdT5SXExMN961nczPTvEkn7VqCddK3Uya7Cj1xriY8sjhYy69Q/bf8Aw3/mPCKG2Iu8OEXL080MreUqfJQaXWmRnnoWXaMvbjtGzvz3pwd5enkum7ylT5WPS60zIstCy7ByoqmSsrFVnp475UeC0TGTtCZdfsGqqUyUaeKeojslQM8TGbObdXtHmqX9V4PyuL92pLXs677IzfXdJoXGX5bJ7NnzS33avTuEH8nFvfiYkH4M3rcaw4pU0lGnhkJ4LJUDtC5mzm/X7RlcJlMmFPLRKI8KUqd5zHFZaZHzS1fQV9mW1P2rJGTR1Mmp8KDWxx4E0/JyWOK/cMj3upmcbdc+tYFL5u23crrZY0WnW+moz06adKrFJnrIGXTsbHics2haHTLRtBoJ/rXCBZjb2xWYHVZfBvaav6xzx3rV9a6Za3uekT1f6rVE+Du7bdj9d9kJW66N6hRXPquBVOdsV3JaX3tDr1NroOfCOVhyZVRd9kfk259zQ69TDUVJpKxPFIUQXyo2eFzJ2N+r2C9b3PPNo3rV8807DOrCadNTlPRwOuk+QicsnMii1y0fUKCpnLKPInqI75sdzxMRO0Rl1ewaIrjKJ5xrzNeTU5ZR59WTwXzY7WmvETtEUOh+xtByXUBJLqECWVDbtr4UTmeBYRGeT713r0CtfZ1PWoYuTTTLNjg1djI489dT6+4aFaTSVlYpUhRBfKjxnhcydoSPq9g42S7454dpbNc8cs/6F/4h8n/qHGpU6o0ZOmnp1eLKS3NFhww4VxkXWZu79w9BR1M6anOQsjddJ8vCxZOZnDplo2g7VRFxjT5qXEw8Rt612YyPTuFf28eneKf7mUy1k8oh+kUi9Ck3dma6DkztucyzPXrGgq4VzkaiKQoptk2BnhxyNnJ+ovWOqNbj1CnqpMvA4wxMeG667DJocz07mHoQxxuvlrcspv5o8yl4YSZqiGBQmwJRu8y84my7ChGh9JaR6X8uP9BrDJ+jVI9E+ZH+orWc7XaN/DveaVoakkqN+yTsTDa7dMmd21L1GKx55dwTST7Nki2W17sjju0bU8uv7xL9C/8AEPk/9QdWc9G9OF9XqwHlOLavTORpMn/eKLoOW6y3YjO1nMvWH/i3/vCD+5fWU/tz0serAeU+lmy8jbt1v9ofCv6+a2TadwqQ8IVdRv2SlYmG131giZ3bUvUYT4mN4ZfhZTloVlAmWJijUSr4pXMO4yZzJ9PYJVXBenTU8UCeXgTTZpl0UTZ9hmP4r4Q0qYmjggVPEbMWHF2+wdvpLSPS/lx/oF/t3von9ydtuSWj1FGnhkJ6xZKgdodmhNnN+s/WJEszhPKUQxqJGPKJ3l3yoXy7SHpgG9E9KzrvrHlPpp/h/wA7/pGr9JaR6X8uP9BrDOVUSnLFEU9Qnvmxs8V8ROxN1H6hms567bvC+mnZDUklRv2SdiYbXbpkzu2peoxWPPLuCaSfZskWy2vdkcd2janl1/eJfowrp31qnrMRTL5kOERO+R5mbaGYdWc7xvThe1erAeUxeEUjlKgp2VNDz52HLjt7MizPNi7w+mn+H/O/6Q/u4+vB/ay9OXqwGTx1sv7WT7Dd5Pfxb+3mlk2X3jqlrdOWKIZCdRfNjdobIidifrL1Cuqe6OjL2aIAApIMniBJI5Snw7Kph5k5zjt7cjNjycu8awDLJe7ZbOzynEWy8jxPt1v9o2nCv6+a+Tadw6papOiUQknq3GM3Nk2zlKvy/nMsm17mHphxVJpKxPFIUQXyo2eFzJ2N+r2CP7evs+efXbp/c39rzz6aZ/HWy/tZPsN3k9/Fv7eaWTZfeOtGXpliY4E82+KVzytMmczbX2DlxLsv7JUbDd5Tcxb+znHk2f3jPjOFQmkx1il2JJN3L7Q9rn/LDmbmxBvKd/PPuNY3t5+H+3pgHnkMO1Xy6JV8FNKZpOzXWO/XFmbm5ivb6v8A3J/moP0GzNNwawDOS1unLFEMhOovmxu0NkROxP1l6hoipZeybLO4AANYAAAAAAAAAAAAAAAAAJ0PRIO/xMUCdD0SDv8A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AExQJ0PRIO/xMUAAAAAAAAAAAAAAAAAAAAAAAAAAAAnQ9Eg7/ABMUCdD0SDv8TFAAOKpTJRp4p6iOyVAzxMZs5t1e0FSmSjTxT1EdkqBniYzZzbq9oz/J/alW5HC8nK52A+6ecPOuyPTITbpUm3Wjpp0pOc9ZAy6d5eJyzYzKHTLRtBy/bf8Aw3/mPCKG2Iu8MJXVeTqCbZU0PPk4hR43ZmTHCxkR+txrDJNzXo23V36gAAtCSqLeLqfNVYeJhtu3M7mRa94UtFxdT5SXExMN961nczPTvEnTuEH8nFvfiYkH4M3rcawmc3arxNJKot4up81Vh4mG27czuZFr3jillyaHR4YFE95Ul3mWH1xdhP2jlVuXqCBDN3kynExYNLrSIyz1LPsDp3CD+Ti3vxMSD8Gb1uJt5VJx+rrR006UnOesgZdO8vE5ZsZlDplo2gV5TOR0efPTx2TYLWiYjZ4iLr9o0Rk8KP3fVe5+chtmsbpmN3nNuVSTSYU6ahp4MKUquaNzistMo9D1f2jbGSh+0ahGui5RNLbY49GcjKPLXUuvuGsNx9zL2ZPBf930vv8A5zGgqUyUaeKeojslQM8TGbObdXtGfwX/AHfS+/8AnMOFH7vqvc/OQmXWG/o2zeevq+eDaacjRnIUQWTYNYXI2czPq9o715NOWUefITwXzY7WhcidoiPr9gpk9LUe74CgV0zp6U9V6upiUVTJWViqz08d8qPBaJjJ2hMuv2DPXfYtQgnRbqZM+xp9cS4iKPezMmM3z7hVwbRcXVCpJcTEw8LetZ3Iz07xXXPquBVOdsV3JaX3tDr1NroOercN3v8A7ddyZ6nb/RXPquBVOdsV3JaX3tDr1NroNYZPB3kKeSGbuqU3lYNbbjMyz0PLsCh/Vcel87YreV0vveLTqbTUXLzv3c7ONeyTgetx6fElw7dmbeue644j06hWo+q8IEeDu7bfj9d9kG7ro3qGfFVpNM4ULoFBNKnYbzM9xoOwizdxyqi1XVcWmYeyqYW+rXFHjaRc7IoWIn1zcc+qTHXrHTpty36V6BdUklOs2udh4j27pm7M+hesh5TbavIqHFlPl7LbzE10EduVx7x69Z69Y0KPSZKxOamA8JCq8ojzie0zIt931J/wG3xak4v2HB+rfyXH2vq76jbMs+e3nn8Mlxw47+efyyUNNVwX7JJ4ndrt4lGLq2p5Nn7X9Q0JdEp0pPOkQJ2lTrcSG+LNjcusEqmcnUQol0d82N8GcxFjMTxbpc1siz1GiLxxx0jLLLbOSqZydRCiXR3zY3wZzEWMxPFulzWyLPUcv2J/w3/l/GKK6I+4aCpNJWJ4pCiC+VGzwuZOxv1ewZSpNJp6eKQogvpEbPC5ls7G/VvRXRH3ewZdxs1fPPPyVVikyaqnKCM7JsHk5mZ2uZPk5O7DFnLVaqnqKfVJeDhW7QquKKxzuh3IdXyLL2jaSqZydRCiXR3zY3wZzEWMxPFulzWyLPUdlyLarJkqZgqZT4U626x2fLQ3LLMLjvmNmXTxRCt2q+XNl4KmU2LJuusd2z0NyzyFY8psSuPep8zZ1KHmIrSiwr9eUPI3J4uttBtUerSaqnOOArJsHlJeZ2uZtmxO7Bjlvisyw1zHKbJUSagpVoob493EkORY2TFvHzWzPLUdZlWkxJ5MaMtpmqLsCXnBfae9mZZNnqPlQt2VXNlypeMpmthSbrb2LPPQmLPMfHEv9o2j7S9Ls7uY9vNy/Ebd7+Vk1r5laFFst8ybMxlM1sWdbbeztloTFlkKxIhW7VfLmy8FTKbFk3XWO7Z6G5Z5CT9t/wDDf+Y8IobYi7xu5JwzVt5dVSmcoURIkMdk2BsacxHguTw7p858yy0Hb6pSKf5lNK9sTOfeepjqlTSUaeGQngslQO0LmbOb9ftGfJ+1agnXSt1Mmuwo9ca4mPLI4WMuvUZzPvbxfudaamnQqFK1RBhTVVryXKKy0jLnFq+o0QAVJpNuwYleq05MnnwISebJtxpmXIuZW5GW8+emgqqSmdCoTIk8eFNVXNOYorLSI+aer6DKmKacgrEmRHHssqnXYcLRR4mJC5+xn9buIzy9F4Y+rbpaLi6nykuJiYb71rO5meneKx55dwn2WyZKR4yaa+FOxbb2Z8mcmPLMS/a67/FKbH/sScRviJoi72Drk4jejK81xrCahplBIoIMCaflJzxxYORGW7/E+nqCsVGoyqOSKppGmztJ2JDm0RHzYS9hDshouPUI0KtRjpqe1sFlt2IRmeZG5Zt2irg7TUkbVSVJw8TyUq4zwmeE83zfXMshymNt4426XLGTnnTz/Eu1fslRt1vlNzCs7Oceb5/cGxK4/qtQmbOmQ8+K0osK/MsizNzbtYer4RSknF5qlabaMDmw4hwc4yI8y7hyS06o0pPCSdXtcqU7JsOGXc5/zmZszv3MF+Hqk+LubeP2LHqGy0+ZtV3Mitsuyc8j06/uHteP0kjk6hFsqmHnyWOO3szImPJj7x5pVMkzeFEUdXkYEo2xJd5xNuZZw92g9Ls9XS8ttu3W/wBnwoJV/Vzupte4Ph7m9HxNXW107paf3vAQ1bkKggXTd1MmxMWPW24iIstTz7BjRw8WzpcVnEl77z7TiN6upn/H1CmvK6jNo8+BRS8CUdrzNohibeLqIdLnuVzmGrHL/wCP/wDvzQ1VH1XhAjwd3bb8frvsg3ddG9QxEqmSs4bwz08d8qN2iYydpbdfsHpqoi4xp81LiYeI29a7MZHp3DMOZde6s+LJfZ1VJpKxPFIUQXyo2eFzJ2N+r2CSjqZ01OchZG66T5eFiyczOHTLRtB2pa3jGnylWHh4j7tzsxmWvcJF32dUIF0PJppj7ZHq7ERQZa6n1d4u3tlHOTvjSnfvBV/6P5DGsMmo/vBSP635CGsNx9YzL0rOVJpydREtQwXzY2xpLkWMxNDvHzWzPLUS8GVMmJPMRJ48WUlZpzHDfcZnzT0bQbY8zUk06jKEy1PBioUtzSXKHCuIi5xuZuZv6hOXy3qisfmnTXphIuW7LZLlS8ZTNfCk3W3sz56ExZ5iTFV1XlKep2VNDzJ2GUeN25GxwsZGXrcVoaakp1+yScPEa7eM3Z21P1mK3b2TqTu8elQyaYohgryNpU57JmKe4xZ5Qau5D3YyeESJIqp5zFczBwubOtOKxzJ8i1fIhn0ddUaynOCBZs01P5SZhQx4txm2WTM3eOePyXpdMvnnU211SSU6za52HiPbumbsz6F6yEmxK6jvVCZhppnPRWkbNpyhZ6kUX4CtDTUlOv2STh4jXbxm7O2p+sxWOmre7nuTs4pU0lGnhkJ4LJUDtC5mzm/X7Rn8W8WctSZP+8T3eW6i3ojO1nM/WNYZO2q6ju0+XhppnMW3EbNryZ56kcP4hlpuO0dQijrMcqnxy9nn545Pfg6RQ9hRORdWgs2JXTt6nzMRNL5iK0id9eUPPUzi/AfKqkIY40KWKQ8iDEthviyfM83fUfW2q6du1CXiJpfPW3ETvpyZZ6mUP4ida5yVvfGLrLU06uJ50iCPHlFbiQtFD1uXZ2CWZMnUZRJSI5G0ylF2BIvKDCtJ4t43d3M89A4TTKdKTy410jHmk+DLvihfMrsy7tRky01RlKJ0+uQMhnW7VE8ObE0HNz1bTvE5ZWXXr55+rccZZv088/RoUtOrmU+VJp63BTSnsUYRRY7mZnunnDabl6x2SppNQTwyE8FlIgdoXM9oc3696G2Iu/2Dji8Y1DEoanDxOlzsN2YtzKL2GWXeOVHqM5enNFTEmxSpes7EKZhuZnzYizdjL1OMlnZtl7tVUpnKFESJDHZNgbGnMR4Lk8O6fOfMstBWlTSUaeGQngslQO0LmbOb9ftBKmko08MhPBZKgdoXM2c36/aOw7SetcbfSJKot4up81Vh4mG27czuZFr3jJ2K+n8QSZmJh+Xn2thOd8O6er6ZHkC7a6jwggkpPq+wvcoyia+AjLdP2GXWNtKmko08MhPBZKgdoXM2c36/aI+1b7L+zJ7uwyencIP5OLe/ExIPwZvW41hk8HeXp5Lpu8pU+Vj0utMyLLQsuwVebInHiWuXCxTJlUeZIjjabObDhY82ihMw4MppMKeYtTwYUpUzSXOKy0zLnHq+o41bZKjwgQIZvKYeJiwZkzwEZZ93UPQiZN52+y7dYSe4PKdO4Qfz02pd2Jhwf/qJoi9TjarCmdKTlIRxsuneQhYs2Mji1y0fUS8GU0mFPMWp4MKUqZpLnFZaZlzj1fUMvmymJj8uNyK0pko6xSp6iOyVBjPExmzwkXV7RVQU05HR5EhRBZNgueFyNniM+r2jP4SIuMahTUuJh4mLvWuzER6dw9CGM+a1mV+WRBW0+10mfIusutzZ2aIjHSlreMafKVYeHiPu3OzGZa9w+13RI+7xIQ8HeQp5IZu6pTeVg1tuMzLPQ8uwV/yT/wARP9V4QLMbd22zA677IN7TRvWNYZNc+q4FU52xXclpfe0OvU2ug1gx4thlzJUlURcY0+alxMPEbetdmMj07h5//wCAP+/Oj1Y8dQU0mFPIkKIMaVVLnhc4bMMzPq1fu7xGc5++LwvH3V6CpJp0ShMtTwYs1Lc0lyhvuIi5x6NqK0qmSsTwz08d8qN2iYydjbr9gkoKmcso8ieojvmx3PExE7RGXV7Byk/ZVQToZW8mU3YUGmDaTnnmcTmfXoKl9fSps9PWJJyLpFGimbOmn27GVt/N3o/Xr2n7BrUtbxjT5SrDw8R9252YzLXuElc+q4FU52xXclpfe0OvU2ugIfs6oRoYuTTTG2ODV2Izjz11Pr7hk4y8891X5sfPPZrAADo5AAAAAAACRdTUlRs2uTiYb27xkzs+h+ohWAyyXu2Wzsw1fB6lS00ccCVoiZjxIu32jtxWrkcnT6jsqaHmScAo7e3Mzc83PvFy7okfd4kKBnRi3ry93lPoX/iHyf8AqDi9XI5Sn0PZVMPMnbWUdvbkZseTl3j1YCf7WPov+7l6vKbXV0v7Wqew3eT5CCbf283RsvvD6S7D/a+NL/8A5eDht3Zu/cw9WAdFnanXL3jES1iorE8M9PR75UbtFtMJOxt1l6h1462X9rJ9hu8nv4t/bzSybL7x1VUSnLFEU9Qnvmxs8V8ROxN1H6hy+jVI9E+ZH+oaz9/PyN4e3n5n0lpHpfy4/wBBoJVMlYnhnp475UbtExk7G3X7Bn7BV/77/wArB+oz1XBydEoiWqJvGM3J5NpSr8m5xHk2vcHVnPTz9Tpwvr5+UaH0apHonzI/1HJVQZ01PEkTrsBCbNIwSibN+cZvrmM/ir/7Z/z/AP7hxgrkcnUK5sqmHnydkKO3szImPJj7xG8fWeforWXpf8/ycRbLyPE+3W/2jacK/r5r5Np3Biq6dyc5TxOmPyEnDJQ/82ZZ6m+fb6g492XluONut/s+zYV/VzmybXuGrt9X/uT/ADUH6DJMfTz8v5bbl6+fn/DPS1udCohkJ1HG82c7Q2FIsYn6yzf/AE9Y0ONFcjlKhTtlTQ8+djlHb2ZETnmxd45Klc6anigq9LwEJtiTNoKJs8soc9W0Gf8A+Ev+8Ubuz1ZqX08/Bq/SWkel/Lj/AEGglUyVieGenjvlRu0TGTsbdfsGIhjV1G/ZOEGJhtd9TImd219hjkqRzliiKeo4OXzY2eLbiJ2Jur2Cpnl38/Tabhj28/XT0wnQ9Eg7/Ex5zFSU7k5KnidSfl5OGah/5czy0N8u31DvSjVrpMUKSuvh86HZC3Xdsz9hjZn6Mvw/VsrqakqNm1ycTDe3eMmdn0P1EJNnq6Xltt263+z4UEq/q53U2vcG31f+5P8ANQfoHH6SRydQi2VTDz5LHHb2ZkTHkx94W49+36EmXbv+rkqqMmJPFIryTZJU1rIcQ5l7G58wsmy+8deJdl/ZKjYbvKbmLf2c48mz+8VoakkqN+yTsTDa7dMmd21L1GJOIEkjlKfDsqmHmTnOO3tyM2PJy7w1vnub1x2Noq6Xkdi263+0YsEq/r5vU2ncHH6SRydQi2VTDz5LHHb2ZkTHkx94fa6H/FL/APYk4beLv3MOqWrSZqiFIoLAXG7yM4myfnETaZhv6/ma+n5ef4aIDJ4gSSOUp8OyqYeZOc47e3IzY8nLvDZ6ul5bbdut/s+FBKv6ud1Nr3Ct31idS9q1gGTx1sv7WT7Dd5Pfxb+3mlk2X3jQSqZKxPDPTx3yo3aJjJ2Nuv2DZlKy42OwAA1gAAAAAAAnQ9Eg7/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wATFAAAAAAAAAAAAAAAAAAAAAAAAAAAAJ0PRIO/xMUCdD0SDv8AExjVRbtdQm0zDxMNvq1zbS5FFzv4LddcxOWWorHHqrtMUyVKiTVo48JCkuw5rGeNeVp5awseWmYqSppyhRCtXQWTYHwZLkeC5NFvFznyPPQEtOnQqIZ65Xtc2U+DFhlLscmi0PN8tewaIyT1rbfSAAAtAJKot4up81Vh4mG27czuZFr3isZKj61wgR4O9sV+P1WXwbuur+oTleOFYzd5V0tFxdT5SXExMN961nczPTvFYCSqLeLqfNVYeJhtu3M7mRa943jGM5yrEiUzolC6fTo3mr8PY4mLfsJo9dGz1b1D0CVNJRp4ZCeCyVA7QuZs5v1+0ZXBmkzqYnmRqDabOZ5eW4xn1kebuNsRhLrdXnZvUBicJpk6anl05PIxZqt2O8iawyi6/wBRtjzMxTOm8N5MiON5Um7DhYsnluY3O8a92fDnO/Z6BKmko08MhPBZKgdoXM2c36/aOwALQyeC/wC76X3/AM5hUf3gpH9b8hBTv3gq/wDR/IYJ/rXCBZjb2xWYHVZfBvaav6xzn2ZPOHW/at85/wDV0npaj3fAUCeT0tR7vgKB0cnmZamdK4bzpEEbSp1uJCxZtLch6YeUq/8A8Q//AI3+gqnVpXUdok0RPiYdrKLyJnz5sReoyHHHLp3K7ZY9WrEqH7FqEcmHdTJm2xRriXEZwbuZkxm2XeOqqozqqoiOkJMWalbDU4hQ23FnuRETuxln7RyXUXAqEC6qKNqTRPtEdlluRFDlCbnm2nYNqjqZ01OchZG66T5eFiyczOHTLRtBmMv2e3nn6tys+1388/R5WpS5MpQmqKifxnKU3OVhyXtIoer9Ooe1SppKNPDITwWSoHaFzNnN+v2jyleTSUaefImwWSoLeL4XM2cyOZ4/xdw9NS1vGNPlKsPDxH3bnZjMte4b8PjKw+JzjKkof1XHpfO2K3ldL73i06m01GsMlR9V4QI8Hd22/H677IN3XRvUNYdMe2vZyy7793FUmkrE8UhRBfKjZ4XMnY36vYJEqmcnUQol0d82N8GcxFjMTxbpc1siz1GiJFyLarJkqZgqZT4U626x2fLQ3LLMLPWEvpVYCRCt2q+XNl4KmU2LJuusd2z0NyzyFY2XbLNPPVRFslPmpcTDpsxt619mYyPTnR3RfcNZCt2q+XNl4KmU2LJuusd2z0NyzyFY88upqtJZxXJxMN9n3iLZna7nHv3Z66CLLjdzzzz6XLMpq+eefXQrCadNTlPRwOuk+QicsnMii1y0fUZ/1Sp1DaKT0n/zFefI5MW5ExRORGXq1FfGXGfI0md/vFFvkest2IiudjL1BxbxZy1Jk/7xPd5bqLeiM7Wcz9Yy83c7edmziavfzumokxEjXTUhSNkVTWeRfFMZiM+dpob942VSmSjTxT1EdkqBniYzZzbq9o87Vtkq8uLZuWUzei6wuzX6sWhdfcPhCowKhGoqiK1SmbaFeK9txGUO5DkeTFl7Q6unhvT1ctBVSZ1YTxRrjwJptgy8osDPezIyuuYtdBUlqM6JRDIXJNkmzXwYcQpl7E8WhZNlr2jRGTwiWpEtPOWrl42LzZNxw3sZPmWjZGKsmPKJbl8rqqUzlCiJEhjsmwNjTmI8FyeHdPnPmWWgrSppKNPDITwWSoHaFzNnN+v2jykvhHJQKJxwSttmzLcRTccvEYstxsmdvWzjQ/8AESqoegpov93Nsy+83PxEzOX61Vws47RtqlMlGninqI7JUDPExmzm3V7RiLuFiSRZskO1XPdmcFujaln1/cOUvg5TqYnnT6nNx5RWtFbFDZm38J5u5DQ4O03i6nliycNTM8rvO7GbdbaH1BvO3XY1hJvu8/OlVdLtCqqJsZNNt2iHEghvbKHOHMmNtBoUfg5OlJzJZNaVO8umtLNjO3fI/YeXsGgu+0ahAhh5RNLfbINGciODPXUurvGsMx+HNty+JdeeeRIhpqSnX7JJw8Rrt4zdnbU/WYrASVRbxdT5qrDxMNt25ncyLXvHXjGOXOVef/af/wArjn3sHC+6529TeserHnuB6LAp8SrEu2lt21rbTiLXrG2qUyUaeKeojslQM8TGbObdXtEfD7bq/ifa6Yz1H1rhAjwd7Yr8fqsvg3ddX9Q1hnUdNOlJznrIGXTvLxOWbGZQ6ZaNoOXCLl6eaGVvKVPkoNLrTIzz0LLtGy6lrLN2YvKVbl6egXTd5SpxMWPS60yIstCy7B6viBJI5Snw7Kph5k5zjt7cjNjycu8ZXDj+w/1P/wBo9WOeGM6rL9HTPK9Ms+rDmTqqmUyZRpNtiguadiQy8Ry/l6m09bDkhRUhVfMokzBUymadbHFY79UWRuTkNmd0tP73gPhdTUlRs2uTiYb27xkzs+h+oh0uLnMvweJ2JXTuEGy0+ZiKZfMitIneBzyPLQzG2lrc6FRDITqON5s52hsKRYxP1lm/+nrGejlYFQp9Qp6a7acSxLiNbaVp7569Z/gNtVUZMSeKRXkmySprWQ4hzL2Nz5hZNl9444TW9XTvnd63NuNJqSSfwgX4U67acPC3TK62A36su8bapNJWJ4pCiC+VGzwuZOxv1ewefrHBeTEnKOmS7JsGsu4zvcy64jybMSJajUUaeFanSWUiB2k4kJs5tzjK7nG//sLmVx4yiLjMucarqymdFR6miUR4s1LhPOYob7oiPmlo2g9MPErq0kqtk5Wnt2Z7U95njXMR7xEVrMR+satLTq6vT5U6oLcZNNe9PhFC7GZFvEx6kRhjnu8cmWGpzw0FVRnQqIpCFJtc2U2NDiFLscnh1LN89OwEtJkylEKtQeOuJ3n5wvk3NI20yFaVNJRp4ZCeCyVA7QuZs5v1+0Z/HW1fslPt1vlN/Cs7OcWb5/cLuu+TnN3jFlUOpcUY6GrTsHCtw4LbmdzPOEj7SGrtquo7tPl4aaZzFtxGza8meepHD+Iyl1FwKhAuqijak0T7RHZZbkRQ5Qm55tp2DaSqZydRCiXR3zY3wZzEWMxPFulzWyLPURjufLXTPV+adxLSZMpRCrUHjrid5+cL5NzSNtMhn1xFgVCRU5MzZbbsdTbfbkUMO6evZkXWPQgOlwlmnOZ2XaSlreMafKVYeHiPu3OzGZa9wrHlJP8A4bqCeTN5NNMuxVGuOxOW7mcLHE2Wo1cJXVeTqCbZU0PPk4hR43ZmTHCxkR+txOOV1r1blhJdzsftv/hv/MeEUNsRd41gAXJpFu0s/pyX3/Afxct2WyXKl4yma+FJutvZnz0JizzGbWqjBArglSlGBFJfGnWXYTkVu628+mWg+qPRJKZQa2NPgTT8nJvOLByMj3n3n19Qm5W3UVMZJupEvBydSlEK1PN2ubKdpNpS7nJucZmzO/cNDjr+z7P9peiX9/Pa3m5/gNBUpko08U9RHZKgZ4mM2c26vaPP01NOrKhStUQYSFVa8lyixbSMucTGTGT+sTrp4xVL1c5EunTqunnHAraVOtxFOGX1pjy3HKy1m9eormQyamokyKzT8Cad2zw4xxX5PFzdGYtR1xVdK5SoKdqTRc+dhlBg9mROcTmZF6mFf1Sr0/zyab7YXY+49SCYzt6lyvf0ScZcWcjVp3+7UW+W6z3YSO1nIvWOtYUzpScpCONl07yELFmxkcWuWj6iWZLnUpRJlI598qO7AQWEVzE8XKG7M5xZ+wYlDlYFQnzKem4ywbbJ2Jg2uRvkevWXcMuVny+eeVsxl+bzzyPYJU0lGnhkJ4LJUDtC5mzm/X7R2HFKpkrE8M9PHfKjdomMnY26/YOw6zWuHK73yyeEXL080MreUqfJQaXWmRnnoWXaK6ot4up81Vh4mG27czuZFr3iTp3CD+Ti3vxMSD8Gb1uOUtTJmqJ1WVRuhk27JNY8nK2PIs9csy9gjfer12iTg/LkrKwtVxz9rmyrMOfYct3hMj3e5u4emHnuB6LAp8SrEu2lt21rbTiLXrGtVFvF1PmqsPEw23bmdzIte8MOMN0+JznqPP1T7XxbOWxW4u/hdmxezs/i7h6see4OotJkUzaE0joc62znPflrrln3DbVKZKNPFPUR2SoGeJjNnNur2hh26r55+xn36Z55+7z8xTOm8N5MiON5Um7DhYsnluY9MPMok05GooMhRBZNg2h4XI2cn6vaPTB8PfOz4muNJ13RI+7xIQ0794Kv/R/IYuXdEj7vEhDUf3gpH9b8hCsvSpx9Y0FSaSsTxSFEF8qNnhcydjfq9gkoKmcso8ieojvmx3PExE7RGXV7BojJT/VeECzG3dtswOu+yDe00b1heLKTmWNYeejRcY1CuJcTDxMDetdmJ9O4ehGTTv3gq/8AR/IYzKb1POzcbrd87uXBNTJm0eXIgjebJfEhY8niiMhqqk0lYnikKIL5UbPC5k7G/V7BiJ1uBwvWJcO7abN65rbZb6dY9CGHOOvwM+Mt+/LJQ/aNPjQ1TlFMttog0ZzM4c4ctCLQZ8KmdFR0NcUR4s1LiPAxQ33RWalo3sGhVPszFqkn1Y8rz2kMOZvazvkWYdB4Qfz8Zd2Hhwfi7+phNnp59FS+vn1awDJ4O8hTyQzd1Sm8rBrbcZmWeh5dg1h0l3NudmroAAGsAAAAAABOu6JH3eJCgTruiR93iQoAAAAAAAAAAAAAAAAAAGT9GqR6J8yP9RrAMsl7tmVnZk8QJJHKU+HZVMPMnOcdvbkZseTl3hsFX/vv/KwfqNYBnRG9deeXJFc+ySrpnGWC9qjHKTc7Ge6WnUXcJeKv/tn/AD//ALj1YCb8OXyKnxLPK8pxgkkcnT65sqaHmSdkOO3tzMnPNz7xNAnk1qJOmjrV82G7Dl7KZN1nnl2D2ghlppKymFIUQXyo9YXMnaJ+r2DL8O3y/wAtnxJPJ/DC4tq9M5Gkyf8AeKLoOW6y3YjO1nMvWOqWZwnlKIY1EjHlE7y75UL5dpDQ+jVI9E+ZH+ocVq5HJ0+o7Kmh5knAKO3tzM3PNz7xnRZ/6rrl/wBx59dwhSVGza6ViYb2/WDJnZ9C9RCv/wAJf94o1dgq/wDff+Vg/UclU6orE8UhRQr5UbPDtcJOxv1ewZq97+38N6p2n7/y67BV/wC+/wDKwfqOSqGoxJ4kSin8YysnnY0Mq/N+aWjadwz+L0kjlKhQ9lTQ8+dtZx29mRG55sXeJLaRIqG1U+r7LbzIdmjjtyY8z16/vC3X/v8AJJv/AM/hXhK6dyklNxOmPy87EJQ/8uR56m2Xb6h1S8KJMpRCmUTMeUTustOF8n5hF3fiOW11dV+yant1vlOQglWdnO1fP7h1l1GuUxPOn1NJjyitaLEghszb+Es3chkuu3n5Ns337+e7bQ1JJUb9knYmG126ZM7tqXqMcVVEpyxRFPUJ75sbPFfETsTdR+oeVSzqcsUQyE9Cvmxu0O1xE7E/X7BUqXTqYnilJ1mxTZbMgwimWOb+UPV3u72G/wByWfNz59U/27L8vHn0bfFauRydPqOypoeZJwCjt7czNzzc+8ONFcjlKhTtlTQ8+djlHb2ZETnmxd48+h4Sq4L5ytXiYbWp8MixXcj3iLJsj9Y20tYqKxPDPT0e+VG7RbTCTsbdZeobjnjexlhlPtNBDUklRv2SdiYbXbpkzu2peoxWPPLqlwdqNm1zsTDe3dmEzs+heohzk7BDKmzaGv2SGBsc8GKZc/N52nXp2ipn+KLh+D0oDx8jhEtkxQnOj2iEtcoYX+4hozq6kimmcFWwoT0g2Y4m72G5Z9M3r9nLLqn2Zb93+9N8ToeiQd/iY47Mu/vD5MI5JE6yJNAcC6yHNiwiNsxP9zL/AK39P5cv7uX/AEv6fy0wEOzLv7w+TCIq3WtjeSnPlus/5dD6yY8jHX4Uy+LdTHX5f4P7upblLPy/xa2wGJRK2SwykKDad1H/ADan1ExZENsXnhcLrJ0wzmc3AAAQoAAAAAAAAAAAAAAAAATyelqPd8BQJ5PS1Hu+ACgAAAAAAAAAAAAAAAAAAAAAAAAAABPJ6Wo93wFAnk9LUe74AKAAAAAAAAAAAAAAAAAAAAAAAAAAAE87paf3vAUCed0tP73gAoAAAAAAAAAAAAAAAAAAAAAAAAAAATzulp/e8BQJ53S0/veACgAAAAAAAAAAAAAAAAAAAAAAAAAAAE+xJ/N/EYbEn838RgKAE+xJ/N/EYbEn838RgKAE+xJ/N/EYbEn838RgKAE+xJ/N/EYbEn838RgKAE+xJ/N/EYbEn838RgKAE+xJ/N/EYbEn838RgKBPO6Wn97wDYk/m/iMcZqSQSmRCUGUVz5n2ALgE+xJ/N/EYbEn838RgKAE+xJ/N/EYbEn838RgKAE+xJ/N/EYbEn838RgKAE+xJ/N/EYbEn838RgKAE+xJ/N/EYbEn838RgKAE+xJ/N/EYbEn838RgKAE+xJ/N/EYbEn838RgKAE+xJ/N/EYbEn838RgKBOu6JH3eJBsSfzfxGOKxJIgTRxQwMZN1n2gLgE+xJ/N/EYbEn838RgKAE+xJ/N/EYbEn838RgKAE+xJ/N/EYbEn838RgKAE+xJ/N/EYbEn838RgKAE+xJ/N/EYbEn838RgKAE+xJ/N/EYbEn838RgKAE+xJ/N/EYbEn838RgKAE+xJ/N/EYbEn838RgKAE+xJ/N/EYbEn838RgCHokHf4mKBCjSSI00EUUDmb9Z9o7bEn838RgKAE+xJ/N/EYbEn838RgKAE+xJ/N/EYbEn838RgKAE+xJ/N/EYbEn838RgKAE+xJ/N/EYbEn838RgKAE+xJ/N/EYbEn838RgKAE+xJ/N/EYbEn838RgKAE+xJ/N/EYbEn838RgKAE+xJ/N/EYxKwpghUFTqZKvXR6nc1jEUX8WRuT9YzLKYzdbjjcrqCqrToZcunUwr10bueRWNvfxExuT9Y0qPSZNKTnBAd82PykzMrmM2yc2Zwp1PSwIZcMMpiJ/wCI+0/WKdiT+b+Ixkx53VXLjUUAJ9iT+b+Iw2JP5v4jFIUAJ9iT+b+Iw2JP5v4jAfSpTJRp4p6iOyVAzxMZs5t1e0SUdNOlJznrIGXTvLxOWbGZQ6ZaNoJFSWSsqctHKgvkSn2yBzJnheDPXUurvGpsSfzfxGJnN2q8TSgeeXLdu4QQUabL+rZ4pXeU3CiL1kxl1HmKaxLglJykIyZdO8hD2sZHFrlo+o4USnpTUK56eV9Rm2YEVx5sRlFqb69onK7sxisZqXKt8BPsSfzfxGGxJ/N/EY6Ob4qi3i6nzVWHiYbbtzO5kWveMmlorKhKS4j8VPvW+VxSM9Opu9/UOpJZKyuxQFBhwoGcnM8W+H8Gb1uCBLJirtVgODdhwWJzy3THO82Os4xsbgCfYk/m/iMNiT+b+Ix0ckNO/eCr/wBH8hhwd5enkum7ylT5WPS60zIstCy7BkqViOl1WqYku+PksKXcZXbueebavmJZMmrFKhQJEuHOSeWPEgO67OHXIsn0HDqkv5/u79Ns/L9nqJimSjmK56iOyVBY8TGbPl1e0Zk6tK6jtEmiJ8TDtZReRM+fNiL1GQJODqeNWpOoR7XHutExy2y9R+z7hs7En838RjprLL6Oe8cfqwaPSZNVTnUame0zVGhZwW2mcP8ACZO7F1DQof1XHpfO2K3ldL73i06m01HHg2lkzKEmjjgeI7nNz/mMFSWSnrqGCVBbCqxMYnM7rYd32N6hOMkkyVlbbcfOGsqTSVieKQogvlRs8LmTsb9XsHn6SpnRKKZPON5q/F2mJi37CMofY3qYb2xJ/N/EYw6lS5fGESWGJuMubE3kcMiM8n3n7mG5z1nnn+WYX0vnnf8ABdwipvGNPPCk4imX5LeZnMn620LrHLgmpkzaPLkQRvNkviQseTxRGQopez1GnylWz4eI+7eZsxmWvcMhFAlRcKFFOlpuSm22nee40Fx+137Rl1MplPVs3cbjfRs15NOWUefITwXzY7WhcidoiPr9grSqZKxPDPTx3yo3aJjJ2Nuv2D52JP5v4jGXRksmVGopscF8SO15rmV97xadTaai+2SO+P3NwBPsSfzfxGGxJ/N/EYpL4XItqsmSpmCplPhTrbrHZ8tDcsswQrdqvlzZeCplNiybrrHds9Dcs8h97En838RiFXTMGbtaKTfH/wCZIubG6i3jPdbM8tRN45ipzxWsM5UpnKFESJDHZNgbGnMR4Lk8O6fOfMstBFip6nyNJi/3ihj5HrLdia52MvUNKTTEciVDKlSbYIdCuM/9Q31djXT3ZS6V9HrFVOTfVs9phxOdoUGZuZZmeneK+MuM+RpM7/eKLfI9ZbsRFc7GXqGOqXQVBRFIpEyybA2HDa+0OTnzubax66iOajqSSoFLRpNk2rycnEhmPaWeZ95945XLV47O0x3Pm7+d29LSrUimcolTdqnlbjQWwwY+TQ56Q2l2asOS6pJKjZxXOxKlLfZ90yZ2u5xW80j1HzTaTTqhDHOnHthm3Lb0u7UuaR5aN3DvMSyaRGcccD049Tc/q/icV0R9wrV19Ebm/qyolNRRp1xJ49glIsNkzQzWvP8AnP2v16sO3B2gJFVPJUrhxsXmwucNjGZHmR5vkO6mly6/bMTRYCaW+HOa7GfXIzI4WMm9Y6y6elXxTooJWxVSXbibxzMN9Ou03hLucRMefeLuXHtWpxak4v2HB+rfyXH2vq76iT9if8N/5fxiiuiPuH2h2dVfLmp8FTKbFk3nFY7tnoblnkJpCWTU1slZJgtSSLsONzPHcmPLWFjLvHW6405TfO1aVNOUKIVq6CybA+DJcjwXJot4uc+R56DRGHMpE1HGcxEeLIg5qLKF313zN9TM/wAByXkjqMpKkSZQLr7Z+e5Yxnunq7N1BvU+prd+ivg7y9PJdN3lKnysel1pmRZaFl2DWE+xJ/N/EYbEn838RipNTSbd3ageZ4TKZyxRLpKGO+bG+NKYidiKKHM/YZ5GNhVLQo08U9QVkqBni3jZzbq9o89S0c+fWpRKUls5M+1TMQjuuhOzItMuzvEfEu/l93T4c183s9eMmrcvUECGbvJlOJiwaXWkRlnqWfYLtiT+b+Ixl0RLJVwTakcFsKpmlOZ2WvDr1vroKy54Rjxy3Bk9O4QfycW9+JiQfgzetxdsSfzfxGMvg8lkqaZLWToLp898SNzK5ojIstNAvNkMeJag4cf2H+p/+0erHkOGciXJ2PDhZ73z/wBken2JP5v4jE4/by/BeX2MfxJ3S0/veAoEM1JIJTIhKDKK58z7B22JP5v4jHRyeMSqZ0VHhnp48GbS3aJiivxIm69G7+4e7HjOCSNOtlLpSmXfByeTmX83Z7BXS6knn0+VLt2qpRPyLnBdmfW1pbufcOHw7qc+rv8AFm7x6LVVJp1MTxK057FNls0/emWObc0zzd27xk01TUYU6lFSI9rlSrcOc0MuxzMz3YtXzLPsG2komHNxVqja44fJnZZY+uh5vlr2CSvkjp81Krizjl32yM+VdiPe6md/WNyx1z2Zjlv5e4hpvB2o37JJxMNrt6YTO7an6jGUnTq6ZUFiGnrfrO5ZBhFy2TnmblCxGftGuVCiXqJSleWHKJ/qetuTc8jz0I/wGXVqNMQ1VPxVz592HL/lthJ84jzdzMTlLrel42W62+pkydCokwcKZF8qO7CmXkVjFnlBq+7qPVpVMlYnhnp475UbtExk7G3X7BhJashiTwz1ybZJU18GLEimXsbRaFk2WvaKFXBenTU8UCeXgTTZpl0UTZ9hmLx3Ps8/ujLV4y4/Zqqk0lYnikKIL5UbPC5k7G/V7BlJZc5enhgUT8KrpHeZYR4d59hbpvCXd7R8bEuQ/wDl8aX/APqhk4beLv3MJ0SinTa6cCWPaIVmpNFBhWQ+vnP+A22bm2SXV020K3ar5c2XgqZTYsm66x3bPQ3LPIdVSmSjTxT1EdkqBniYzZzbq9oyaqlkylqKOTBiTyvw07mWLkT72kLFn6wpVNkqIIFk1Vt0OeDHhnLt1KLJ839fYN3eydTu/qqkzqwnijXHgTTbBl5RYGe9mRldcxa6DjwdW7K1GVy8FTK5pXXXu8R6ZExN1jZ2JP5v4jGHwmpcuVT56pPFhc3Fha7EzIizM8m9WonLHp+aKxy6vlr0gxFSmTUE8U9RHZSIGeJjPaHNurehtiLv9g5pqelqSieS+Vysq36tcfIOX85HvXMR+rQfdPSyV62csODESE2yRuZdRlHlrqXX3DbbWSTF/EKGOSrRRzZeDDDfgprrsFyO7e/ifXPQa6pTJRp4p6iOyVAzxMZs5t1e0QVAkaKOTNn7knevPM+xtM9TGUVPiqVYlEolclKfHTXeQeHd3yPeuZ8tNAt6ZqdyTqu72dEqadwjUQrV0FiGB8GS5Hc5NFvExlnCR5j0wn2JP5v4jDYk/m/iMVjjpOWW1AxK9LnIE8+ooZ+BNO3GKwosTMoYddGc9CzFqqWhRp4p6grJUDPFvGzm3V7ROkpmNN2tbJsj/wDLkXPg9R7xHvPkeegZc8Nx45Z8tTOlJ50iCNuEE63EhYs2Ny/9HM/7casyiU6ankyI07ypN2HDfFk5ufWIU1PS1ZRPnzpWMh3dliuOHqaPrI9S6+4f3Z46VylQm7Umi5862zB7Mic4nMyL1MIk9+yrfbunVJpyNREqUQWTYGeqORs5N5Ivbb+I1UtWkzVEKRQWAuN3kZxNk/OIm0zH2lloVieGenK+VG7RbxOxt1+wYHCSnoqaiKFLHs8U3WU0UeKxl1me6zv6wvyTqnbzz+SfPem9/PP4d6epnTU6Q4I8NdU78RSxG2GZtuaaZdXaOvCLZKdwfNDK5PE8lBmbtGRnn39Yyqcs4uqs+TWZbRzLb47uY0JmWUOruQsraVKvrCSnSJuHNK/EO0zt3SiLXXTtEb3hdd+y9azm+3dv0tFxdT5SXExMN961nczPTvGTVFtlQmqsN+Km3bvK4pEWvU3e/qF1U2enU+aq2fEw23bzJ3Mi17xnU2ly+MIUsUT8W86JvLYhGZZPut3uOmXpjPPP8Ix9cr55/ls0tFxdT5SXExMN961nczPTvElc+tYFL5u23crrZY0WnW+mou2JP5v4jGWlSyVFdXQTYLoUuHgk5lbdDve1/WNynHSnG83Ku1R/eCkf1vyENYYfCFLJTUyYskwWz5DYcbmdrxER5aaDU2JP5v4jGzvWXtBd0SPu8SEPCj931XufnIULEkiBNHFDAxk3WfaPqdTEc+VFKmyboItSuMv9RuU3LGY3VlWDJrn1XAqnO2K7ktL72h16m10HzQZcCyjyJ6gr5sdzxaO0Rl1ewWTqYjnyopU2TdBFqVxl/qMvzY8Nny5crBkqPqvCBHg7u234/XfZBu66N6h80GXAso8ieoK+bHc8WjtEZdXsHNelkw12lQFBuxYzk557pDLdyX7myatn3uVcRY9QkJZMzA4wux4rbrsMiOHI9O5hrUtbxjT5SrDw8R9252YzLXuGdW0slJBKqRQXQpXeU5lfc0OvU2ugRJZKOuwwHBiQr3YnMsKyH8Xf1MM7ZXzzlXfGeecNweUqn2Ri2cjhNxd/Ezti9vb/ABdw9HsSfzfxGJqhSJKxFMTwHhRRs0ecTMZHo/qG547nCcMtXns5Lvs6oQLoeTTTH2yPV2Iigy11Pq7xrDzaGly1VFjpk2LBWSmxcrrHiOIutjcuwxo0vZ6jT5SrZ8PEfdvM2YzLXuDG8mU48/BpgJ9iT+b+Iw2JP5v4jFoUAJ9iT+b+Iw2JP5v4jAUAJ9iT+b+Iw2JP5v4jAF3RI+7xIUCFYkkQJo4oYGMm6z7R22JP5v4jAUAJ9iT+b+Iw2JP5v4jAUAJ9iT+b+Iw2JP5v4jAUAJ9iT+b+Iw2JP5v4jAUAJ9iT+b+Iw2JP5v4jAUAJ9iT+b+Iw2JP5v4jAUAJ9iT+b+Iw2JP5v4jAUAJ9iT+b+Iw2JP5v4jAUAJ9iT+b+Iw2JP5v4jAUCdD0SDv8TDYk/m/iMcUaSRGmgiigczfrPtAXAJ9iT+b+Iw2JP5v4jAUAJ9iT+b+Iw2JP5v4jAUAJ9iT+b+Iw2JP5v4jAfC6mpKjZtcnEw3t3jJnZ9D9RCT6NUj0T5kf6i7Yk/m/iMSLptMp1m1xYeI9uURuzPp7SE2Y96qZZdonVUeorE8UhRWL5UbPDs0JOxv1H6hn/RPZeWu263+zthX9XOfJte4W8b0Dz/wTP0DjKmT+Tp8O1KYuZJeKC7tzMmLJz7hzs+HfV0l+JPRF/4t/wC8IZ8yRJpSeTBU6NfNjuaZtRlcx9kLszkN25d/cH+chHJVGphTxGoQcXSsnU4xTbM/5C1fTvcTcZ738VTK+0/B51HFT5EiCKfI22bMd5d8UvCY+0uc/wCDDsoWKl9m1TcQ4HY7SJn9nsH8qCmXyZS6jthG78hh2afe/wDoOcqMjJhXwpPRPxbb3fdpM3UO9PnqkhzNnUWFE2VhH29o4jpI1i7h2cU5TpNJVSZxT8Kcd1h2HF1Mfb1GNWXUahLgKCBW0JaFhw/oMCupFKmYmiTSsTDuuK4i1btFdPQbFicpfe38LMz/AKjJJOzbbe7WOqVIyY1fy4f0GORGZ3Rai4RkZGTkPpf0H/L8Hz/63/j+L4jhN7odR6ig1wlZEnUG07qP+bU+omLIeZiiKEnPQdaVTptUVPDuy4edFkbZG2Tl2D0f1OGGWO8nD+nzymWo9+An2JP5v4jDYk/m/iMfGfWUAJ9iT+b+Iw2JP5v4jAUAJ9iT+b+Iw2JP5v4jAUAJ9iT+b+Iw2JP5v4jAUAJ9iT+b+Iw2JP5v4jAUAJ9iT+b+Iw2JP5v4jAUCeT0tR7vgGxJ/N/EY4ykkg1M+E4MobWzPsAXAJ9iT+b+Iw2JP5v4jAUAJ9iT+b+Iw2JP5v4jAUAJ9iT+b+Iw2JP5v4jAUAJ9iT+b+Iw2JP5v4jAUAJ9iT+b+Iw2JP5v4jAUAJ9iT+b+Iw2JP5v4jAUAJ9iT+b+Iw2JP5v4jAUAJ9iT+b+Iw2JP5v4jAUCeT0tR7vgGxJ/N/EY4ykkg1M+E4MobWzPsAXAJ9iT+b+Iw2JP5v4jAUAJ9iT+b+Iw2JP5v4jAUAJ9iT+b+Iw2JP5v4jAUAJ9iT+b+Iw2JP5v4jAUAJ9iT+b+Iw2JP5v4jAUAJ9iT+b+Iw2JP5v4jAUAJ9iT+b+Iw2JP5v4jAUAJ9iT+b+Iw2JP5v4jAUCed0tP73gGxJ/N/EY4zUkglMiEoMornzPsAXAJ9iT+b+Iw2JP5v4jAUAJ9iT+b+Iw2JP5v4jAUAJ9iT+b+Iw2JP5v4jAUAJ9iT+b+Iw2JP5v4jAUAJ9iT+b+Iw2JP5v4jAUAJ9iT+b+Iw2JP5v4jAUAJ9iT+b+Iw2JP5v4jAUAJ9iT+b+Iw2JP5v4jAUCed0tP73gGxJ/N/EY4zUkglMiEoMornzPsAXAJ9iT+b+Iw2JP5v4jAUAJ9iT+b+Iw2JP5v4jAUAJ9iT+b+Iw2JP5v4jAUAJ9iT+b+Iw2JP5v4jAUAJ9iT+b+Iw2JP5v4jAUAJ9iT+b+Iw2JP5v4jAUAJ9iT+b+Iw2JP5v4jAUAJ9iT+b+Iw2JP5v4jAUAAAAAAAAAAAAAAAAAAAACed0tP73gKBPO6Wn97wAUAAAAAAAAAAAAAAAAAAAAAAAAAAAJ13RI+7xIUCdd0SPu8SAUAAAAAAAAAAAAAAAAAAAAAAAAAAAAAAnQ9Eg7/ExQJ0PRIO/xMUAAAAAAAAAAAAAAAAAAAAAAAMRUpk1BPFPUR2UiBniYz2hzbq3obYi7/YMt02TbiurSufZJpae7aX2dReRXWscW7EWXWWY0KPSZNKTnBAd82PykzMrmM2yc2ZwpqadCoUrVEGFNVWvJcorLSMucWr6jRE4znqqssuOmJ0PRIO/xMUCdD0SDv8TFAtAAAADiqUyUaeKeojslQM8TGbObdXtHYZK77RqECGHlE0t9sg0ZyI4M9dS6u8ZldRuM3XWjpp0pOc9ZAy6d5eJyzYzKHTLRtBWqUyUaeKeojslQM8TGbObdXtHYZM77VqChDN3Uya3Fg1xrics8jhYy6tRn2ZqN+1d1yimTqYnXVdRIabOw3T3luMdvOLV3fQaFLRcXU+UlxMTDfetZ3Mz07xJVuXqCBDN3kynExYNLrSIyz1LPsGsMxnLcrwCSqLeLqfNVYeJhtu3M7mRa94rGSu+0ahAhh5RNLfbINGciODPXUurvG5XU4ZjN3lXS0XF1PlJcTEw33rWdzM9O8SUnl6gvXSt5Mpw8KPS60jI8tSz7R1VVaTKURJE5Y64maRnC+T84ybTMefp8UmVR0hVOoMhnXsmwTzaI/wCOHPVj/ARcpLJPRcxtlt9Xpl1SSU6za52HiPbumbsz6F6yGIqq1RUqIkictiXS2aRuzMZyfnGTQsWfrcdUNA58U2HZ009sVE9/NduUd9d7L2DbSppKNPDITwWSoHaFzNnN+v2jdZZfQ3jj9XipaadNrE6kwQbBKUW4kpymtbDcWf469Y9qlTSUaeGQngslQO0LmbOb9ftHn5aadN4bzp8EDypNuJE5ZPLYh6YZ8PHWz4uW9J5PS1Hu+AoE8npaj3fAUDq5Mngv+76X3/zmOteTTllHnyE8F82O1oXInaIj6/YOXBf930vv/nMawjGbwk+i8rrO36uKVTJWJ4Z6eO+VG7RMZOxt1+wcqoi4xp81LiYeI29a7MZHp3CSh/Vcel87YreV0vveLTqbTUaw2fNOWX5cuHnqWtvqEpVhtxq+7d5LCIy1637m9Yz+E1Okw1iXPUK8KUqd4sM4rLYSLqPNxXUE06UnV0mTA0qdZsMpyzYyimZ/jvH7A4TS5NTo8uop57ypLsVh77xFD16M3YOOXONl89/Pq7Y8ZSz18nn0bdLW8Y0+Uqw8PEfdudmMy17hIo+q8IEeDu7bfj9d9kG7ro3qHJKpkw1iGenjxpVUdomOGzDhbr1fu7w4WKZMqjzJEcbTZzYcLHm0UJmOlvy79vP1RJ82vfz9G2A88u4T7LZMlI8ZNNfCnYtt7M+TOTHlmOSVTXKqohnp49kQzXaJoJlrE3Wxm5l+If3JvU5Z/but3h6BUpko08U9RHZKgZ4mM2c26vaPKVjhHJUqCkQSsdCXlIbjhxsiMup4WP7wo/BySpUHPjm46EvJxWnDjZGR9bwsf3j0EyZJpSeSkRyL5sd2BIvMrmN4t43ZnM8xNuWU9oqTHG+9eanSqvSNoVJE2wporbocSCa3UWZuepn94cHaBtzKlcP1b+GF/KakeZG5MZF7R6VKmnKFEK1dBZNgfBkuR4Lk0W8XOfI89BynfZVQULpu8mU24semDaTFlmcTmfVoM/tze72V/cutTu1hxVJpKxPFIUQXyo2eFzJ2N+r2DsA7vO86lQxTqmuI5zVFPhsst1uh/k05uX4izbVa36rJl7Kph8vFcUez9cOR5RXEXVo4nq3S4tm/aX9l+4r9d3m9vcPhCi2q+ZNmYNblNizrbrHdsuabwZZeI5drqef7du83fP8ASv8AYn/Df+X8Yoroj7hWuRbVZMlTMFTKfCnW3WOz5aG5ZZghW7VfLmy8FTKbFk3XWO7Z6G5Z5Dz87fqCjg5K5NNMtwj1wmK8/Wbn2nkNtkn088+jJLb9fPPq6pZknhUohjUSMKUkd5d5niXl2kzNaNDjLizkatO/3ai3y3We7CR2s5F6xWuRbVZMlTMFTKfCnW3WOz5aG5ZZghW7VfLmy8FTKbFk3XWO7Z6G5Z5BJZ97LZfu888iseeQ7XPvrSTe2lrkeRXWvAW+enWenqHKsJpyZOVJRwYspX5CU5Fg2GUUWZ858zzPIegSqZKxPDPTx3yo3aJjJ2Nuv2B9q69vPPvPszfv559zkhqSSo37JOxMNrt0yZ3bUvUYrEi5FtVkyVMwVMp8KdbdY7PlobllmJJ1awKeonTU9qlNbip73tuNi3mY8s8hW9d09O/sk77VqChDN3Uya3Fg1xrics8jhYy6tRy4PzJyxQtqMcjClKrMMryie0jhPw7B1/d7g/6Rge5ddH3tqOtBTTkdHkSFEFk2C54XI2eIz6vaJk+abXb8t05cIuXp5oZW8pU+Sg0utMjPPQsu0awyUP2jUI10XKJpbbHHozkZR5a6l19w1hWPN2jLiaZPCLl6eaGVvKVPkoNLrTIzz0LLtGsMnp3CD+Ti3vxMSD8Gb1uNYJzbTLiSMmo/vBSP635CDgv+76X3/wA5hVuQqCBdN3UybExY9bbiIiy1PPsDgv8Au+l9/wDOYmfb8+i79jz6rp3S0/veA+F1SSU6za52HiPbumbsz6F6yGdMqMNUUyZVKUNEV186zyWWW7ERO7GXqFcuXJpSecrWT75sduPPsMrmNod0nZnIshXVvsnp13ea4Kotu2qXNmfVtzFk2+U5zZ6kxk+Wo1adslIqFX/8lNKwe2JnI/aepjK4K7XHtUlJyeJZcoyPCa4y3T1fMvUNVQi4uqCOpqZmJh37UptZ3K2DdL2tkXtHDD7Msjtn9qy1X9rrv8Ls/wBidiP4M3e4rQ01JTr9kk4eI128ZuztqfrMVgO8xndwuV7Mng7yFPJDN3VKbysGttxmZZ6Hl2BXPquBVOdsV3JaX3tDr1NroC77OqEC6Hk00x9sj1diIoMtdT6u8V1RFxjT5qXEw8Rt612YyPTuE6+Xp9vIrfzdXv5UiH7OqEaGLk00xtjg1diM489dT6+4OIEkjlKfDsqmHmTnOO3tyM2PJy7wk/bVPTrpX1VTDdhR8/DzY8siNyLr7RXS1vGNPlKsPDxH3bnZjMte4JJePyLbOfzSbRV0vI7Ft1v9oxYJV/XzeptO4SVSpJKvT5qGnzsZTNayC04XYyM8zIi0IxoKlM5QoiRIY7JsDY05iPBcnh3T5z5lloOX0apHonzI/wBRllvEbLjOb3ZXB2lq+LyVJKjs+PzocAo+aZkWZn7QXVRXTKhAqm07Z8d8WHHKPGtIiLNjtZ+rUdZaadR6xOJHA0qdbgJnLl2h3t83ttczz10BVwjnQqIkSiVxdNyedcU2zJ+aRZvp3iOJjrtXTnLLfeNWZVpMSeTGjLaZqi7Al5wX2nvZmWTZ6glpMmUohVqDx1xO8/OF8m5pG2mQxapQEiTFmW4aaY3LOZ7MzdTvHceXqHFUpqMSeKeoj4xpGTxNDKvzbq3iaLw7BVysvzRMxlny1ynbIi2idK3qaptwk+ZbRbke9zobYjfPUerXLdlslypeMpmvhSbrb2Z89CYs8x5+qV9JUeD82XdhqZjcixmzRl1s2hOJKSt+j23y1cv6zydsm7navmTkWRkYmZTG6nZVxuU3e7TVQrp9TQnNj2WfOxMGFoY9naHe9UdxdujjdSppKNPDITwWSoHaFzNnN+v2iCQi2VdImTZmMpm3Ys6229iyy0JiyyGqO2OOua45Zb4gADJ/bf8Aw3/mPCKG2Iu8bbpMmyl/aeFVJ3rwJXmdYYsya52fMsh1rCmdKTlIRxsuneQhYs2Mji1y0fUaIyaH9ax6pzdtt5LWyx4det9dBOtcK3vloJU0lGnhkJ4LJUDtC5mzm/X7R2ABaGcqp06JRFPQq9kmzWxosMpl7E0Op5Nnp2jKmTJNZrElJU5GzTU9zSLzjxboX50LMzEfrGrWKtJpSco4yvmx+Tl5lcxk+bGzOOVLpv8A4flIahJ7b4Lv/WZlmR+wcrN3UdZdTdaCpNJWJ4pCiC+VGzwuZOxv1eweUloZyPhROjpiPFlJbXl4pQtdB2xe0xt/a6H/ABS//Yk4beLv3MMrgr9nU9UuV8mmmWWx6uxxEeRZ6mQzLVs4bhvHG8qlFSSKqgjXSZ1yZFfjx2mVl5NDkZObn2DQoKacjo8iQogsmwXPC5GzxGfV7R5+ZSZ1VUSYJx2LoLtumZHa5cnk5EbkX8PeNCTWldO2eTW0+HiXOovI3bPmwl6yIZjlzvJuWO5rFtqlMlGninqI7JUDPExmzm3V7RJQU05HR5EhRBZNgueFyNniM+r2jlwi5enmhlbylT5KDS60yM89Cy7RrDr3ycu2LJ4Ufu+q9z85DWGTwo/d9V7n5yGsE+1fPcv2Z57J13RI+7xIUCdd0SPu8SFApLJof1XHpfO2K3ldL73i06m01GsMnoPCD+fjLuw8OD8Xf1MNYTj20rLvtkp/qvCBZjbu22YHXfZBvaaN6w4RchTzXSt1Sm8lHrbcZEeWh5doVbkKggXTd1MmxMWPW24iIstTz7A4Ufu+q9z85CbxjYuc5Y04Ufu+q9z85CuqIuMafNS4mHiNvWuzGR6dwrGTwX/d9L7/AOcxtnza9/P8pl+Xft5/hXS1vGNPlKsPDxH3bnZjMte4VjJ6Dwg/n4y7sPDg/F39TDWG43jlmU54eeri3iWoSFUmXdtN2PDc2JaRFDmbsz9QrT/VeECzG3dtswOu+yDe00b1jrXk05ZR58hPBfNjtaFyJ2iI+v2Dz6pTJRp4p6WOyVA3FkTGbObTdfb/ABdw55Xpvnn+3TGdWP188+57EAAdnEAAAAAAE67okfd4kKBOu6JH3eJCgAAAAAAAAAAAAAAAGT9JaR6X8uP9A+ktI9L+XH+gnrx91dGXs1gGTxorn8pT6dtSaLmTscoLu3Iycs3LuDb6v/cn+ag/QOqHRWsA8p9Jdu/tfFdn/wAvGxH7smbvcONf/ub/ACH/ALCf7uK/7WXq9WA8p9rrv8Upsf8AsScRviJoi72Dir/7Z/z/AP7h130h/bnrXpVSmSjTxT1EdkqBniYzZzbq9oyUnCGlS00EEapoidyw4u32CVLRJ0SiGenT8UTZLtFeU+9ybrPJv9fUKkiGqxJoDgrFkObFs0JtmHVlfTz9Dpwne+fq7fSWkel/Lj/QNvq/9yf5qD9A4rVz+TqFR2pNFz5OAUF3ZmRuWbH3B9GqR6J8yP8AUPnvn/p8k8/8Nvq/9yf5qD9BnqqpOhUREoq3F03J02zlNsy/nIs3172Gh9GqR6J8yP8AUaCVNJRp4ZCeCyVA7QuZs5v1+0OnK975+h1YztPP1ea41/8Aub/If+wYSSo8pJTccKS8vOxDTt/LkeWhNl2eselVKZKNPFPUR2SoGeJjNnNur2jP462r9kp9ut8pv4VnZzizfP7hNxna3z9WzK95PP0ZXFX/ANs/5/8A9xUhSK5F8lJTOLcZrlGOU61nMt09esu8F1SVwWbXO4nd7d0lGLo+hZNl7X9Ql4t433sHGxf/AOJ3Wu3/AMpy7LfxE6kvH+P42rds5/z/ADp1VLJyNRFIUcI7JsDPDsJGzk/V7RjVCrVmVHMRrZ7RE10FkHqMsyL2DZmU6nUxPJkVlXjyiu2eHDihszeLmnm7lqJFdXm09NGkkFxZMSs0jKdiXG/OMsmd/W4nObmrWyY5TWtz7kUxOuRqJMFTm7JKm3NMthmMxdkPtL7xynKVKHaEquV9Z3bYri5PrPIsjcjL2DMnVOdNNTLp0rZks6y6VcUemmZk+rmJki9WmUS5yWe08nbcLLJusm0Ef/Hx9JHD+z/T+vw5+UenQy1MFQjTqyxFMtrUmRYrkZnvlkTEx+vQQrp6e+GXIixrHuUMcOI7Nuno2nrGKU6ZacMe6cPOjyNu4fwp0cEyEpsztuJtOwXj8Lo5xkisfh/Axu8cZPukjXNQdjdfaNBPTKjT5xKp8WxyYOdPaGZa+RbpG55m3eMFLVVsoyiRnZHBpFkbP7S9oKVs9SqmTFM7HURs+6UOherLQd8t2cMx1Ly9EhpqSO/ZJPHDNdvGnwtW1PN8/Y3rGQqRxJ4Jc2E75E58KYzXNkeWpMfaJ6jVqguiglqVOPHA9u5DDa7PoWeg+eM1iZRtpKfrR82KwssmPJm0HK/C27T4umuVOwj2EpWNU5v8F1uA2er2xXQ/cJ7J0qRLUnLtkzXtO4jdjY/XqJEVVqFNkxQpZ2HOms+7Cbt7S7DH3Pqi2ClGjhnNILSC0v5n1Z9R6v6b4mXwL9PZ5f6nDH40+vu0aZTptWUMW7Kh50WRtkfU5dg9fLoqCXAUMMjIv/XF+o8SnrtSTSilSVNsBaFZCfiQ6/SWr+l/Lg/QX/UZ/wB+/NOHDD+nwmOspt7PilD5j44v1DilD5j44v1HjPpLV/S/lwfoK0HCpXLmw7XFjQdeRQ9vYXsHl/s/C/6z8lf/AB/g/wDSflHr0ySQluwILLmfMzf7x3HxKmwTpZTJZvCehsPsdJjMZqR0xxmM1jNQAAGq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HFUpko08U9RHZKgZ4mM2c26vaOS6pJKdZtc7DxHt3TN2Z9C9ZDilTTlCiFaugsmwPgyXI8FyaLeLnPkeegm30ipPWuWxK6jvVCZhppnPRWkbNpyhZ6kUX4BS/tPCqk714ErzOsMWZNc7PmWQftv/hv/MeEUNsRd41hkm7ttupoAAFoToeiQd/iYoE6HokHf4mKAAAABxVKZKNPFPUR2SoGeJjNnNur2iSjpp0pOc9ZAy6d5eJyzYzKHTLRtByXfaNQgQw8omlvtkGjORHBnrqXV3jQVKZKNPFPUR2SoGeJjNnNur2ie937L7TXukrCmdKTlIRxsuneQhYs2Mji1y0fUVpU0lGnhkJ4LJUDtC5mzm/X7RJTU06FQpWqIMKaqteS5RWWkZc4tX1HaqLeLqfNVYeJhtu3M7mRa94T/tS/9YkpPL1BeulbyZTh4Uel1pGR5aln2jWHnqWtwKfKS0mXxlgviRXYNrmZllFr1/cOyqnSYU8U+vK9rlSmsiwzl2ObHzDzfL7hOOXHDcseeRVwop0pPFGnmY80maXbFC+faZDP2fZeWr623bfLJ8J77Mod6DRsjyHVUpncI1ESJDHYhgbGnMR3OTw7psZZwmWQ20NNSU6/ZJOHiNdvGbs7an6zE6ud+itzCfVk/W0tP/uVMn9ii+4/vJj8fUK+DtN4up5YsnDUzPK7zuxm3W2h9QcKP3fVe5+chrCpjOpNytx+8AAHRzYiNTJlcKKjIjjabOwsOFjzaBzG2PKUj/4e/wDyf9R6sc/h3c8+90+JNXz7k8npaj3fAUCeT0tR7vgKB0c2TwX/AHfS+/8AnMawyeC/7vpff/OY6qq3TkaiKQoUWTYGeGyI2cn6i9YjGyYza8pbldOSj6rwgR4O7tt+P132Qbuujeoaw8zXldRm0efAopeBKO15m0QxNvF1EOWKrqPJyVPHCYvLycMk7fy5nnqT5dnrE9erYro3JWhwmUyUaeXPKOxdA+zRMZs5kUXq0PrGJVFuBT5qVNLupqltliua20yOPI9497t7hqoaBz4psOzpp7YqJ7+a7co7672XsEqem7LtkmnybqkissUXNffme6Z2k0LkIymV5XjcZwyUPG9Rp8aFJyiaW10G4TOZmWZ56kY1qHRfLp1Kj+XaklntODfI+/L2GOPAtTJlKFEiONps63DhY82KIzG2u+zqhAuh5NNMfbI9XYiKDLXU+rvGYYyyZVueVluMcuD6aSgULUUEDzZNmJOc+UcjMt3qZ29Y6/tv/hv/ADHhFDbEXeM+ZMk1CsSYIJDoV92JMvP6xZDllrDaZepxocZcZ8jSZ3+8UW+R6y3YiK52MvUOks1pFl3t1VVGdCoikIUm1zZTY0OIUuxyeHUs3z07B2QotlvmTZmMpmtizrbb2dstCYssh1SppKNPDITwWSoHaFzNnN+v2jsLk9a52+kAABSWT+xP+G/8v4xRXRH3DQVKZKNPFPUR2SoGeJjNnNur2jsPMpZcklEPB9RPeVJd4LD+sOV+pcy325iLeniLk6ua0EKeYoqExYtlYc6W2HKufCcjI8yyicmPPQdVSacnURLUMF82NsaS5FjMTQ7x81szy1FMnpaj3fAfC5bstkuVLxlM18KTdbezPnoTFnmNskjJbaz5imTWFEk6ZG82Tc6lj5By/kia65jL1aglhkxJ4aSup+ySpr4MrGOZex3RZlo2R5n1hLlzqMonK1k/aZSi3Hn2FBhWk0O6Tu7kWWg1VSaSsTxSFEF8qNnhcydjfq9gmS3m912ycTskSqZydRCiXR3zY3wZzEWMxPFulzWyLPUdlyLarJkqZgqZT4U626x2fLQ3LLMSeU+y6ty2L5Obzcdt48oebbkWuY5KlNRTp4kRR3ro22ac0JYzG8W7pCxZZ6hvjlmueHGhreOqhPVTpduzW4ENz4dxGUWZM7t1jQVU6dEoinoVeyTZrY0WGUy9iaHU8mz07QmUmTCnkwIz2aanuwJmcdlx72Rnm+eo7IVu1Xy5svBUymxZN11ju2ehuWeQScayLed4iFbtV8ubLwVMpsWTddY7tnoblnkM9VLnVOsRQJ5+yzaczTLCjvxIew9Gb16hwmTSVieXIKC9dG+zQuZOxkcXq0LrBKpk0BPCiXR2SoHwZzGeK5vFuk9rORZ6jLedXs2Tjc7pKxMqMScqRHI2mao8movhgvtMoj3eptNRt1RbxdT5qrDxMNt25ncyLXvGTVtkqPCBAhm8ph4mLBmTPARln3dQ5TFM6VWJJrI8SVTLsdSxE+JDu7hdxZP2jN6t/Jutyfm26Wi4up8pLiYmG+9azuZnp3isBk8KP3fVe5+ch0vy4/c5z5svvODvL08l03eUqfKx6XWmZFloWXYNYcVSmSjTxT1EdkqBniYzZzbq9oz8VXVeUp6nZU0PMnYZR43bkbHCxkZetwnyzTbOq7ScKKkk4vVIcb6zublp9pHqzaDlQaTJX0eRGuPHlFdgy84cPeO7Mjzdi10CvKacjo8+kp47JsFrSmiNniKLU/a+oUGkyV9HkRrjx5RXYMvOHD3juzI83YtdBy75+/Dr2w9uVUysQqlMk6VK22KC68rsO1yy5xe37hLXqdOho8+euV7XNlW4MWGUux4iKLQ83y17BvTulp/e8BDwo/d9V7n5yF5Y/LdueGXzTRTv3gq/9H8hjrXk05ZR58hPBfNjtaFyJ2iI+v2DlTv3gq/9H8hjWGybxs+9luspfucUqmSsTwz08d8qN2iYydjbr9g7DJof1XHpfO2K3ldL73i06m01GsKxu4nKaqSqIuMafNS4mHiNvWuzGR6dwUtbxjT5SrDw8R9252YzLXuFYyeg8IP5+Mu7Dw4Pxd/Uwy8XbZzNFD+q49L52xW8rpfe8WnU2moz5a6SorE6CmLHmr7XmYR8jZD2Rc58+xhy6dwg/nptS7sTDg//AFE0Repx6CqIuMafNS4mHiNvWuzGR6dw5zdnHp5+zpdS8+vn7uqVNJRp4ZCeCyVA7QuZs5v1+0dhk8fpJHJ1CLZVMPPkscdvZmRMeTH3hxbxny1Wk/7tPd5HqPehMrnYj9Q6dU7Yo6b3yZ9YTTuECcp6OB5UnyETly7mRRatazHrqNul7JxfK4v6NnZr2m+ueriseZlqZyasTqGjjwJR24EbFFg7t8WR8589TyE3WN37qm8pqegqolOUKIkSFPZNgbGnXxHguTw7pnvPmWWgJZlRoaiGnFI22VMfZjvhl6FdF29vWfUNDyf2XSeRwvKTedgPvFlFzrsy1yHWXRKdKTzpECdpU63EhvizY3LrE9PO8W9fGsmLi8HZ/KVBTtSmLnzsOZBd2ZFkWTF3DJXUBWhp8CqbD24sLlyeZEWb5u/VoPQIZvHd6Wap2hNIbFiw7NoucyyyOG0y6tRXxWrkcnT6jsqaHmScAo7e3Mzc83PvE9HVN6X19N1tlSaxUYV6dEoRYy6Vc/Kww3OT9RMTENpLW6csUQyE6i+bG7Q2RE7E/WXqHmKhLjSTJPGCPDSS7tnR4ru7Xb5Z6sefsFuxJKj9VoczDTTOlxWmbNnBlFnqR6d4TLKcMywxvP8A41f23/w3/mPCKG2Iu8aw8piq6dyc5TxOmPyEnDJQ/wDNmWepvn2+oaCWvTpqeFWoQ4CE3efjFE2bc0ifXIXjnPXujLC+nZ1rn1rApfN227ldbLGi06301GsMmh/Wseqc3bbeS1sseHXrfXQawvHnlGXHAADJqn2ni0uT6seb5nSKHI2udmyPIbbqMk3WUu+2qhBJi3kyl9jUaYdpEce7kZuZNn3D1YyU/wBa4QLMbe2KzA6rL4N7TV/WNYThO9Vne0ZPCj931XufnIefk0DatnSww4KmVdtkT3WPnBk7G5dneNDhcmnLFFPkJ4L5seI0LkTsUJ9fsHKT9o09PJm5KardiqOzCNy3dNCbJu8cs9XK7jrhvHCaqqhrceoT1U6XgcYW4EN112GRlFmWnew21SaSsTxSFEF8qNnhcydjfq9gKk0lYnikKIL5UbPC5k7G/V7Bn4SulcnT021JouZJxCgwe3M3OJzMz9TDrJcZq8uVsyu5w81Lp06mViccCvClJLcRThkdl8OW4+bu34j1SWrSZqiFIoLAXG7yM4myfnETaZjlwd5enkum7ylT5WPS60zIstCy7ByVUSSnTxEhT3yo2xk15ljMe7vme62Z5a6CMcbjN4+eebdMspldZeeeadeFH7vqvc/OQ1h46oTJ0mjq0kEiyVBZiSLyPZXiIy3v47tfUPTIakkqN+yTsTDa7dMmd21L1GKxyly8+qMsbMfPo+13RI+7xIUCdd0SPu8SFA6ObJq3IVBAum7qZNiYsettxERZann2DWGdXk05ZR58hPBfNjtaFyJ2iI+v2CtKpkrE8M9PHfKjdomMnY26/YJnGVVecY5VRFxjT5qXEw8Rt612YyPTuEn7w8H/AEfH9+22PufQawyaTyFQXoZW6mTYeFBrbcRmeep59oyzn72y8fcrpa3jGnylWHh4j7tzsxmWvcJKH9Vx6Xztit5XS+94tOptNQ4L/u+l9/8AOYU794Kv/R/IYyX7NbZrqiuqIuMafNS4mHiNvWuzGR6dwUtbxjT5SrDw8R9252YzLXuFYyZ32VUFC6bvJlNuLHpg2kxZZnE5n1aCrxdpnM01h55Ci59PlTLFNNbCVWv5R4j3NNMs37RtqlMlGninqI7JUDPExmzm3V7R5+ZW6dKrEmelUNKnXbXFZFm0LQal4d4nOyWbVhLZdOvA9bj0+JLh27M29c91xxHp1D0I8zMrdOlViTPSqGlTrtrisizaFoNS8O8FXCucjURSFFNsmwM8OORs5P1F6xmOeOM1arLDLK7kemAeU+mn+H/O/wCkNrq6r9k1PbrfKchBKs7Odq+f3Df7uPpyz+1l68PVgPKf+Lf+8IOL1c/lKhQ9qUxc+dtZQXdmRGxZMXcH9z6H9v6vRruiR93iQ+F1SSU6za52HiPbumbsz6F6yHm5/BDBkxTNudurB/6hch4PK6dfslVw8Rrvq5G7O2p+sw6s/Y6cPdX9JaR6X8uP9A462r9kp9ut8pv4VnZzizfP7g4gST+UqEO1KYufOc4LuzIjYsmLuD6NUj0T5kf6h/8AYf8A1pF3CFXTrNrpWHiPb9YI3Zn0L1kJfpZtXI27Dd/aHxbOvmtm+nePQIaakp1+yScPEa7eM3Z21P1mKw6c/c6sPZ5TjX/7m/yH/sH/AIt/7wh6sA/t33P7k9I8pxV/9s/5/wD9w+ie1ctdsN39nbFs6uc+b6949WAf2sfU/u5ejJ2Cr/33/lYP1DiXav2so263ye5hWdvNPN8vuGsAroiOusn6NUj0T5kf6h9GqR6J8yP9RrAHRj7HXl7gAApIADiqUyUaeKeojslQM8TGbObdXtAdhOh6JB3+JiHj9JP5OnxbUpi5kljgu7czJiyc+4cUhVVYmgKCLi6GB2NoZ2K5/gzd7ieqenKui+vDcGcqrdORqIpChRZNgZ4bIjZyfqL1iVVSadKTxK6uePNJsSfvQvmxbsJ+wsgS1GTCnhkUFJtcqU98OIcuxzcueWb5/cJuVVMY67fV/wC5P81B+gkXQ7LZLrdXxk013k7NbezdcOZMbGJeMEk/k6hXNqTRc+TshwXdmZE5ZsfcKkMCunX7Jwfw8RrvrhG7O2vtMRvfn8L1rz+XJLIkylEKukUbHlE+HP2o4XyY92LvLMVqkk6Unijq9Ux0JNiS9nKF88s4c9W0GSqXTpqeKM1nGqGBtpl4RSGc93PXXs7PWMqZLpyNRJjgn8Yyt7El2RSmyyz7/wABNyk8/juuY2+fz2elQraQlvl0SXjKZrNJujhvZ+uLImJzGfWFNRmqCkVOPYEKjSFoZrWkR/w56t94S1NRlKJ1PRx7FNl24CJoZjuV0W+feefawlo9Jk1FOcEB3zY/KTMy2ZjNsn37m7hltvywkk+asmZLkwp5McE++bHdiS7DKxjyz63GmvoM6XQ5k2fI2WbIZ4ryjxroi6iPdb8XHrZcuTSk85Wsn3zY7cefYZXMbQ7pOzORZDx/CLhHOqdPORBKwJR+UhuKK/MjLqyZhswxwvzFzyzny9nm4ZRTYihl6Q6x9vcO02ZBJlnLlm0RaEw4xQz4JJwxE0Bewbsvg/DJTwTpk9ojdtz1t2jvHnrEhM58JS5cNkBa5uPmTDLKG6cWUXN/10Govo6lIgvhLFkFrMci6y6nfURQwknhKGEro4u5wCIzihM50NkBak7uOd1/JyoLpcOpOzj6hOZOiKO20v4Yne3t9o6xGUiSZww5Q9TgPiGEk8JQwldHF3OPlNLeM5kW9/LFoP7ZdMsM7vOHo/YP7NmYcgmNoj0y9Y1j+QHjKDjKJ4YNCbtIfaro8Xd4j6lQYcsoHdusfKro8Xd4h6Hq6gADWADpAnmzJM2dBC8uU15uWTmxDmA/QuDMRx0FNFEbmd35jGqMngv+76X3/wA5jW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Ei5bstkuVLxlM18KTdbezPnoTFnmOKqozoVEUhCk2ubKbGhxCl2OTw6lm+enYOyFFst8ybMxlM1sWdbbeztloTFlkJ3viK1rmiFFst8ybMxlM1sWdbbeztloTFlkJF32jUIEMPKJpb7ZBozkRwZ66l1d46qlM5QoiRIY7JsDY05iPBcnh3T5z5lloK0qaSjTwyE8FkqB2hczZzfr9ozW+J2bvXN7uwAAtAAAAnQ9Eg7/ExQJ0PRIO/xMUAA4qlMlGninqI7JUDPExmzm3V7R2GJWFMmaoKROjdDJ6dCx5ORHL9ev8veJyuorGbqqjpp0pOc9ZAy6d5eJyzYzKHTLRtBLWFMmaoKROjdDJ6dCx5ORHL9ev8AL3jiurSufZJpae7aX2dReRXWscW7EWXWWYrpdASU7CmW4imW/LOZO79TtobCO/y4r7fNkbarqO7T5eGmmcxbcRs2vJnnqRw/iMqrJ8CoIOO1u1JosR+SstyL+XM82+4avGXGfI0md/vFFvkest2IiudjL1CShoseoT6nOmbVdbgKbbLsjhi3S07My6hl+bjv+3nm2z5ebx+/nmle2q6ju0+XhppnMW3EbNryZ56kcP4jqlpMmUohVqDx1xO8/OF8m5pG2mQ0Rk1z61gUvm7bdyutljRadb6ai7Nc3lEu+JwUP61j1Tm7bbyWtljw69b66DWABUmom3d2yeFH7vqvc/OQ1hk1H94KR/W/IQ1hk71t+zIDJ4Ufu+q9z85DWHmalVpNTUJkiEttlTLsaRnLvYiOHeMsmYzy7Bmdkmm4S3LbQqP7wUj+t+QhrDzKyZUVlYp0Ecji6byuHMvhmvu55d34jl9kLv8AFKlH/tycRvhJoS72E9erVXDcjVm1hAiqCmUpn2R7uVkR9XqL1jPryuozaPPgUUvAlHa8zaIYm3i6iHVCkXmcySm+yYJTbm7Pudz1PT/39Q5V6kyZVHnq1B464rXn5wvvEXNI20yGZXK43zz9G4zGZTzz9XL9p/45h/8A42C/3XO3db6xoJadUYU8JJ1fF0rNk2HDNsz/AJzPN9e9htgKmHv5/lN+J7ef4ZyWiU5Gohnp09k2B2iviNnJus/WOVD+q49L52xW8rpfe8WnU2mo1hkqPqvCBHg7u234/XfZBu66N6htkx1YyW5blawyatyFQQLpu6mTYmLHrbcREWWp59g1hJVNk4vm8YdGyv17SbTPVhuU4ZjeXlPqlI4X+ZTSvbEzy+89TG2qTSVCeJbXoLJUDWSXM8FzY96DnPkfqHma5NVx4EuoKcRTLuvk4ZFhOzZlkbkx+oerpf2nhVSd68CV5nWGLMmudnzLIccObcXfPiTJiS1NR4QUedIgjebJtxIWh5d4nLstZu8erSqZKxPDPTx3yo3aJjJ2Nuv2DPXfZ1QgXQ8mmmPtkersRFBlrqfV3hQ/quPS+dsVvK6X3vFp1NpqLx3LqueWrNxrAADq5AAJKot4up81Vh4mG27czuZFr3jLdTbZN3TjUlM6FQmRJ48KaquacxRWWkR809X0Hbi1JxfsOD9W/kuPtfV31BCi2W+ZNmYyma2LOttvZ2y0JiyyHVUpko08U9RHZKgZ4mM2c26vaM161u/SMSbVZlGNTCtPaJ27hxczG7ciIyhYjLXUayFFst8ybMxlM1sWdbbeztloTFlkM6XToaopnTaqnaIrbJN/kss96Eyd2I/UK6OpnTU5yFkbrpPl4WLJzM4dMtG0Eze+fwVda4/FojJpf2ZhUud68Cb57WKLIntZ2zPMaw4qk0lYnikKIL5UbPC5k7G/V7BdnrES+lFSaSsTxSFEF8qNnhcydjfq9g8/MinKaxJRR1DCXJLsOdgkeNfC57ukLFl6xXLq05HR50awsVcltx5eULXRbuZE2hloKktJkyqPDTlB48onc84X3ruo/wDURfm7Ok+Xu7IVu1Xy5svBUymxZN11ju2ehuWeQLkW1WTJUzBUynwp1t1js+WhuWWYyVyLi2yZKmYKaU+FOtu2R2fLWO4zbPQdplWnKFEmnQFsi6bdiHlMwWK4uponL15OHV6ZM6fXFxoa3jqoT1U6Xbs1uBDc+HcRlFmTO7dY9CM6ZSZMKeTAjPZpqe7AmZx2XHvZGeb56hLq0mFPOjWFs01Pbjy847Lj3cyLN8tBuPyzWTMvmu8Xn0dRk0xRUZ9MSY6EsJ4sQ4bMm/iJzczMbfB3l6eS6bvKVPlY9LrTMiy0LLsGVRftGnokMPKJpd+2QaM5mcGeupdXeNCsRSUCgp8FQ2Cao8pFgnNxLSIi9jP3uOeHE6vR0z5vT6uv7E/4b/y/jFFdEfcJFC3jGoI1VJl7Zsl+JDdhtcTFnF7D+4J03atoiqinBTSrdoRYd1j83lIczc2iy9gz6amqMSdStpEGySptuHJeGZexmR70WjZnn2hb6Tt+pJ63v+jWmS6dSlElXU5966O5p9kRXMTc2FyJiMiHXYldR3qhMw00znorSNm05Qs9SKL8B1o6anSk5z6ZA0qdrE8WbGZfxd40R0mO453LV88jEryaSj4Lz5CeCyVBa0LmbPGR9ftHWk8hUF6GVupk2HhQa23EZnnqefaHCj931XufnIKd+8FX/o/kMTeM557qnOF89l07paf3vAQ8KP3fVe5+chdO6Wn97wEPCj931XufnIXn9mow+1Dg7y9PJdN3lKnysel1pmRZaFl2DWGTwX/d9L7/AOcxrBh9mGf2qyeg8IP5+Mu7Dw4Pxd/Uw1hk8IuQp5rpW6pTeSj1tuMiPLQ8u0aCpTJRp4p6iOyVAzxMZs5t1e0JxbG3mSipTJRp4p6iOyVAzxMZs5t1e0YlU2ut0+bxf0bKzT6xmT6scNpkftGglTTlCiFaugsmwPgyXI8FyaLeLnPkeeg0RllynPYlmN47sRYpkzVFOq0EboZOLiTWPJytLLXXLQVKqtJlKIkicsdcTNIzhfJ+cZNpmPNTlu1bRRqXLxk023Zyutsbei52Zub6mPV0vZOL5XF/Rs7Ne031z1cTjlcrdLyxmMm2fMlzqUokq50++VHdt0+wiuYml7ubM7bveNscVSaSsTxSFEF8qNnhcydjfq9gyktWnSk8KRQWPVyd5GUL5vziK3m5/wDuK+zUfaipUpnKFESJDHZNgbGnMR4Lk8O6fOfMstBi1z6jgcU7nFt2J14eIzc7V3PtYVIdrn3xJN7aWuqeRXWu3JHp1w/iNtKmko08MhPBZKgdoXM2c36/aJ1c4rcwolTSUaeGQngslQO0LmbOb9ftEipTOUKIkSGOybA2NOYjwXJ4d0+c+ZZaDPQreLL6NKl7QpkNhFdZjXPEfaULEfWeY1qWi4up8pLiYmG+9azuZnp3ipd8RNmua4zKTJhTyYEZ7NNT3YEzOOy497IzzfPUdkK3ar5c2XgqZTYsm66x3bPQ3LPIVjJq25UEE6VyimXiYSfTFciI97QmLPPUbfl5hPm4rhWoYKorgpkqNoifGjbyeRRQ5ZO7dR5DLSppMmsQyE8GyLprtC5zNlaF+vKO4vuca9OlyYpyZXBP2maovxJ9hwX2kZFu9TaD+V5NJTp5604L5Udu0yXMsZjIod7+FtctRzyx3Orzzz2Xjlq9Pnnnu6/a6H/FL/8AYk4beLv3MMpdxRWqhBJSbylS9yjfLDtIjLdNiNyIyGqnqWy7ZJqE67YrL1FrX35lukWTZECGm49Pj40k3KVLbRvNdaZ2802LJtBtnVxCXp5rPVUudEoiNRSeMZuTqdoKVfl/IR5Np3OOqFWrn3zklT4ywWuT4BSbnci3j06z7hXxWrkcnT6jsqaHmScAo7e3Mzc83PvEi5Qkn2fSFFstr4PKnHdpdzNP4de0ZrX0887t3v6+e38K+P0kjk6hFsqmHnyWOO3szImPJj7wQ/Z1PjXVTk1Mxtoj1djMococtDLQZSGarXVCNVKU8YbA2FDhlKxLyMjz6mbrd2HGYmkzVEmkpYNgmqLtrlOc1rSugzP78j68xnXe50Tt+b0FBTTkdHkSFEFk2C54XI2eIz6vaNEZO0VdLyOxbdb/AGjFglX9fN6m07hWhqSSo37JOxMNrt0yZ3bUvUY642ThzylvLylURcY8L5qXEw8Rt612aWR6dw9Ah+0ahGui5RNLbY49GcjKPLXUuvuHmqKpnI6PVZ6eOybBgtExGzxGXX7R6XjKkUj6jjYOF/BbHEz56sfaOOGu9dc99o1hk8IuXp5oZW8pU+Sg0utMjPPQsu0PpLSPS/lx/oMSpcI5MVYTT08rFlJbmiuOG+6Ei6yyYXnnjrujDDLfZ6BVSZM1RErTngLjZp+cTZNzTNtMgS1GdEohkLkmyTZr4MOIUy9ieLQsmy17Ri/TT/D/AJ3/AEiqqRVeo0+al4ow8Rt7aYDZjI9O4OvHvi3oy7ZO3CxNJm0eZPjgebJbDic8nihIwmS50SiSmVT7F0F2yLLCO9yePcLImLLP2kPPqk1cR0eKQogsQwM8LwGzxP1Z6mNVKkqNco8MaiqNKnO8vZ4eqLtJuwR1by7cq6enHvwqVqlqNNHLWysWRA1y26GF3PLcLPUyL8RuDw9S4NRIIIJsSm+RnizMNsPQiydzcz6h3S8FJKxPDPT1K+VG7RYBk7G3WfqFTLOXWv1ZcMLN7/Rt/SWkel/Lj/QZ9BrdOR0eRIUKLJsFzw2RGzxGfUXrBKhoc1RCkUI8BcbvIxY4myfnFlpmCOiU6bWKjIjTvKk4WHDfFk8Ln1jN52y8GsJLORVwwkylEUCdNjyiZpl5wvl2HCM9Rwnx6gjVbHbs1+7ivdcTatkPbCSqIuMafNS4mHiNvWuzGR6dwrLHO+qccsJ6PH0dTXJqc5FMjeVJ1haDJzM/4u8dVH0i4wR43Sd/A8n2b2mWnaNXg2t4xqFSVYeHiYW7c7MRlr3CvhFyFPNdK3VKbyUettxkR5aHl2iJj8m910ues9ajK4tq9T5GrSf92oug5HrPdhMrnYi9QfQv/EPk/wDUPVgOn9rH15c/7uXpw8dR6DOhUHHAu2Zcn8pLwSjsuI2zdjchrKuC9Omp4oE8vAmmzTLoomz7DMdV32dUIF0PJppj7ZHq7ERQZa6n1d41hmOGOtaMviZb3t5lLRKdVaPDPTp9kmzXaK+KZa0TdZk7t+I68F1tlPSpZ0vDxL8CK58VjM4si0b16iuk8hUF6GVupk2HhQa23EZnnqefaJJyL/xAomRTNnUz7djnW382Dfy00yz7hkmtWfcq3e8b970ICSlreMafKVYeHiPu3OzGZa9wrHWXc242augAAaxOu6JH3eJCgTruiR93iQoAAAAAAAAAAAAAAABxVKZKNPFPUR2SoGeJjNnNur2jP4/ST+Tp8W1KYuZJY4Lu3MyYsnPuGXKTu2Y29msAyftdd/hdn+xOxH8GbvcOJdq/ayjbrfJ7mFZ28083y+4Z1W9o3pk711VVunI1EUhQosmwM8NkRs5P1F6xy40Vz+Up9O2pNFzJ2OUF3bkZOWbl3DrMU06hp5MiOPAlHdhwtFF1ufb2iWZwjkzVEmRTJW2zZlzw3HLZif8AiL2/cJuXvVTHfaOuwVf++/8AKwfqHFtIpH17BwcL+O6OJny0c+0cpcuuLFE6OOfxdK3cOXZBNfLPPu/EcUPBNJIv2uLarmtyOC3V9Dz6vuGfdPzb2738hdwsSSLNkh2q57szgt0bUs+v7hDIUcIlcmGfT4bE0XMJ5Zs2R656uN6Ypp1DTyZEceBKO7DhaKLrc+3tGeVaUJqftMpBjI4dJ+MUL5tzWfXIZd/8svybNf8AHH83JLwcnQqIVqebxdNzaTaU2zJucZ5vr3itVRKGjTxT1CeyVAzxXxmzm3UfrGfs9Xq/I7bjU2b/AGjCghds+blFziYatLoCSnYUy3EUy35ZzJ3fqdtDYZjJe0/NuWVnfL8jjrav2Sn263ym/hWdnOLN8/uGUupatVT4FVbqODhO8OAUVjmRawnm+Q1dtV1Hdp8vDTTOYtuI2bXkzz1I4fxGelTTliiFUngvmxu1UcidibyR+y38RuXP188+hj8v088+v0STJlORqJM1HI2SVNuwF98UxmJouTP2nDn2uO37M/wPE/8AycZvvtZ++71Bxlsu9jW7b/8AxO177P8A5TZNzfxGelq1RUqIYEJMunPjTN3lmLdyMmhYn01HPcnnnnrV6t8889I2tiwKfdUJmy02Hnorb7c8uULePeaLvYS1ThZ5WTT4eyxQ/sM90y9pCRcnV06yqK1uHUpj2ysIjdmhPMt3mmR6Cul0BIrwpluImlvyzmW0u/U7wWnl6xu8r8uPDNYz5suXFLTqjwjTwz1yuyVA+DFhwnc5tFoZNzS1GhWqakp3B9bsknDxMO7eM3aMm1P1mNZdUklOs2udh4j27pm7M+hesh52rq1VX4OzlEUrZkpNuXFHjb5FrkcLGXe46SY433rnlcspvtHjIZpTIii50f8ADBo3bmNqty8VOkOOK6Er+pnzIZMfJyylysoj5peI2q1KnTESU0xZFe2meZdo6ObhwdWzJdbhSmbyZj3Q5dUJmXr1H0jpECioTymdHlW4h/zOWXW5MY7cHqVHTo+M18OHDL5mbu7wnofrLqFnB5ccSlTLKK2aostyfmkbhCp0x09dOJPCmwzi0iviPqfTuE9LpsM6YpmT4b4pFtsDszu+ZGKIl1egOK7OImaDk8u8QIpa4p01RJ3psLYke6WuRZGA6TZ6I5JwSkmHF1HiRH1jonRJoKTIVzk+Pdc++cNu83VqLYo41iCfNWys5drR3dp9hewhlUfb0aOBQnhaXNfN4c2My6/aALJ6abCWBIwj698z8RWvko6WlKBSnxpp84rzhbMux+0dapLKZTpambKw50T/AMTvmReAvqq6ozDkKUEbyI7nyhyZi689XGsZFSSyYZElSnhtgmXbrmbMZFqYsXyaegOF5GJFE+7fETafqIqjPqE2CDbD3c7eb6uzuHThD0qHv8CAXoJ0iHg4tjOQ8JWXQ3nvb5t7B52dHDHNiiggshPSF3YbdMgin8HKhJlk8fJ5e+ZjCjhOCI4YiYyAfoHBf930vv8A5zGsMngv+76X3/zmNY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BnKlM5QoiRIY7JsDY05iPBcnh3T5z5lloOWKrqvKU9TsqaHmTsMo8btyNjhYyMvW40EqaSjTwyE8FkqB2hczZzfr9onfV2Vrp79xKmko08MhPBZKgdoXM2c36/aOS5bstkuVLxlM18KTdbezPnoTFnmFUW8XU+aqw8TDbduZ3Mi17wQotlvmTZmMpmtizrbb2dstCYssg+kPrSlouLqfKS4mJhvvWs7mZ6d4rABsmpplu7sAAGsAAZyqt05GoikKFFk2BnhsiNnJ+ovWMtk7tkt7KUPRIO/xMfC6pJKdZtc7DxHt3TN2Z9C9ZDOSFVViaAoIuLoYHY2hnYrn+DN3uNFDTUlOv2STh4jXbxm7O2p+sxm7ezdSd0n2uu/wuz/AGJ2I/gzd7iTg7TUkbVSVJw8TyUq4zwmeE83zfXMsg4RLdqejJJeMpm84rrbGaItcjcn6xymU6cvrEmQsV7fKT3Y8OGUrDuheHQ83YtNGHO/a93WfZ9hLUZ1RUQrU6Ta5sp2k4hS9mcm5xlv3M/qYaHEu1ftZRt1vk9zCs7eaeb5fcNYBcw9+XO5+3CSqLeLqfNVYeJhtu3M7mRa94UtFxdT5SXExMN961nczPTvEi77RqECGHlE0t9sg0ZyI4M9dS6u8aw2c3bLxNAyaH9ax6pzdtt5LWyx4det9dBy4WKZMqjzJEcbTZzYcLHm0UJmOvHW1fslPt1vlN/Cs7OcWb5/cJuU6teypjenc9WsOKpTJRp4p6iOyVAzxMZs5t1e0Z+z1dVy227Dd/Z8KCbZ1c7rfXvEn/h2kVDzKmV/vImcu8tDG3Jkx8jksq0lZWKdHTC2ubKxXl5y3eHtiL1H9w0Ptdd/hdn+xOxH8GbvcZ8uZUajWJ0EcjZpqe3DmXwx7NdDnl/Hc3cNDiXav2so263ye5hWdvNPN8vuETd3/wCf7XdTX/v+meql0OUoigq8/HXE2JMsjhfLLKHLRtB1+t1eof3cpp/snPeXcWhevUbaVNJRp4ZCeCyVA7QuZs5v1+0Z9D+tY9U5u228lrZY8OvW+ug3p50zq42z1lJkxVinQLD2maoxceZnBfbDu5EeTZaD0wyaj+8FI/rfkIawrGSWpytsieT0tR7vgIeFH7vqvc/OQuk9LUe74CHhR+76r3PzkNz+zWYfajWAAFJBnV5NOWUefITwXzY7WhcidoiPr9g0RIuqSSnWbXOw8R7d0zdmfQvWQzLWuW473wcZJOL9uxvq389p9raM+oz5kydCokqVUi9dHdsiO8isYmj3yyNyzz9hDJo6aomoNFHBhTUnk5zwns95GZ7v8d2nqHpkNNSU6/ZJOHiNdvGbs7an6zHOW5ulkwefqiJXIxUuJtqmptvWlLtw2PTQ8vZoKuB63Hp8SXDt2Zt657rjiPTqGtVEXGNPmpcTDxG3rXZjI9O4eJof1XHqnO2K3ktL73h16m10EX5M5Vz58LPV+gjykn7OqCeTNzTUq7FUduKTlu66m2T9w9WPPcMEWPT4VWJbsz7tr3XHCWvUOnxJxuejn8O86vq9CAkpa3jGnylWHh4j7tzsxmWvcKxcu5tFmroGTS/tPCqk714ErzOsMWZNc7PmWQTvtWoKEM3dTJrcWDXGuJyzyOFjLq1GsM71v2Z9QZKH7RqEa6LlE0ttjj0ZyMo8tdS6+4P23/w3/mPCKG2Iu8awfa+4+z96eT0tR7vgPhci2qyZKmYKmU+FOtusdny0NyyzH3J6Wo93wFA2zbJdJEK3ar5c2XgqZTYsm66x3bPQ3LPIVjOrCadNTlPRwOuk+QicsnMii1y0fUduMknF+3Y31b+e0+1tGfUZLrits3zGTVNrXVCbxfuKaa1mh4mIRPrkTER9rjbSqZKxPDPTx3yo3aJjJ2Nuv2CSjpp0pOc9ZAy6d5eJyzYzKHTLRtByqn2Zi1ST6seV57SGHM3tZ3yLMTNz5lXV+WNYeJwtkp/HNPTYeJzDxH2ZjtPXn3Z9WQ9BXPrWBS+btt3K62WNFp1vpqNYMp1X7jHLpn3uKVTJWJ4Z6eO+VG7RMZOxt1+wef4WS5KdPMjgn4U1U2JLsOLGtOFs/wCFvxCWmnUysTio0GPKK3aEzlDZu7u/Fq7meXsGVUop1VUJpCeocYzd5ocEpVuRH1s7t+AjPLeOrOV4Yay3Lw0E61XHtlTw9jTK7PrNxTMK3d5upueWmTipDK58NETbOmnsy3Ev5r/+XFnq8P4hxKrS1DjTaNuUw/8AlWFKvyt1diYs9OobaVTJWJ4Z6eO+VG7RMZOxt1+wbjjfVmWU9Hn69SZMqjz1ag8dcVrz84X3iLmkbaZCtKpk0BPCiXR2SoHwZzGeK5vFuk9rORZ6jqo+tcIEeDvbFfj9Vl8G7rq/qGsKmPNsZcuJKzlSacnURLUMF82NsaS5FjMTQ7x81szy1HZCt2q+XNl4KmU2LJuusd2z0NyzyEmErpXJ09NtSaLmScQoMHtzNziczM/Uw6zJcmqp5KtHPsmwXYE+wztc2i3TZ3YyzGzvwm9uXLhR+76r3PzkFO/eCr/0fyGE77ap6hDN+qqYbcWDn4eblnkRuRdXaJODa3jGoVJVh4eJhbtzsxGWvcJt+aee6pPkvns2Z3S0/veAhqP7wUj+t+QhdO6Wn97wENR/eCkf1vyELy7fkjDv+f7HBf8Ad9L7/wCcxrDJ4L/u+l9/85itct2WyXKl4yma+FJutvZnz0JizzGY3WMblN51xrEyTEnJJHI2mao8nIvOC+0yM97qbUS0GXOXp5FRXT8eaV2CVhQ4eZwxaauxalkNBCi2W+ZNmYyma2LOttvZ2y0JiyyGTDUklO4QVTa52HiYVu6Zu0Geheshl4stVOZZi21SmSjTxT1EdkqBniYzZzbq9oz/ANt/8N/5jwihtiLvHVKmnKFEK1dBZNgfBkuR4Lk0W8XOfI89Boiub37I4x7d2TXPquBVOdsV3JaX3tDr1NroHB3kKeSGbuqU3lYNbbjMyz0PLsGsPM0WXJoaiqwKJ7ypOC8yw+sj6iftE3jKVU5xsba5bstkuVLxlM18KTdbezPnoTFnmPPzs6eoXTfrSaK3Fj5m2ZsWWsuw+zVh1o6adV05z1kDSp3l4nL60xmUOjWWsWmo9MM1c+fPPPv3cw4888+4OKpTJRp4p6iOyVAzxMZs5t1e0efo9bpyBOaKNQ8qT5OdZFyjmZnutkzt6wl1unTaxOnqlDypNuyRWRZPC0ehePcN/uTXdn9u77EKacjUIatUYLJsGJtk1yNnK2DIvaRZF7R6YeZl1idXE86RBR8eUVuJDtJQ9bl1F2BLr1RRp50CxDizUtuPMxoYWuPdyIvWWgnHLGfcrLHLL722uW7LZLlS8ZTNfCk3W3sz56ExZ5ghRbLfMmzMZTNbFnW23s7ZaExZZDElpq5NrE6fBBsEpRbiRPBNa2Fi/wC/WNDYKv8A33/lYP1FS23ek3GSa25VLCp1XTLj5OVMu2mPM3aEigy7+obY81UqGrWz00pXU8XnWns5Q25E+h56EP4qolOp6iKeoT3oY2eK+ItnYm6jeK4z7hm8pvjhusbrnlicIuQqBoZW6mTeSg1tuIjPPU8+0er+ktI9L+XH+gz0vBeTNo8MCiXgLjd5lxxNvdhG2gU2ZJpChTGcjAlHbtMu84tlyO3PO+5+rQRj1Y3fu6ZdOU17K1XCinSk8UaeZjzSZpdsUL59pkM/6Tq6j9Vp6PDUzOZFikbNmeRk2hGPVjJpf2nhVSd68CV5nWGLMmudnzLIXlMt62543GTemVxerkcpT6HsqmHmTtrKO3tyM2PJy7xnqk1cqqiKQogxZqVnheCG24n6md2HtVSmSjTxT1EdkqBniYzZzbq9okoKacjo8iQogsmwXPC5GzxGfV7Rl+HLdbVPiWTenn6PJkylByKZXWmztYdkPNiM/wCLvGVWE1RlKCn1OBps7SJ4c2Ii/h7h+gKk0lYnikKIL5UbPC5k7G/V7B4Suf8AkbN+zd7Zfwv13ud29w5/Ex6cV/Dz6sih0XjfH+sYOFb/AAXO7+suwa2yUhL+1qZsN3k+Xjm39vN0bL7xxSppNKTwmug4uXZ4Klzm3Z724TkTEZFn2uNZKpqMKeGenj43lTnaJoZFjG3Xq/8Ap6xuGMk7c+enczytvfjz17OtLptI5JdT5PbZHdH6yPIz9ocHeXp5Lpu8pU+Vj0utMyLLQsuwZVU4oq+Lxfy1SmtZz4XZn1aHmkY1ftdD/il/+xJw28XfuYdJZvtx9HPKXXfn6tYBk8fpJHJ1CLZVMPPkscdvZmRMeTH3jWHSWXs5WWdweZoNJkzaPIVpzwFx3NPzibeMuaZtpkPTDJ4L/u+l9/8AOYmyXKbVjbMbrzu4q6vFKTRwVNNsUUbYRX4l7HnzSybLXtFaqnTolEU9Cr2SbNbGiwymXsTQ6nk2enaKV3RI+7xIQ7Erp29T5mIml8xFaRO+vKHnqZxfgFl9eSWenDrLmSaqnnJFkiybBbjyLzO1zeHeJndiPIZUxNOodYklTIMWUrudM5FzIf54n7TP8BofZHCH/wCowP8Abgtu+59Bn1hTOQJyNVG66T0RSxco5lfuFkTEbZ66kIy7b/VePfX6NtDUklRv2SdiYbXbpkzu2peoxWJFyLarJkqZgqZT4U626x2fLQ3LLMSbarp27UJeIml89bcRO+nJlnqZQ/iOm7O7nqXskpOyU7hAvQyuTxMPCgzN2gMzz7+saFeTTllHnyE8F82O1oXInaIj6/YJa0pko6xSp6iOyVBjPExmzwkXV7RticZNXFWVu5k4pVMlYnhnp475UbtExk7G3X7B2GTwX/d9L7/5zGsLxu5KjKatjiqTSVieKQogvlRs8LmTsb9XsElHUzpqc5CyN10ny8LFk5mcOmWjaDRGSu+zqhAuh5NNMfbI9XYiKDLXU+rvGXi7bjzNFc+q4FU52xXclpfe0OvU2ug61hNOmpyno4HXSfIROWTmRRa5aPqK1SaSsTxSFEF8qNnhcydjfq9gkoKmcso8ieojvmx3PExE7RGXV7BlnOvdsvEvslmKZMpRJqyWNkM67a5rHmxWwZHnrlkXtG2MSmppMSdTQ1EGLKS2vG5w33GcehaN7RVTVM6JQpRKI8WaltecxQ33EZ80tG0GY39f3blPb0/ZogADo5p13RI+7xIUCdd0SPu8SFAAADiqUyUaeKeojslQM8TGbObdXtAdgGTx+kn8nT4tqUxcySxwXduZkxZOfcH2uu/wuz/YnYj+DN3uJ6p6cq6L68NYZyqt05GoikKFFk2BnhsiNnJ+ovWOXEu1ftZRt1vk9zCs7eaeb5fcHGVIpH1HGwcL+C2OJnz1Y+0ZbfubMZ95xorn8pT6dtSaLmTscoLu3Iycs3LuDYKv/ff+Vg/UNvq/9yf5qD9Bnqlk5GoikKOEdk2Bnh2EjZyfq9om2eu/2/hUl9Nfv/LVS0SnI1EM9OnsmwO0V8Rs5N1n6xy4/ST+Tp8W1KYuZJY4Lu3MyYsnPuGVxFtXI8T7Dd/aNpxbOvmvm+neNXiBJP5SoQ7Upi585zgu7MiNiyYu4J1f8ZovT/yu2V9J1dR+q09HhqZnMixSNmzPIybQjHWXTq5U086RU1eBKO1ocOCK/N/4TyZiGqqrdORqIpChRZNgZ4bIjZyfqL1jltFXVcjsWw3f2jFgm2dfN6307xmt97tu9dppyS8F6dKTwwKJePNJ3mXRQvn2EYqVVunI1EUhQosmwM8NkRs5P1F6xy4l2r9rKNut8nuYVnbzTzfL7g4ypFI+o42DhfwWxxM+erH2ivszjhn2rzybfV/7k/zUH6CRdDstkut1fGTTXeTs1t7N1w5kxsYr+113+F2f7E7EfwZu9xWhpqSnX7JJw8Rrt4zdnbU/WYatNyef5/hkoaargv2STxO7XbxKMXVtTybP2v6hXSqUngKUtmliLCd52ZPqXNdtMh1VVaTKURJE5Y64maRnC+T84ybTMZUclFKTSTryvHhiuwCw4obM97mavlqM+Wdj5r3aHHW1fslPt1vlN/Cs7OcWb5/cM9VLkzVESRdP41XQNgyLDkM5PFvFlox59nrEkyrTqqokyoC2mUouxEGUFtpOXKMTu134DKSpqjVU8MhPBiykrtC8MNtxv1s7sOeWe/q6Y4a+nnns26pNSSMWXVlPGSmS2HJwzk2uz5w5Hkx9wkqm11eoTU87kVMpsBJlE7kRxb5MWhPn7BqoeCaSRftcW1XNbkcFur6Hn1fcNtKmko08MhPBZKgdoXM2c36/aK6Msu/Cf7mOPbliIaBz4psOzpp7YqJ7+a7co7672XsHZVUZNGTxSEKTFlJWxocQ4cK43h1I3dz00BVW5KhPEaFRZKgbGU2GeC57u4Zbz5llpqJEsySmUQyikOukvsyC8+Rcni5TSJy3s9NBvE4x888+jm85eeefWuj0mdCoOo1M710ehZFYxHD/AAmxuTdQ67arqO7T5eGmmcxbcRs2vJnnqRw/iHEu1ftZRt1vk9zCs7eaeb5fcK1y3ZbJcqXjKZr4Um629mfPQmLPMVJqeyLd33/Zny5c6FROTJZ966O3a1lhFYxPBuHkblll7THDhJEjpnB6JFAeEUbYUGcTtGRnn39Y7pZk6mJ4achkbfNTvjHeUqy47oddXc9D6hGrlSZ0+OjxTsVasbaVFpwtYV0O7pplkYzem63XhjMpsJRRQ3HFzIHZu3MWcbrk8BQQT7oYOeVkJa6dQ21fBBQnmxbDBiwG3WReMXtGJJpC5TMTnDIeFZdZDfDnZrm4u8InJHPnTiLGmXmXXaReA4QxHNNyyl/m/QaCeg1OoSYZslNcni0PEhK7q7XJjIE9BqdQkwzZKa5PFoeJCV3V2uTGQ3bNOUuqrZst4p26ekNsOXew/khVOTxHFKjtM9ciMaH0aq/onzIP1HFVQ6ijTxT1CeyVAzxXwmzm3UfrDsd2auXKF06GROmORddpeo/9BSkXqU8koJUy2HstIx902g1VXJNTAmvgmc2LEgJ2ctHFEng7VY5UMUKVyP8A+ZB+oT3L7Ip6iaoiumxXH7CIfMtaoSzpRSZlpG77pH1esaf0aq/onzIP1Es+g1OWuSyokzRzb7CxIc2Jz6wpHCepnKIrpsdx+wiH8mzpk6J5kVx+xhpfRqr+ifMg/UPo1V/RPmQfqNYzpCianjukxWn2sRj5mzI50w45hvEepsNP6NVf0T5kH6itBwVVzJsO1w4MHXmUXb2H7AHoeDMJwUFNDETGV35jGqPiVKgkyylyyaEtCcfY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AExQJ0PRIO/xMUAAAAAADiqUyUaeKeojslQM8TGbObdXtAFSmSjTxT1EdkqBniYzZzbq9oz/23/w3/mPCKG2Iu8dUqacoUQrV0Fk2B8GS5HguTRbxc58jz0GiJ5vfsrjHt3BxVKZKNPFPUR2SoGeJjNnNur2jsMlD9o1CNdFyiaW2xx6M5GUeWupdfcNt9IyT1rqlTTlCiFaugsmwPgyXI8FyaLeLnPkeeg0QAJNFuwAGTx1tX7JT7db5TfwrOznFm+f3BbISW9msM5VVpMpREkTljriZpGcL5PzjJtMxy4rVz+TqFR2pNFz5OAUF3ZmRuWbH3DQSppKNPDITwWSoHaFzNnN+v2jOb9G/LPqz9iV1HeqEzDTTOeitI2bTlCz1IovwGglTSUaeGQngslQO0LmbOb9ftHJdUklOs2udh4j27pm7M+heshJhK6rydQTbKmh58nEKPG7MyY4WMiP1uM4l47t5s57PmXVpMqWSROWOuLSRnC/XzjJtMx9bErqO9UJmGmmc9FaRs2nKFnqRRfgKqVJlyKfKlSobYIXYnfrMS1z61gUvm7bdyutljRadb6ahZdbpLN6jPo8ySjTmpRyHmr/II7zysMyi3z9pnm3YNulouLqfKS4mJhvvWs7mZ6d4yZNSSR7PVKjOw8S7ZpVpnhNux5kWb5HmWXUK+NFc/lKfTtqTRcydjlBd25GTlm5dwnGyKylrWEi6pJKdZtc7DxHt3TN2Z9C9ZCTitXP5OoVHak0XPk4BQXdmZG5ZsfcJKpsnB6nzeL/q6me1msd1pk+rkWRmKuVk2mYy3TlTVdRmqFNRT0vFlK7WLaISawjh6/0GhsFX/vv/ACsH6jklVzpSeGCkUvHQk+HM2goXzzyiz1fUSVhJUYk5JI6ptM1R5ORs8MF9pkZ73U2ojtPWune+kckPFFOqEa6Lk00xtjj3zdiMo8tdT6+4avGiufylPp21JouZOxygu7cjJyzcu4Voaakp1+yScPEa7eM3Z21P1mKxWONk0jLKW77sniXav2so263ye5hWdvNPN8vuGglTSUaeGQngslQO0LmbOb9ftHYBcxkRcrWTTv3gq/8AR/IY1hk8HeXp5Lpu8pU+Vj0utMyLLQsuwawzDs3Pu4qlMlGninqI7JUDPExmzm3V7RJQU05HR5EhRBZNgueFyNniM+r2jlwi5enmhlbylT5KDS60yM89Cy7RrB3yO2LJ4RchTzXSt1Sm8lHrbcZEeWh5do1hk8KP3fVe5+chrBPtUv2Ynk9LUe74CHhR+76r3PzkLpPS1Hu+Ah4RcvTzQyt5Sp8lBpdaZGeehZdoZ/Zph9qNYAGdWKtJpSco4yvmx+Tl5lcxk+bGzONtkm6yS26jsuW7LZLlS8ZTNfCk3W3sz56ExZ5jJQouMr5k2ZjJprYs623a2dstYLTJstQQ0VXPvnVRRdtLbQnsIrrXKHehPLqPIehESXLm+eefW7ZjxPPPPpiQppNKrCGQhgwpSrExoXOK62F4dXZnPQbYzq8mnLKPPkJ4L5sdrQuRO0RH1+wVpVMlYnhnp475UbtExk7G3X7BU4umXmSuw8Txak+l+w4P1b+S4/Nvq76j2w8pw4/sP9T/APaI+LJrfsr4VvVr3bVHUzpqc5CyN10ny8LFk5mcOmWjaDRGJMUyZSiTVksbIZ121zWPNitgyPPXLIvaNsXjeNIynO2JwflzkahbTo5+LKS2YZ2FC1xHEfj2iqpKZ0KhMiTx4U1Vc05iistIj5p6voM/hVtcjZVyTd2a+6PI7brSLI9esaFHlyYk5q4J+0zVHlJ9hwX2mZFu9TaCJ/0Xf+/m/OVaVNJRp4ZCeCyVA7QuZs5v1+0Z9U+08WlyfVjzfM6RQ5G1zs2R5DqqUzlCiJEhjsmwNjTmI8FyeHdPnPmWWgrSppKNPDITwWSoHaFzNnN+v2i+/E7J7c3u7AACkJ5PS1Hu+AoE8npaj3fAUAA89VJWPUJstEm2q5tuk4ll2RYeZ6dZ7vZmPQjJof1rHqnN223ktbLHh16310EZTeovG63WglUyVieGenjvlRu0TGTsbdfsBUpko08U9RHZKgZ4mM2c26vaM+qfZmLVJPqx5XntIYcze1nfIsxiVityamoJFAowEJ+UnWHFfkRlus5MZMMyz6Zz3bjh1Xjs7Uv/AMNYXGG7tr39eFY7aPc9xewdVVRnVBRFT1CSybAzosQj2hyu55Fu2s/r0HVDRVc++dVFF20ttCewiutcod6E8uo8hXS/szCpc714E3z2sUWRPaztmeYiS612nnn6Ltm99755+rkloklQnhJcnslQPgprzPBc97fI958jz00Gen+vcIFlUp/1jAsslczEugtPM9GYz0zG1XlM5HR589PHZNgtaJiNniIuv2jlwX/d9L7/AOcxVxnVMfxZMr03L8GglUyVieGenjvlRu0TGTsbdfsEipNOTqIlqGC+bG2NJcixmJod4+a2Z5ajKVJp3BxREtQwXoY2xpLkVrE0O8bmecRnkK6xW5MqjlPRqGmzvIRWHm0RFFqXt1G9U183eM6bv5e1daH9ax6pzdtt5LWyx4det9dBrDynGVIpnLUmd/vE9sfLdRb0RHazmfrGgq4UU6UnijTzMeaTNLtihfPtMhmOeMnNMsMrdyNsZyqnTolEU9Cr2SbNbGiwymXsTQ6nk2enaMpLwrnLFEMhPTb5sbtDjkTsT9ZeoaG31f8AuT/NQfoN68cp/wCs6Msb/wCGEkrXJ1BNapTc+TiGeHdpmTEbkRGMTgnMnI1EuCOQ8pe+HMvLKwony7/UOy6m1etVCDa5OypoXt3oI8PIn0MjNzIvvGSjRK6jxelnTMNNMxMCK0jZs4siz1LrHK29UunXGTps3/p7md0tP73gIaj+8FI/rfkIZFepyk400VRqWJIK66bgEWHp1Ebm5sXqHOpUmnTawmpyE8Cad2Me9E26UUOp+3QxeWV7a9kY4Tvv3dqXUsPg/KkyZ2DhPjqLbsB4zOHdMt67TLQVIaxSEt8yavxlM1sWdgxw3s7ZMxMWWQ5UGiU5ZR5E9Qnvmx3PFfETtEZdR+oVpZk6anhTUiRgITfDWXlE2bnuRZ6uWftGY9WpW5dNtgq4UU6UnijTzMeaTNLtihfPtMh59LUZ0SiGrGkxZqV9pm4hQ33FbDk2TaZEPapU0lGnhkJ4LJUDtC5mzm/X7RyqiLjGnzUuJh4jb1rsxkencKyxyvO0454zjSTb6v8A3J/moP0D7XXf4XZ/sTsR/Bm73FdLW8Y0+Uqw8PEfdudmMy17h1VKZKNPFPUR2SoGeJjNnNur2itbm98J3q61yylUmoo08U9RXbJUDPFskJs5t1e0YihFgVBGqr8y7ab8aG1rbSaHODXq0HpUqacoUQrV0Fk2B8GS5HguTRbxc58jz0HLhR+76r3PzkIyx3Nrxy1dH0apHonzI/1D6NUj0T5kf6jrR1M6anOQsjddJ8vCxZOZnDplo2gKlM5QoiRIY7JsDY05iPBcnh3T5z5lloK1hrek7z3rbPqkrjWoTZezY/F7cjiW42IRdeVrM/W420qmSsTwz08d8qN2iYydjbr9gJU0lGnhkJ4LJUDtC5mzm/X7Rnofs6oRoYuTTTG2ODV2Izjz11Pr7hsmru+rLeqano0FSmSjTxT1EdkqBniYzZzbq9o8/MTTk1Yk1xZBgSjux4HKLB3bIcy5z5aFkNCT9q1BOulbqZNdhR641xMeWRwsZdeorqiLjGnzUuJh4jb1rsxkencMs6pv8my9N1+asBJS1vGNPlKsPDxH3bnZjMte4Vi5dzaLNXSWf05L7/gI132jUIEMPKJpb7ZBozkRwZ66l1d471FTJRzk89RHZKgueJjNnIi6vaPmjpp0pOc9ZAy6d5eJyzYzKHTLRtBl5um48TYlUzk6iFEujvmxvgzmIsZieLdLmtkWeo5Vym7dgTsHaMC76vdZiXMXOfJmf1jQVJpKxPFIUQXyo2eFzJ2N+r2DKl1acjo86NYWKuS248vKFrot3MibQy0E3WtXsrHe9492fJqXGtQT0ubO2pNFdizbbMbK4smI4WMmyPNh6seUk0XiqoJ5MpRcpU3YSixsG0nPdcyicjbPQegpa3jGnylWHh4j7tzsxmWvcM+Hb2y7t+JJ3x7JK59awKXzdtu5XWyxotOt9NRrDJT/AFrhAsxt7YrMDqsvg3tNX9Y1hePNtRlxJGdWFM6UnKQjjZdO8hCxZsZHFrlo+o8/LTSZXCidSYIGQzrcSU55tBcWeuueo20/1rhAsxt7YrMDqsvg3tNX9YyuCv2jUFS5XyimXZbHozlER5FloRDll82U87OuPy43zv2erGcqpMmaoiVpzwFxs0/OJsm5pm2mQ0QHayXu4y2dnjlSaorKxFIUQcZykbPC8Ml74X6vZ+ArSrpMpRDKpCzHlE+GgwjhfJz5SLviz9g0ODvL08l03eUqfKx6XWmZFloWXYNBUmkrE8UhRBfKjZ4XMnY36vYOWOHG555+Lrlnzq+efgz+P0kjk6hFsqmHnyWOO3szImPJj7w4l2X9kqNhu8puYt/ZzjybP7w4rVyOTp9R2VNDzJOAUdvbmZuebn3jK/Zn+B4n/wCTjN99rP33eobbf+U88+4kl+zfPPvau0VdLyOxbdb/AGjFglX9fN6m07hy4JqZM2jy5EEbzZL4kLHk8URkCWrTpSeGaoLHQk7r8oXzbyZE+u7+I40WmpKjwfRbXJxMO+3eMmeM30P1EEvzTRZ8t22V3RI+7xIUDDV0xSmTRwIl+Akha2RglFbnnvGb6uY7cdbL+1k+w3eT38W/t5pZNl94vq13c+nfblWuRbVZMlTMFTKfCnW3WOz5aG5ZZjJqk2ynzafVlOHiNhqsN8VjKI9yHRsi9eo20qmSsTwz08d8qN2iYydjbr9g7Bcd9mzLXd56lqFcunyp1PRYyaa9ifFKHAYzI9484rjc/UNtKpkrE8M9PHfKjdomMnY26/YPP02XUUChSkTz9plIbWkWQwYl5GfOPRnfrdhXLl06qqJyumT7F0Frz7Ijtcm5sTEbkRkIxtk8/RWUlvn6s+rUBJxggSpIdnx8S6Jzj5pEZZGftGrS6+kqOFLuw1Mx+RYzZn62bQnGfXqtJm0eekUFgLjteRnE28R84ibTMVo00maoqNJjgdDJwsOU55OVx56656iZxl8qrzj8zrSeQqC9DK3UybDwoNbbiMzz1PPtGsPPYXENQw6em2jbuZJxLbLCzzN3dzPqGshqSSo37JOxMNrt0yZ3bUvUY6Y30rnnPWdlY4qk0lYnikKIL5UbPC5k7G/V7B2AWhnUdTOmpzkLI3XSfLwsWTmZw6ZaNoOSf6rwgWY27ttmB132Qb2mjesF32dUIF0PJppj7ZHq7ERQZa6n1d4cIuQp5rpW6pTeSj1tuMiPLQ8u0c+0+7zz6uk5v3+efQq3IVBAum7qZNiYsettxERZann2DrWE06anKejgddJ8hE5ZOZFFrlo+orVJpKxPFIUQXyo2eFzJ2N+r2DEpdfx6fKl3bVUon5FrLsz62tLdz7gupdX1JuyWejbSqZKxPDPTx3yo3aJjJ2Nuv2DsPKTuN5FQULpv2amnW4se5OtYmLLU8+ztGgqp0mFPFPryva5UprIsM5djmx8w83y+4Jnb6Fwk9XWq1hBIKalmz7Z0LPDZEfYerNoHGiufylPp21JouZOxygu7cjJyzcu4SHVaZBT9ipR4kZeTk7xPm570Re0xX9rrv8Ls/wBidiP4M3e4dVvr+TemTvPz/g2Cr/33/lYP1HKYmodDUSZ8cGBNO7DieOLqY+3tHXiXav2so263ye5hWdvNPN8vuD7I4Pf/AE+P/tx3W/e2ozXr+/n+Tfp+3n+Djrav2Sn263ym/hWdnOLN8/uDZ6uq5bbdhu/s+FBNs6ud1vr3hxorn8pT6dtSaLmTscoLu3Iycs3LuDiXav2so263ye5hWdvNPN8vuG83zRxPNs9VLocpRFBV5+OuJsSZZHC+WWUOWjaCtLDUYU8KJPT+LpWbTsaGbZm/NPV9O8EtWp0pPCkpBY80nw5G9C+bnvRF7TzHX7XXf4XZ/sTsR/Bm73EzXp+n8tu/X9f4OJdq/ayjbrfJ7mFZ28083y+4cktWp0pPCkpBY80nw5G9C+bnvRF7TzHXiBJP5SoQ7Upi585zgu7MiNiyYu4awqY37k3Kff8At5+TJ+113+F2f7E7EfwZu9w4l2r9rKNut8nuYVnbzTzfL7hrDJ462r9kp9ut8pv4VnZzizfP7htknfz8GS5Xt5+LQSppKNPDITwWSoHaFzNnN+v2iRVVpMpREkTljriZpGcL5PzjJtMxy4rVz+TqFR2pNFz5OAUF3ZmRuWbH3DQSppKNPDITwWSoHaFzNnN+v2jeb24OJ35Z+xK6jvVCZhppnPRWkbNpyhZ6kUX4DQSppKNPDITwWSoHaFzNnN+v2jkuqSSnWbXOw8R7d0zdmfQvWQxFVWkqVESSrlsUqW2JIzmYzk5b0JbrZHlq4m3HH72yZZfc1VVWkylESROWOuJmkZwvk/OMm0zGeum8yKtqdnTT3dFh381v/Mhz1aL8BlcdK+L/ALJT7GmS+U3ymc48ucT6v945S6TJhTzpsZ3oY7cNfmVjGx8m7m57v4jnc7e3nn5Oswk7+efm0J1awKeok0RPamTWsove2435sROebkMemy00S2NNCj4xijbCPFOSzEZn/wBn2DdS06dUFENQTq7JsDstwyPaHK3mGe7azevUbVKky5FPlSpUNsELsTv1mEwuV3WXOYzUZVLoF9PlS6tDiYb4cl2wnM3zhPN8j9Q9CA4qlMlGninqI7JUDPExmzm3V7R2mMxjjcrlXYeZrFWkzk5Rxlehj8nLzLamMnzZ4LT+8Z66pK61YnSTrtpe5JaRYdrGW+ZE7sZ/gPSpaTJlKIVag8dcTvPzhfJuaRtpkI6rnxi6dMw5yZSWk1FSohVqD2JdLd5+7MxnJuaRtCxZetx6BKmko08MhPBZKgdoXM2c36/aOwkXVJJTrNrnYeI9u6ZuzPoXrIVMZjyi5XPh1VKZKNPFPUR2SoGeJjNnNur2jz9Nl1GpqFNRTz9glKLWKyGbfaRw9ejN2dYS5kmqp51RrMixDBbs5XmdrnbFzWM3Mi1IaGxK6jvVCZhppnPRWkbNpyhZ6kUX4Cbeqqk6YkxbKfiU9TxfTZHMnYeLiueeR7xNE5etxXQ6bsOPOwdnx7fq91+Ha5c583d/UC77RqECGHlE0t9sg0ZyI4M9dS6u8aw3HHnfszLLjXuzqwpnSk5SEcbLp3kIWLNjI4tctH1GLSd+oL5NE5NNMw2Ua4TEZ82LM3Ny9QcIlqvjA5iSXZxbzp1xH5QibI+8usbUyZJpSeSkRyL5sd2BIvMrmN4t43ZnM8xN+bL7lT5cfvcvJ/ZdJ5HC8pN52A+8WUXOuzLXIaCVNJRp4ZCeCyVA7QuZs5v1+0ckKLZb5k2ZjKZrYs6229nbLQmLLIVjpjPVzyvoDzPCZTOWKJdJQx3zY3xpTETsRRQ5n7DPIx6BUpko08U9RHZKgZ4mM2c26vaPP0dNOU1g56yDCXJPLxOR418JlDplCxNpqJz5+Weqvh8fNfR6BKmko08MhPBZKgdoXM2c36/aPlD0SDv8TFAnQ9Eg7/Ex0c1Ayaj+8FI/rfkIawyaj+8FI/rfkITl2/JWHf8AP9ms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kXLdlslypeMpmvhSbrb2Z89CYs8xlumybFy3ZbJcqXjKZr4Um629mfPQmLPMcUqacoUQrV0Fk2B8GS5HguTRbxc58jz0HZCi2W+ZNmYyma2LOttvZ2y0JiyyFYzW+a3euIAAyap9p4tLk+rHm+Z0ihyNrnZsjyG26jJN0/bf/Df+Y8IobYi7xrDiqUyUaeKeojslQM8TGbObdXtGftquo7tPl4aaZzFtxGza8meepHD+Izcn3q1b9zWGTx1tX7JT7db5TfwrOznFm+f3BxAkn8pUIdqUxc+c5wXdmRGxZMXcNYPmv0Z8s+rJ4l2r9rKNut8nuYVnbzTzfL7hrDiqUyUaeKeojslQM8TGbObdXtGftquo7tPl4aaZzFtxGza8meepHD+IcYt5yVrqkkp1m1zsPEe3dM3Zn0L1kJPtdd/hdn+xOxH8GbvcSIVtIS3y6JLxlM1mk3Rw3s/XFkTE5ivaKuq5HYthu/tGLBNs6+b1vp3id7/ANfyrp1/v+P/AFWhpqSnX7JJw8Rrt4zdnbU/WY4qq3TkaiKQoUWTYGeGyI2cn6i9Y5cS7V+1lG3W+T3MKzt5p5vl9w0EqaSjTwyE8FkqB2hczZzfr9o2b9JpN163bJSTqqoTQSIEmyQxOynEhmW5vzet9O8YtLRcdVCUqUzNqufaobbMPIygzJndurszFS2py6jT5dLp8O0Tp7vnbYx3dZMbkR9YrpdLq8inypfGOy2vyOBBHbmfW+fb3jnfmy946z5cfa+fi0JaanUNPOnwQYEo7cSJ4outi7e0cuOtq/ZKfbrfKb+FZ2c4s3z+4dUtEpyNRDPTp7JsDtFfEbOTdZ+saI6SX7nK2d+7J2erquW23Ybv7PhQTbOrndb694kk01JI4QJ+LpNuzXbTvGdt0G5qefXp3j0IyaH9ax6pzdtt5LWyx4det9dBlxm42ZXVawyencIP5OLe/ExIPwZvW4rqi3i6nzVWHiYbbtzO5kWveFLRcXU+UlxMTDfetZ3Mz07xV5ukzibVgACkgAJKot4up81Vh4mG27czuZFr3jLdTbZN3STgv+76X3/zmNYSUtFxdT5SXExMN961nczPTvFYzGaxkbld5Wsmo/vBSP635CGsMmnfvBV/6P5DGsGPrTL0jJ4Ufu+q9z85DWGTwo/d9V7n5yGsE+1fPcv2Z57J5PS1Hu+AhqP7wUj+t+QhdJ6Wo93wGDwgUzptYRSKZG66Te8LFk8JH/Flo4zO6jfhzdba5bstkuVLxlM18KTdbezPnoTFnmJENFwKhGuVqNqUxNbHZZbkZHkRseTfcK0KLZb5k2ZjKZrYs6229nbLQmLLIVjdb5rN64gAAKSDJof1XHpfO2K3ldL73i06m01GsMlR9V4QI8Hd22/H677IN3XRvUJy4sqseZY1hk8KP3fVe5+chrDiqTSVieKQogvlRs8LmTsb9XsG5TcsZjdWV5/gzMk1OjzKcokPKks53nvvEcXVozdo1aOpnTU5yFkbrpPl4WLJzM4dMtG0HlaapnRKFNcUR4s1La8DFDfcRwalo3sFSpdTptYijNZioVbbTLwoiayHdz117Bwxz1I9GWG7WhORfSHaJkUz6tu7HOt5v8+WRnmTZ9w5UeozpScykpGlTugpsQs2M8Tfbv3vYQrVcKKdKTxRp5mPNJml2xQvn2mQ8pLUyaYonGjjx5pW4Cljhsy3tw9Xcyz9oZZTG7l88/wY43KWWeef5e7QotlvmTZmMpmtizrbb2dstCYsshWPKfTT/D/nf9I6zKjXKmnkz6YkwJR3PFiQRX5t/EWTMYufEx9HO/Dy/wCT0wDyn/i3/vCHWXTq5U086RU1eBKO1ocOCK/N/wCE8mYhv9zfaVn9vXexvSelqPd8BQPIQcELp0yXtzWNng6v7w6fRhJTvrVQWYiaXz4cIyd8izI31Mg6svb9W9OH/b9FXCKpJI3pc2dh4nlZtpnhM0RZNm+mR5Dsq4UU6UnijTzMeaTNLtihfPtMh59LRJ1VUQz06fZEM12ivKZaxN1mRm5l+I9LS6Akp2FMtxFMt+Wcyd36nbQ2EY3PK2xWUwxklePrFWnVVQUcZWSoPJy8jtcifNid2HWh1rijH+r42Lb/AB2sz+o+0er6dwg/k4t78TEg/Bm9bjWGT4dt6ttvxJJ06YipXXJqeKBPS8CabNM2iCJs+wxkzE3Ceaokz44HmybsOJ5WTkxjb/Yn/Df+X8Yoroj7hoKlMlGninqI7JUDPExmzm3V7Rdx33tRMtdpHhKpNVz8WXVlNqlM2HJwyO65nzhyLJjGt9C/8Q+T/wBQkilfsumTU20KZGLipsSznbxb2mmeRj2CVTJWJ4Z6eO+VG7RMZOxt1+wRhhMrep0zzuMnSykvBenSk8MCiXjzSd5l0UL59hGMSqUVJLqE3BUYKaU2PuHFgORW6m8Vx9mg9sMmh/Wseqc3bbeS1sseHXrfXQXlhjdSRzx+JlN20ocpJIx5clNsqmG3Hk4hx2625nkeWeXaOqpNOTqIlqGC+bG2NJcixmJod4+a2Z5ajP2LAqGywTNlt/Z0Vt9uTzcuv3u3IayFbtV8ubLwVMpsWTddY7tnoblnkNx7arMu+46pVMlYnhnp475UbtExk7G3X7B2GcqTTk6iJahgvmxtjSXIsZiaHePmtmeWorSqZKxPDPTx3yo3aJjJ2Nuv2C5fSos9Y7DxyJNJWJ6DIUQXyo9oeFzJ2N+r2D2I8TTZW3cTJVab6ty9sWJ5TUzyLMmMi9o5/E7zz1jp8PtfPSu8c2fInS5iJTstHhfBnYZR2/zZHvHvOWfb2CNRMkwp6tBTJF6GPBeZeZWMfZFmbm49VU1USdSlhkysafHfhyrrbmInz0JizHlasmnLFFTWqINmmp8J5LlG9xEXOL2OOec12dPh3ffzz3egSzJ3CBPDGokYCE3eXeUWPn2kxwsZd42xiS5k6JROUpZFi6C3a0d5He5NBvnkTFnl7DGqlUyVieGenjvlRu0TGTsbdfsHbH9XHP8AR2ABIuW7LZLlS8ZTNfCk3W3sz56ExZ5irdJk2yUK3iy+jSpe0KZDYRXWY1zxH2lCxH1nmFL2ur1CVVJ3IppT4ErKJ3I4YsyY9SfMhLJ+t1BPJm/WEy67FUc3abCct3WC08smcerHPGdX3R1zvT99AAcVSmSjTxT1EdkqBniYzZzbq9o6uLylBmTqYnkRp5G1Tajc0u8oLMMz6z1d/VoPTIUWy3zJszGUzWxZ1tt7O2WhMWWQ8/DTeOqhVNrk7Kphwrd6/Dyz0MiNyIvvHoKWt4xp8pVh4eI+7c7MZlr3Dj8P2dviX1VjzNYTTuECcp6OB5UnyETly7mRRatazHrqNBd9o1CBDDyiaW+2QaM5EcGeupdXeNYXZ18eiJejn1cUqmSsTwz08d8qN2iYydjbr9g7DJ6Dwg/n4y7sPDg/F39TDWFS7TZpk9B4Qfz8Zd2Hhwfi7+phrDOryacso8+Qngvmx2tC5E7REfX7AVVaTKo8VRTljyiZizhfet6y/wBBO+m1WuqRLMnbXwnlSrbNhfN3vvg/Bu8bYykaLi6FAlxMTDxN61nfPTvGqNxnHLMrzwDEmS51ZUSVaOfs0pPdgT7CjxbiaLdNmZjLPUVVJTOhUJkSePCmqrmnMUVlpEfNPV9BWlTSUaeGQngslQO0LmbOb9ftC/NdNnyzaSXMk1VPOSLJFk2C3HkXmdrm8O8TO7EeQykqmcjUQz1Udk2B+M4mI2cmlae3+HvGqqTTk6iJahgvmxtjSXIsZiaHePmtmeWoxeEn2vxbxfy2Li2fwuzPq3YY557k36rw1br0bVBTTkdHkSFEFk2C54XI2eIz6vaO1UW8XU+aqw8TDbduZ3Mi17xn0FTJTp5CIo75Ud2zTmMsZjM4t3+FtM9R16dwg/k4t78TEg/Bm9bipflkibPmtrKrn2RwfkUvy2LdyvNZoyi0z7W1GhwTTSZVHlz4IGmznxInPNooiIefrymdEonz08boV9rRMW/YRF15kx+we1SppKNPDITwWSoHaFzNnN+v2iMOc7fZefGEnu7DJ4RcvTzQyt5Sp8lBpdaZGeehZdo1hk9O4QfycW9+JiQfgzetx1y7a93LDvv2awAApIAAAzlVJkzVEStOeAuNmn5xNk3NM20yHmqXR76fKVbBxhjvu42FhMZlq+b/AIMPbDJ4L/u+l9/85jllhLk6452Y1knWpjbPKV8aRztOTwMNs+zN/wDQbaWt05YohkJ1F82N2hsiJ2J+svUOtVky59PmypsN0ETOTt1kIFVBnTU8SROuwEJs0jBKJs35xm+uY3WePbk3hl34VKqTJmqIlac8BcbNPzibJuaZtpkOX2uh/wAUv/2JOG3i79zDK21XRd6dL2VND5BFcUeJ/NyhOZMZ3Z9rDQS8I5MSeGeulbJKmvgxXHMvY2i0LJste0ZMsd+1885bccte8884caSt/wDEC+Wrl7Opn4dsm6/mwG+ZZaMY1lyLarJkqZgqZT4U626x2fLQ3LLMZ9aTSVlYpUhRBfKjxnhcydoSPq9g68S7L+yVGw3eU3MW/s5x5Nn94TfM7suuL2Z9eUzk9Hnol0d82O3BnMRYzREcW6XNbIs9R1UbWlqCNRUN5MivvV5FfeTFuFmTGxfiK9tV07dqEvETS+etuInfTkyz1MofxHn0KdXUeD8adItxMNrkmERM8ZmW+fsM/wABOXfz0XjOPPX9noKj+8FI/rfkIVrkW1WTJUzBUynwp1t1js+WhuWWY8eqXSZtHilJ1mBKNmQYRxNvP5Q//wBX4DaQ1pXWr5KRPstrXKLyjw9TLdMid2Mu8bM5bZ7suGUkvsr21XTt2oS8RNL5624id9OTLPUyh/EVrqkkp1m1zsPEe3dM3Zn0L1kMRVFToVEUivVDa5sprIcGKXY5OfM1fL7hywlcHKcGU2GmmazsQjxW9UeZMdxesOuzt/tnRL3/AIjQVK51TTxQJ6XtqGYzTNoKXex9h5kxl+A4oYauqvlzavgqZTYsnZoIrHds9Dcs8g2tWqqGz8Z7Cpi/smAU2zJ+fobln3sOVSolORqE0809iGC7aYr4jZyIoet9T6hl3efPPvbNTj/f7/4Z9L+jvF8rjDpOd/lO020y0YaEuZUYaxOgjkbDNqNuHMvhmWYcOeXW/dqNDoPCD+fjLuw8OD8Xf1MHCLkKea6VuqU3ko9bbjIjy0PLtCY6n3efsXLd+/z9zitXP5OoVHak0XPk4BQXdmZG5ZsfcJKHTUiWoT5ODcpRW/WLjK+8jPmuxMWQr462r9kp9ut8pv4VnZzizfP7hicJpc6anlqV0/Amm+CjsKJsyKLfLuPP2DcumfNOfPcxmV+W8b87PQVlemRpigUTbIpvMK0zdjJ9PaOXGiufylPp21JouZOxygu7cjJyzcu4Z8Bwp006Oj0u9JOt5faGuY/5YsyY3IaGz1dVy227Dd/Z8KCbZ1c7rfXvFbt8/lPTJ5/iOSpJOlJ4o6vVMdCTYkvZyhfPLOHPVtBxQqEki/6PItqubG5U4Ldbefr/ABadg0EtEpyNRDPTp7JsDtFfEbOTdZ+saITG+csuc84ZOz1dVy227Dd/Z8KCbZ1c7rfXvD6NUj0T5kf6jWAV0T1T1304AHFUpko08U9RHZKgZ4mM2c26vaM/bVdR3afLw00zmLbiNm15M89SOH8RtykZMbWgqUyUaeKeojslQM8TGbObdXtGfx1tX7JT7db5TfwrOznFm+f3DqlpMmUohVqDx1xO8/OF8m5pG2mQ0RnzX6N+WfVk8S7V+1lG3W+T3MKzt5p5vl9w1hxVKZKNPFPUR2SoGeJjNnNur2jz6rhHOWKIkVIlXzY2w51xE7E57sReoyzGW44NkyzegVKZKNPFPUR2SoGeJjNnNur2jx67hYrn2bJDstr3ZlHdo2pZdf3jrMp0mUokreEStps666ThnmxMW9Af+yYro6acpTnPpkHFUqPWJyn4zGZfxc1s/a/qHPLLLK6nH7uuOOOM3ef2ZVQTTkCdWUcGwSlFmGmcpuJaZPv9TO/rdhVL4LzliidHHL4ulbuHLuKa+Web+r8R6CWmp1DTzp8EGBKO3EieKLrYu3tHLFV1XlKep2VNDzJ2GUeN25GxwsZGXrcP7c9fy8/0f3L6fn5/tJ9US1D06tw+2Vfl/wDpJoPDtGglp06FRDPXK9rmynwYsMpdjk0Wh5vlr2CtKmko08MhPBZKgdoXM2c36/aOw6TH3crl7AnQ9Eg7/Ex9KlMlGninqI7JUDPExmzm3V7R5+NZVYk0mVILZJ8V2DLeGZj5vFmeUNpdurjcspGY42tCqV9JTsWXdiKZbcixk7t1s2huM9UmnVtRFIUQWTYGeFyPY3J+psS9vdHVCi2G+n06Z9Zy2lVb5PWKDcPI3IzLLTUxtpU0lGnhkJ4LJUDtC5mzm/X7RGrl37L3MO3dyQotlvmTZmMpmtizrbb2dstCYsshWAycVXVeUp6nZU0PMnYZR43bkbHCxkZetxfE4iOcua6qqjOhURSEKTa5spsaHEKXY5PDqWb56dgxV25UIEMP2gpnvtkHksViI4M9CYuzVsxUuW7DZRqJL+s5sV3k9Iv4sjcjPryGhR6TJpSc4IDvmx+UmZlcxm2TmzOIu8rp0msZsSppyhRCtXQWTYHwZLkeC5NFvFznyPPQdqot4up81Vh4mG27czuZFr3isZPTuEH8nFvfiYkH4M3rcXeJqInN3VaFFst8ybMxlM1sWdbbeztloTFlkONYq0mlJyjjK+bH5OXmVzGT5sbM47Lluy2S5UvGUzXwpN1t7M+ehMWeYyVyLmU+bMvU1J8VVa3k2iLc00yybtE5XU1i3Gbu8kqP6jxftO5xbibV14eJzNNXfqdusbSVNOUKIVq6CybA+DJcjwXJot4uc+R56DKpqadWVClaogwkKq15LlFi2kZc4mMmMn9Y9MMwnH0b8S8/UAAHVyee4YLcCnwpcO7aX3rmttOE9Osa1LRcXU+UlxMTDfetZ3Mz07x59D9tVCOdDvJlLbYn0w7SMoN7IzcyfLvHqxzw+a3J1z+WTEE6HokHf4mKBOh6JB3+Jjo5KBk1H94KR/W/IQ1hk1H94KR/W/IQnLt+SsO/5/s1gABSQ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IeMuM+RpM7/AHii3yPWW7ERXOxl6hlsjZLXVUpnKFESJDHZNgbGnMR4Lk8O6fOfMstB2QotlvmTZmMpmtizrbb2dstCYssh1SppKNPDITwWSoHaFzNnN+v2jsMk9a230gAkXVJJTrNrnYeI9u6ZuzPoXrIZK5bV5lkuVL2FTE+FJugm4+j56Q2lnnq4XKQmFquuVLYcCTjbPj3fWLb8O1j5rZu7eocksydNTwpqRIwEJvhrLyibNz3Is9XLP2iqj0mTSk5wQHfNj8pMzK5jNsnNmcVqlMlGninqI7JUDPExmzm3V7ROrearcnESJaTJlKIVag8dcTvPzhfJuaRtpkNEZPHW1fslPt1vlN/Cs7OcWb5/cMrjKr1PlqTO/wB4ntg5HqLeiIrnYz9QdeOPY6Msu70qpTJRp4p6iOyVAzxMZs5t1e0efVcI5yxREipEq+bG2HOuInYnPdiL1GWY0OIEk/lKhDtSmLnznOC7syI2LJi7hrDbMr9GS44/V5lLSaipUQq1B7Eulu8/dmYzk3NI2hYsvW40OIEk/lKhDtSmLnznOC7syI2LJi7h1VVunI1EUhQosmwM8NkRs5P1F6xy2irquR2LYbv7RiwTbOvm9b6d4mTGcd1W53ns1hk8fpJ/J0+LalMXMkscF3bmZMWTn3BxAkn8pUIdqUxc+c5wXdmRGxZMXcNYX81+iPln1ZP2uu/wuz/YnYj+DN3uHECSfylQh2pTFz5znBd2ZEbFkxdw1hiVhTJXqCocEbTZ3lI2Pk2Ioyy63btyE5SSc8qxtt44c6AhkqYirEZcrN8nC58mzwnn1v7MhvidD0SDv8TFAvGaiMrugAA1jOrymcjo8+enjsmwWtExGzxEXX7RWlTSUaeGQngslQO0LmbOb9ftGeo+tcIEeDvbFfj9Vl8G7rq/qGgqUyUaeKeojslQM8TGbObdXtEzvau9pGf07hB/Jxb34mJB+DN63GsM6gppyOjyJCiCybBc8LkbPEZ9XtGiGPbbMu+gAAUkGTwo/d9V7n5yHVVW6cjURSFCiybAzw2RGzk/UXrGVWK3Tl6ckUChpU7yk6yLk2MjLdbN2b1DnnljqzbphjluXT0wDJ462r9kp9ut8pv4VnZzizfP7hJVKpV5FPmzOLtltblseCO3Mups+zvG3OSbZMLbpXwd5enkum7ylT5WPS60zIstCy7BrDxyXhXJRp4ZCem2SoHaHHM2c36y9Y7ca/8A3N/kP/YRj8TGTS8vh5W78/Rq8KP3fVe5+chrDxNU+kXF83jDo2V/k+0m0z1YclSGo1NRFAaN10ltpmYsO+5buWhMRdQz+5zxG/2+Oa3JFRnVNcqlUzdlHY6vI7Mn5kRZuxl+I+ajslIqFI/8lNKxu2JnIvaepiGDghdOmS9uaxs8HV/eHzDQZ1MrCGBOuabOxGmYJbjQ9hnm7jLc/WNkw3xW39JaR6X8uP8AQPpLSPS/lx/oHECSfylQh2pTFz5znBd2ZEbFkxdwfRqkeifMj/UdP/s+iP8A6/qkXcIVdOs2ulYeI9v1gjdmfQvWQl+mn+H/ADv+kegQ01JTr9kk4eI128ZuztqfrMVh05+51YezynGVXqfLUmd/vE9sHI9Rb0RFc7GfqEi76RSLFyvd2Z7Y+TO25iPIteoe2AZfh296T4knaPKcW1ep8jVpP+7UXQcj1nuwmVzsReoPoX/iHyf+oavB3kKeSGbuqU3lYNbbjMyz0PLsGgqUyUaeKeojslQM8TGbObdXtGT4eNm62/Eyl1H5+qpM6VWIqcnPHmkzHlC+7d1n/qNWXSadDR50Cw9mXJ7ceZvR2XRbuRGxuTaDlXNrS0+RtO6pW3bVod9hlZpkTF2d4rR/WuEFPqnN23E5LWyyC3XrfXQcpjJda8rrcrZvfkdaPRKcvTmtjTtKneTk3xcmxmR7z5uz+oaFW5CoIF03dTJsTFj1tuIiLLU8+wOg8IP5+Mu7Dw4Pxd/UwrqiLjGnzUuJh4jb1rsxkencO0x+Wyd3G5fNLeyST9lVBOhlbyZTdhQaYNpOeeZxOZ9eg1hk/vDwf9Hx/fttj7n0FdLW8Y0+Uqw8PEfdudmMy17hWN9E5T1VgM5VVpMpREkTljriZpGcL5PzjJtMxLMpM6qqJKmpnZKguZHkdrk3PhMndiP8Bty9mTH34fyXV4lCmdHSk23Q7t534duWXOLN8/uEqqnTkaiKeSvaauobZosMoGtJouu3mn1+I3pPS1Hu+AhQ/aNQjXRcomltscejORlHlrqXX3Ccsd91Y5a7NBKmko08MhPBZKgdoXM2c36/aOVUW8XU+aqw8TDbduZ3Mi17xWMlD9o1CNdFyiaW2xx6M5GUeWupdfcKvHETOearpaLi6nykuJiYb71rO5meneKwAbJqaZbu7cVSaSsTxSFEF8qNnhcydjfq9g8/MUzlNYk0NZHjyiux42KHG3b4ci5rZaHmPTDEo6aTU6Oc9ZBizVfl4nMr7IjKHTRmLQRlN3UXhdS2iNNJm8KKjPjgebJwsOJzyeBjHVd9nVCBdDyaaY+2R6uxEUGWup9XeM/gnMkp08uCORhTVT4cy84sa04ny/hb8R6YMZvHbc7rLTOrymcjo8+enjsmwWtExGzxEXX7RWlTSUaeGQngslQO0LmbOb9ftHmpPIcL06GVupk12FBrbdLc89Tz7R6sbjeq2pynTJPxcVSaSsTxSFEF8qNnhcydjfq9gypkudEokplU+xdBdsiywjvcnj3CyJiyz9pDbHFUmkrE8UhRBfKjZ4XMnY36vYNyx2zHLSRLUZ0SiGQuSbJNmvgw4hTL2J4tCybLXtHKqfZmLVJPqx5XntIYcze1nfIsxyVKZKdPEir0d8qNrJzGWMxue7BzWyL1jjS9r4wlcedJz2TTsO/m5aNr3CLfTyefquT18vn6OyVNJr6eFaugvlRvgyXMsJjaLeJrnYjz0GIjW4FPp6qTLx+L8THhuttxDaHM9e5xoKplRUqIldBkNKnNfPvh5ZiYt2PmtmXrEkSmTFwXXIk8eLKS4bTmOG+6N+aejaCLfPd0k89m8nRbKrlTJszGUzXxZ1tt7FlloTFlkMer/wDxD/8Ajf6D0c7paf3vAecq/wD8Q/8A43+gv4k1j57Vz+Hd5ee8egXItqsmSpmCplPhTrbrHZ8tDcssxk7Ork1DB23Z1M/+0YRR7VaT83SC0svWPQjJqn2ni0uT6seb5nSKHI2udmyPIVlJ3Thb2OOv7Ps/2l6Jf389rebn+AkQouMr5k2ZjJprYs623a2dstYLTJstRLORJKbUFExJMwcK26dacWyOWWR8+5zL1DQoNRkxJ5EgkmySpt2zQ4hzL2Mzi6sm9faIl3dZeeeerpZqbx8889HXhFyFPNdK3VKbyUettxkR5aHl2jWAZPBf930vv/nMdO2Tl3xawyZP2rUE66Vupk12FHrjXEx5ZHCxl16hVPtPFpcn1Y83zOkUORtc7NkeQ1g70+zPqyVH1XhAjwd3bb8frvsg3ddG9Qz5amcmrE6ho48CUduBGxRYO7fFkfOfPU8h14VLdh2WZKl/Wd/CnXeT5r5aG5G2eg7VhNJplHKejgwpqTyETmdl8RFFrq7nqOd73Xo6TtN+rVSppKNPDITwWSoHaFzNnN+v2jsADs4pKoi4xp81LiYeI29a7MZHp3BS1vGNPlKsPDxH3bnZjMte4VjJnfZVQULpu8mU24semDaTFlmcTmfVoJvF2qczTWHmUsuTK4UQpCn4UpI+zSLDN74Hi3vxzG3VFvF1PmqsPEw23bmdzIte8Z8ykzkdHkwIzxVyW7AmZQtdFvZGbaGeonPm/crDife0Z/Tkvv8AgOipTJRp4p6iOyVAzxMZs5t1e0TQKZKycinp475Ud7RMZOxN1+wcF32jUIEMPKJpb7ZBozkRwZ66l1d4q3jhMnPLrTU06FQpWqIMKaqteS5RWWkZc4tX1GiADZNMt2Dyk7kOF6hdN3Uya3Fj1tulsWWp59g9BVFvF1PmqsPEw23bmdzIte8KWi4up8pLiYmG+9azuZnp3icp1WRWN6Zb78PP8IvsqnmhlbyZT5KDTBtMjPPM4nM+vQdUqmcjo8NJTx2VeB2lMRs8V2p7vNN9fxBVLkplESQ570iS20yLD5FyeHe50TxZ5aewSS5k5OonVFZIZcgtxyvLlryth0yhYm0I3HK8V2nOOvPPcVJpKisRUMoLJUDbNG5ngvDfFl/E/rPIexHlODv2rUCXTd1Sm8rHrjXEZFlkULEXVqPVi/h9rXP4veQGTwd5enkum7ylT5WPS60zIstCy7A4RcvTzQyt5Sp8lBpdaZGeehZdo1hffL7kdsfvAABSQAAAGTwd5Cnkhm7qlN5WDW24zMs9Dy7BrDJp37wVf+j+QxN7xU7Vcu6JH3eJCgTruiR93iQh4/ST+Tp8W1KYuZJY4Lu3MyYsnPuG2yd2SW9msM5VRKcsURT1Ce+bGzxXxE7E3UfqEqqo1GFPEahJxdKydTiQzbM/5CLN9O9xn4qSo8nOU8cKS8hJwzTt/NmWWhPn2esRllLxp0xxs52z6xSZNGTlBGe0zVHk5mcGFaZPk5u79wqS8MJ0pPDAoTY80neZeUL59hQjQQpFci+SkpnFuM1yjHKdazmW6evWXeOVBp05ZR5BKFd6GO502GRO0R/xkb6k/wCA5TGy/Lw6XLGz5ufPo5ce7Vy3HGw3f2fZsWzq5zZvr3iSlpEiqnysGmbcphfH5c5VmZ265G5dnYNVdwTST7Nki2W17sjju0bU8uv7xn02o1GjJ1MhQkxZSW14cSGHCuMz6iN3fuCyy/OSyz5P4Sy6TUVieckjNpqC3Dkbud5ue8/qfrCZMkrE8mbU5GFNVXMvvOJ7TbycPsKH8Rq0+rSVlYSRpSwpqq/a5ecT2wnZmZerq7xocF/3fS+/+cwxwl4lMs7ObHKg1GTEnkSCSbJKm3bNDiHMvYzOLqyb19o2x4lcipC6yXRJn1nNpNsfKadcWRMRGfrHJVW64jURSFCiybAzw2QGzk/UXrFT4nTNVN+H1Xc/V7CqbJxfN4w6Nlfr2k2merDElzJKhPOSUyRxih3XkXnKwc350WcTm5+phIlhkw1iFEnp/Fy7Np2Mc2zdfmnkbll3jb4rVz+TqFR2pNFz5OAUF3ZmRuWbH3Dd3LtPPPozUx73zz6vNKqpOWUeIlFWvmxs6bZyJ2i/nIvU/wCA1UsiTKUQq6RRseUT4c/ajhfJj3Yu8swqVJk0xQmVoT2KVLuxp+cyxyIod0zzdzLLtHVCt4ovp82XcmRNiqrma94i3Mz1NsvaJksvzLtlnyuVNp06JQppKhXioUtrysMob7iOLUjcmPPUbaGmpKdfsknDxGu3jN2dtT9ZiSufVcCqc7YruS0vvaHXqbXQaw6Y4yXTlllbNsFT9lTJSGVvJlL4UGmDbmeeZxOZ9eg3hHVZMufT5sqbDdBEzk7dZDlR1M6anOQsjddJ8vCxZOZnDplo2gqcXSbzNtEBnKqtJlKIkicsdcTNIzhfJ+cZNpmOX2uu/wALs/2J2I/gzd7h1T0Om+qtdUklOs2udh4j27pm7M+heshJ9rrv8Ls/2J2I/gzd7itDTUlOv2STh4jXbxm7O2p+sxWGre5uTszktEpyNRDPTp7JsDtFfEbOTdZ+saIyapX0lOxZd2IpltyLGTu3WzaG4xJdWrlVUTo6YVkqC15e4drl2xETuxibnjjxP0XMMsub+r0y6pJKdZtc7DxHt3TN2Z9C9ZDEl16o1VPOgpiGybBa8zGhO1z7IiJ3Yxnoaakjv2STxwzXbxp8LVtTzfP2N6xoKlM5YoiSqI75sbPS2InYn8qXsu/ARcsr9PPf+FTDGfXz2/lynIknGCiWrmcaVKO22TacnQs8y3eax9w4pZc6sJ4UiGfgITfGkWFFgZvDvGxxXGRnloNZLRJKhPCS5PZKgfBTXmeC572+R7z5HnpoNVUpko08U9RHZKgZ4mM2c26vaNmHreIXP0nN88/ln0ugJKdhTLcRTLflnMnd+p20Nh1VVGdCoikIUm1zZTY0OIUuxyeHUs3z07BywldV5OoJtlTQ8+TiFHjdmZMcLGRH63GglTSUaeGQngslQO0LmbOb9ftFycax4jnbzvLmpEtJkylEKtQeOuJ3n5wvk3NI20yGiAzlVWkylESROWOuJmkZwvk/OMm0zG8YxnOVaIyeMuM+RpM7/eKLfI9ZbsRFc7GXqDi3jPlqtJ/3ae7yPUe9CZXOxH6g21XUd2ny8NNM5i24jZteTPPUjh/EZbWyTzznzuk2K+oWyZmJUpfl1trYTlu8me6bw7uWmo+KUimTJMUylTNhkxf+dbi4+vVFzbTcvW4pSppNQTwyE8FlIgdoXM9oc3696G2Iu/2DTQ9Eg7/ExOOO+fPP3Vllrjzz9n0lTSUaeGQngslQO0LmbOb9ftHJdUklOs2udh4j27pm7M+heshxVVGdCoikIUm1zZTY0OIUuxyeHUs3z07B2QotlvmTZmMpmtizrbb2dstCYsshe/TFGvXJJxbxny1Wk/7tPd5HqPehMrnYj9QkXV/arEtEixlM12ia2xmPSImNycdlSmTUE8U9RHZSIGeJjPaHNurehtiLv9gqSppyhRCtXQWTYHwZLkeC5NFvFznyPPQR34xX25yKPSZNKTnBAd82PykzMrmM2yc2ZxogA6SSTUc7bbus6sKZ0pOUhHGy6d5CFizYyOLXLR9R2+qUin+ZTSvbEzn3nqYz5amTNUTqsqjdDJt2Sax5OVseRZ65Zl7BUlTTlCiFaugsmwPgyXI8FyaLeLnPkeegiXd3F2amqU1NOhUKVqiDCmqrXkuUVlpGXOLV9R5qpLdq45mJJeMmm4F0662xmbI8zc3Ieg4RVLi6nnhTsNTM8luu7GT9TaH1iRGiwKhT0smZj8X4mPFbbbiE8OR69zicpv5Z5teF1818020qaSjTwyE8FkqB2hczZzfr9o7AA7OAMmufWsCl83bbuV1ssaLTrfTUaw8pO+0agokysk1VtwlHZhE57uupNm3eIzvGl4TnbV4O8vTyXTd5Sp8rHpdaZkWWhZdg1gAVJqaTbu7BOh6JB3+JigToeiQd/iY1igZNR/eCkf1vyENYZNR/eCkf1vyEJy7fkrDv+f7NYAAUk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Q1Ooy6fJuizjPmw556Pm3rGPTeEUZz7FsTwRaRNzcj6iL2APTAM9fUZiGXMnRJrk8DcpiEWrFoz6mJ10tcuslzUf1bPFk4sPKaNnqTGT5ajlfi4zjV/K/w5f3cZdXf5X+HNJBFV00EEZNTidy9Iz7jhtiLvG4MFJWjhnwU+BPfPzaG9nyu7G0HCpKJsK2CCrzMKnz35Biie0i/ihz5zGJnxsfr+VXPi45WY6s//AI3+Goqq0mUoiSJyx1xM0jOF8n5xk2mY5bPV1XLbbsN39nwoJtnVzut9e8Y8+twpChTUqHDTS3tN3ufP+InLNx1TKNtRRzapU8VJC2NJwLdTaHehz1IjyHp+J8D4mOPXl2/b724fG+Hll04/+/c2JaanUNPOnwQYEo7cSJ4outi7e0ZVHqM6anOelSbaumdLixClsxmUGpNp2dmYro9EkplBrY0+BNPycm84sHIyPefefX1CpVVpMpREkTljriZpGcL5PzjJtMxw9reHb3k5ctnq6rltt2G7+z4UE2zq53W+veM9LDToVEM+g0/a5sp74saKXY5MXP1fP7h1XbJHZO4Q8niPgp8zwmYot6DV9089BXxorn8pT6dtSaLmTscoLu3Iycs3LuGcb8t/03nXkn+ziXav2so263ye5hWdvNPN8vuHVVW6cjURSFCiybAzw2RGzk/UXrHLitXP5OoVHak0XPk4BQXdmZG5ZsfcK/qlIp/mU0r2xM5956mKm524TdXvyk2irquR2LYbv7RiwTbOvm9b6d4cS7V+1lG3W+T3MKzt5p5vl9wfSWkel/Lj/QPpLSPS/lx/oG8PW7brP0mmglTSUaeGQngslQO0LmbOb9ftHYZO31f+5P8ANQfoG31f+5P81B+grqnkT03ytYB5lVVJ0KiIlFW4um5Om2cptmX85Fm+vew5ca//AHN/kP8A2E/3J5pv9u+begqi3i6nzVWHiYbbtzO5kWveM/gzLnTU8yoqJ+LNVs5WETWGcPV+g8yumq6vUIEspTt1r4UWGUp8iM8suzr7BrcVf/bP+f8A/cR13LLc7Tz0dOiY46t5vnq9Gh6JB3+JiH6S0j0v5cf6DGkUTbJMMvirZb/7VtF9rf8AofPRu9xs7BV/77/ysH6i+rK9p5+iOnGd75+p9JaR6X8uP9A40Vz+Up9O2pNFzJ2OUF3bkZOWbl3BxWrn8nUKjtSaLnycAoLuzMjcs2PuGfXqJTkdHnz06eybBa0V8Rs8RF1n6xluet+f5JMN68/wU1XUZqhTUU9LxZSu1i2iEmsI4ev9Bnrq/wAb2JZsWwponxYmxX0MsmI9S6u0baqiUNGninqE9kqBnivjNnNuo/WKqOmnSk5z1kDLp3l4nLNjModMtG0E9OX2dq6sftaYvGv/ANzf5D/2DF4RT+Up6nak0XMnYcuC7tyPMs3LuHqwF9F90/3J7PKcVf8A2z/n/wD3D6J7Vy12w3f2dsWzq5z5vr3j1YB/ax9T+7l6MRLR6ijTwyE9YslQO0OzQmzm/WfrEiynTptYp0ipq9tlTMVocMpbNC/8J+z7h6YZKj61wgR4O9sV+P1WXwbuur+oMsJJoxztuz6NUj0T5kf6jPqVEp0KhMiTp8KaquadfFFZaRHzTPN9B6YZPTuEH8nFvfiYkH4M3rcMsce2mY55d9tYSLluy2S5UvGUzXwpN1t7M+ehMWeY4qqtJlKIkicsdcTNIzhfJ+cZNpmM9Dtc++JJvbS11TyK6125I9OuH8Rty9IyY+tPra+oeZUyvZFsTl90y8i90V8F/wB30vv/AJzGglTSUaeGQngslQO0LmbOb9ftGfwX/d9L7/5zGSay8+jbd48ed10npaj3fAQ1H94KR/W/IQuk9LUe74CFR9a4QI8He2K/H6rL4N3XV/UKy7Jx7tYAAUkAAAAAAGT0HhB/Pxl3YeHB+Lv6mBD9o1CNdFyiaW2xx6M5GUeWupdfcMrhh9atwd7Ynx+qy+23XV/UNVd9o1CBDDyiaW+2QaM5EcGeupdXeOW+bHbXErK4RfatPNdK3UybyUeuNcZEeWRwsZdeoqpaLjHghKS4mHiPvWuzTDPTuGtVEXGNPmpcTDxG3rXZjI9O4ZPBtbxjUKkqw8PEwt252YjLXuGdOs+fU6t4cejtMmTqrR5NRRyLF0F2AV5Ha8VsWrEbkR6kNVKpkrE8M9PHfKjdomMnY26/YMqJTJpVYXT10eFKVYeDExxXWwtFo7M5ajE22ryKhxZT5ey28xNdBHblce8evWevWHX09zo6uzVT1JJSKgsQzp2CmlWYEFpxM5PFmRGep9YyvrdXqHoiaqeyN8Mu49S9WvWK5NF4hqCddNUYiaXdix2NY5MWTmZuZ9Q9BVEXGNPmpcTDxG3rXZjI9O4Z05ZTV9PTz8m9WON3PX18/MQ01JTr9kk4eI128ZuztqfrMViSlreMafKVYeHiPu3OzGZa9wrHaa1w43e+WPWFM5GjqE9PHZNgw2iYjZzIuv2jSSppKNPDITwWSoHaFzNnN+v2jLglbXwlmTHs2Bsme++D8G7xtDJzdtvEkZ1YUzpScpCONl07yELFmxkcWuWj6itKmko08MhPBZKgdoXM2c36/aM+l/aeFVJ3rwJXmdYYsya52fMshrBOeTLj5QAAUlk1z61gUvm7bdyutljRadb6ahwo/d9V7n5yCk8vUF66VvJlOHhR6XWkZHlqWfaOVaTSVlYpUhRBfKjxnhcydoSPq9g5XnG33dZxlJ7KplJkwp5MCM9mmp7sCZnHZce9kZ5vnqOyFbtV8ubLwVMpsWTddY7tnoblnkKxk8IuQp5rpW6pTeSj1tuMiPLQ8u0Xfl5iZ83Fcqamk1VOpWqIHlL7Xkue7YZlziZ3Z+oVU1TOiUKUSiPFmpbXnMUN9xGfNLRtAo8yTCnNJBI2aan8pIvOOy4zMt7rfUdlyLarJkqZgqZT4U626x2fLQ3LLMTJxLG282VWJFy3ZbJcqXjKZr4Um629mfPQmLPMZ6WvTl6eGNChx5pPjS8YocPPdzMs3Y9NB1/Zn/1lSVf08a374YWhPvYb1bnDOnV5clVOko08VQUK7F0DOtwzNnO3mEbaG34hLmTqyonJFkjZpSe3HkXlHi3E8O8TMzEeWoqSppyhRCtXQWTYHwZLkeC5NFvFznyPPQdlyLarJkqZgqZT4U626x2fLQ3LLMZ0+3nn/rer388/8cUqmcnUQol0d82N8GcxFjMTxbpc1siz1Hn63LnRKK3HBPslQYGJLsI73Imz6mHoJcyTVU85IskWTYLceReZ2ubw7xM7sR5DzVSlbDxylSJvq3IXRYnk9DLI8zczP2CPidvp/pfw/tfX/b1EtTJWTEk9PHfKjvaJjJ2y6/YMKdy/BBQum7ylTbix6XWzGLLQsuwaq5PMT1CWsRSsSdMfElXNisREWZ5QsTnlqPP7Qr+iGDsX1b0jFLzj83XXIbnfS+1ZhPWe8elVKZyhREiQx2TYGxpzEeC5PDunznzLLQcvJ/ZdJ5HC8pN52A+8WUXOuzLXIF32dT4ENL5NTMfZ4NXYyOLOLLQz1GglTSUaeGQngslQO0LmbOb9ftF6tqNyQSppKNPDITwWSoHaFzNnN+v2jPqlNxMWdJk42K2Onutx2Yod4z3bdctRrAKuMs0mZWXbEo9WnRKDp1TKxdBoeR3uRxfwkxMTdY4rNrS1CobNuqVuHsuh32Fv65ExdvcO3CxNJm0eZPjgebJbDic8nihIxiSUX0e4QJ5iuZ9W3rZ1vO3M8icyzMiHHK2cX83bGS8z8nsEqaSjTwyE8FkqB2hczZzfr9o5Lluy2S5UvGUzXwpN1t7M+ehMWeYVRbxdT5qrDxMNt25ncyLXvBCi2W+ZNmYyma2LOttvZ2y0JiyyHX6Ry+tcZdJkxJ50Cw9pmqLceZnBfae7kR5NloFBUzllHkT1Ed82O54mInaIy6vYNEZND+q49L52xW8rpfe8WnU2mozWrG73KUP6rj0vnbFbyul97xadTaajWGTXPquBVOdsV3JaX3tDr1NroNYbjxwzLnkHFUmkrE8UhRBfKjZ4XMnY36vYOwzqwpnSk5SEcbLp3kIWLNjI4tctH1G2yTlklt4ZXBlTOqqiZPXR4s1K2DExQ23EZRaM7sWo9MMSYmk0NRJnpYMBCd21xOcXU0GrnqfV3jbE4SyavdWdlu52eXTKY6crl0qTK2melezesxbiuPXKFiPtzG7S0XF1PlJcTEw33rWdzM9O8efXL5xL4KuR4yGS+zQ5Q3uVsWepMfaQ9WMw8+5ufn3gAA6ObJq3L1BAhm7yZTiYsGl1pEZZ6ln2DQVKZKNPFPUR2SoGeJjNnNur2jPpPL1BeulbyZTh4Uel1pGR5aln2gu+0ahAhh5RNLfbINGciODPXUurvHPfG/fz/bprmT28/wBJJ0rZeD6hVVE2Mpm27RDiW3tG0OcORMTaDPqUudR06aAp+FNSXbNMsI8e8yuyzttfr1G2o+tcIEeDvbFfj9Vl8G7rq/qEnCqb0VLNU7Omn34sWHfzbTLLXXsEZTi1eN5kcuDMyTKUTIykbNKXNs0u843sI7s/1bUemHlKXyeFQqhy2K98nm4DPGW8XOuyPXIbVHUzpqc5CyN10ny8LFk5mcOmWjaCvh3jSfiTnbl07hB/Jxb34mJB+DN63GsMng7y9PJdN3lKnysel1pmRZaFl2DWF49t+6M++vYAZPH6SfydPi2pTFzJLHBd25mTFk59wkXVpXIskq0/FuM9qi8p1rMZ7pFn1F3jLnjGzDKvQiRdUklOs2udh4j27pm7M+hesh5/CV1HlJybjhMXkJ2ISdv5siz1Js+z1ipDRVci+ckUcW4zXJ7CnWs5FvGefWfeM67e088+quiTvfPPor40Vz+Up9O2pNFzJ2OUF3bkZOWbl3DEiXTpVYXRqFnFU2PDeXhFPdoe0v8AvP1Db4gST+UqEO1KYufOc4LuzIjYsmLuHKippKOsVWQngslQYLQuZs8Jn1+0TZlbN+efe2XGS688+5lz6ZbJii+juG38W2u3c42dgq/99/5WD9Rcu6JH3eJCgXMJPP4RfiW+fyzktEpyNRDPTp7JsDtFfEbOTdZ+saIAKkk7Jtt7gyaTyFQXoZW6mTYeFBrbcRmeep59o6qq3TkaiKQoUWTYGeGyI2cn6i9Y80nrStVUFnF6e1Stss3yOyws9SY3JxzyzksdMMMrK9sPMo6tJirFRjRltM1RhYEvOC+2HezMsmz1HLiBXVeUqEOyqYefOco8bsyIyKFiIi9bjqspMmKsU6BYe0zVGLjzM4L7Yd3IjybLQZlcrzpuOOM3LWVXpklSonxqJGxLpdry7zmYzkXWWULF97jPQ01XUb9kk4mG128RM7tqfqMfoqVNJRp4ZCeCyVA7QuZs5v1+0eapf2ZwglUuT68eb57cOKHI3tZ2yPMRl8PmW+rpj8TiyejjLUyZqidI4UxvNk24ULHk5OfM93Ubcmm0io09PhScRNLuwt6Mmc8+t9S6xoKk0lYnikKIL5UbPC5k7G/V7BlTODkmUokz6ZN2KbLueK05juTfxH7fvHTps9N/u5dcvrr9mSqQzqOnigNHjoSbaZmKUOPnu5ZnDaZ9Wo0EKLny6dM4rUwNtMm3G1ezM8tHPLtzDjSr06n4lQp2Jh8+djwE7nlkResiEuxJJ/1rgzMtUptYbTO67LWPIsrhGpLx/v8ABe7Zz+fp+LV21XTt2oS8RNL5624id9OTLPUyh/EYlHUyUCgzSxuhk9LUsfKOR2bh5kxm2WupjWo9WnRKDp1TKxdBoeR3uRxfwkxMTdY5cMEWPT4VWJbsz7rPdccJa9Q28zqnoycXpvq6quDkmJPFIQzdklTWxobTmXsbw6nk2enaOtLqXkkNQnfaWd8FvtMsyK3msPPSq9VCIopiq7thw4SbvYcZahJHOmKatBtc2czG5wM2X8Pd9wZZTCTKTz8HPLOSay5+6W39np6rVU8BTUUo8RYTNJzJ9D5zNpmJF1NV1GxYrk4mG9tPuImdiPlCP1FF+A+4JSxGmnSoUtiTdwpeIR4WbnnqbmfXoEvhLBNTzp8Cd5Um3Eiv0c2LqE34uN+1v8r/AA5T+oxn2Zf/AOnL+PPdp0vZOL5XF/Rs7Ne031z1cVjx6arTMOaipG6cbbPKyPDbOLOIs3zPPQZqtWpWnL4wmYxy3aG0oWf1l7CHf4HV8fjCf4hn8TDGdWVs++Xf5XT0K7hYkkWbJDtVz3ZnBbo2pZ9f3DKnTauu2imK1P1ndtTYcHKfxHvFkTERHrmOaBHPqKhRIRw7IhnW4pOUdrEZlrnqR6do30vByTCnhkLpu1ypT4MNpy7HN4tDzfLXsHLLD4nVccnpxy+HJLixEKRItvnJKZtVzXJ8c4Nn1It4+dcxn6mGquTpJFn0hW7Vc+DyRwW6XczX+HXsFe2q6ju0+XhppnMW3EbNryZ56kcP4itCi2W+ZNmYyma2LOttvZ2y0JiyyG44T0/0zLO+v+0mErqvJ1BNsqaHnycQo8bszJjhYyI/W40EqaSjTwyE8FkqB2hczZzfr9o5Lqkkp1m1zsPEe3dM3Zn0L1kJNiV1HeqEzDTTOeitI2bTlCz1IovwF8S8c1HNnPEOOtq/ZKfbrfKb+FZ2c4s3z+4dUtJkylEKtQeOuJ3n5wvk3NI20yGiA3p92dXsDiqUyUaeKeojslQM8TGbObdXtGfxlxnyNJnf7xRb5HrLdiIrnYy9Q6paTJlKIVag8dcTvPzhfJuaRtpkG99jp19py+113+F2f7E7EfwZu9xoJU0lGnhkJ4LJUDtC5mzm/X7QVKZKNPFPUR2SoGeJjNnNur2jKVJpKhPEtr0FkqBrJLmeC5se9BznyP1DO33t7/cKlMmoJ4p6iOykQM8TGe0ObdW9DbEXf7B1wldV5OoJtlTQ8+TiFHjdmZMcLGRH63HVKmnKFEK1dBZNgfBkuR4Lk0W8XOfI89BWqUyUaeKeojslQM8TGbObdXtGSb5rbdcTzz/x2GGkVLViaCWilYUiN7Vt0MTMee4eepGX4jtsSuo71QmYaaZz0VpGzacoWepFF+A+9t2VJIlypeMpm3YUm629jzz0JizzG27+k8892Sa+t889lH1SkU/zKaV7Ymc+89TEnFvGfLVaT/u093keo96EyudiP1DqlpMmUohVqDx1xO8/OF8m5pG2mQ5VT7TxaXJ9WPN8zpFDkbXOzZHkMvbmfg2d+L+J+2/+G/8AMeEUNsRd41gAXJpFuwZNc+tYFL5u23crrZY0WnW+mo1h5mmpp1ZUKVqiDCQqrXkuUWLaRlziYyYyf1ic76e6sJ6+zQQ/aNQjXRcomltscejORlHlrqXX3DQVKZKNPFPUR2SoGeJjNnNur2jsMlD9o1CNdFyiaW2xx6M5GUeWupdfcN7cep359GelTTlHCiFacFk2B9pkuR4LwNDvfxPrloNCh/Wseqc3bbeS1sseHXrfXQZ8tTOlcF51WgjZdOtxJrFm0dpZaaZaD0CVNJRp4ZCeCyVA7QuZs5v1+0RhOf1VneP0/J2AAHVyZ1YUzpScpCONl07yELFmxkcWuWj6iXg+mkylC2ejgZDOswInPNiMotc9X1EipTOWKIp6WO+bG3FkTETsTTdfZ/F3D0CVNJRp4ZCeCyVA7QuZs5v1+0c582W/PP8ATrflx155/t2AAHRyBOh6JB3+JigToeiQd/iYCgZNR/eCkf1vyENYZNO/eCr/ANH8hicvSKx9a1gABSQAAAAAAAAAAAAAAAAAAAATyelqPd8BQJ5PS1Hu+ACgAAAAAAAAAAAAAAAAAAAAAAAAAABPJ6Wo93wFAnk9LUe74AKAAAAAAAAAAAAAAAAAAAAAAAAAAAE87paf3vAUCed0tP73gAoAAAAAAAAAAAAAAAAAAAAAAAAAAATzulp/e8BQJ53S0/veACgAAAAAAAAAAAAAAAAAAAAAAAAAAAEuAq9M+UQYCr0z5RAKgEuAq9M+UQYCr0z5RAKgEuAq9M+UQYCr0z5RAKgEuAq9M+UQYCr0z5RAKgEuAq9M+UQYCr0z5RAKgEuAq9M+UQYCr0z5RAKhPO6Wn97wHzgKvTPlEOMyUoJTJI1TxHcx4ZZZANABLgKvTPlEGAq9M+UQCoBLgKvTPlEGAq9M+UQCoBLgKvTPlEGAq9M+UQCoBLgKvTPlEGAq9M+UQCoBLgKvTPlEGAq9M+UQCoBLgKvTPlEGAq9M+UQCoBLgKvTPlEGAq9M+UQCoBLgKvTPlEGAq9M+UQCoTruiR93iQ+cBV6Z8ohxVylEKaM41V8OTlhkT5gNABLgKvTPlEGAq9M+UQCoBLgKvTPlEGAq9M+UQCoBLgKvTPlEGAq9M+UQCoBLgKvTPlEGAq9M+UQCoBLgKvTPlEGAq9M+UQCoBLgKvTPlEGAq9M+UQCoQ1Ooy6fJuizjPmw556Pm3rHTAVemfKIYHCCmqIYjVHMxS/iO0oW0IusBkz50xXOOdON4j9RezqHxHAURBBGURD6AUUCp3J06qfKxTl3YMNzYbmZRaFm/rHfH2r9rQ7db5PPCs7ebq+X3DJoP7Hke9+Yx81hLOU4ODBdbc+ZF2doy4ytmVnZppY50pPCkUTcdCTvItKF835xZ65jlUlUlDT50SFNgQRW4kOIcV+ZNmejOYkRIJyPCggVvIgd5eGWb+vXU3Ct/smf7v5iG4SYWWdzO3Oar6hhKEh/JcyYjUQqJJtFC7H2OTdftH0PibMKCHPUfocsZZqvg42y7jVgqFRrSibDCl2hETXpsSGHqy3mI9ScdlyDi6nwIVdbw00x7YNld2MjPMjfUyHm08MmcohgUT8CUbvMsOK3LsIb1HkyZSg5FMrrTZ2sOyHmxGf8XePzfx8cMfiXHHn8f0fofg5ZX4cyy4/D9XJDGkp1+ycIMPEa76mZuztr7TFf2Qu/xSpR/wC3JxG+EmhLvYauwVf++/8AKwfqGwVf++/8rB+o5zG9tefmu5zvvz8mVxV/9s/5/wD9x1So5yNRDPT8HLJsDtFtxGzk3X7RobBV/wC+/wDKwfqGwVf++/8AKwfqN6fp+x1/X9zYKv8A33/lYP1DYKv/AH3/AJWD9Q2Cr/33/lYP1DYKv/ff+Vg/UVr6X8/9p39Z+X+jiBJP5SoQ7Upi585zgu7MiNiyYu4Po1SPRPmR/qGwVf8Avv8AysH6hsFX/vv/ACsH6hqf9f2N3/t+7QSppKNPDITwWSoHaFzNnN+v2jPqn2ni0uT6seb5nSKHI2udmyPISVSGr06nzVXG+Jhtu7NATuZFr3jkqSVFAoijT1TFXK2aXs8JYlhdp5ExH3jMsuNaMced7aCH7RqEa6LlE0ttjj0ZyMo8tdS6+4awxEtHqKNPDIT1iyVA7Q7NCbOb9Z+sddgq/wDff+Vg/UbjbJ2ZlJb3XIeiQd/iYoGGkQ1WJNAcFYshzYtmhNsx22Cr/wB9/wCVg/UV1X2T0z3/AHawyVH1rhAjwd7Yr8fqsvg3ddX9QbBV/wC+/wDKwfqM+jpKisTnUYKphTVXlC2eGJ7TOEvDsE226mlYyTd20Kty9QQIZu8mU4mLBpdaRGWepZ9g1h5mjpKisTnUYKphTVXlC2eGJ7TOEvDsGhsFX/vv/KwfqGNvfXcyk7b7NYBk7BV/77/ysH6hsFX/AL7/AMrB+orqvsnpnv8Au1gGTsFX/vv/ACsH6hsFX/vv/KwfqHVfY6Z7/u1hk0794Kv/AEfyGGwVf++/8rB+oz6akqKlQpVp6o0qda0/Z4eWYjLmnzW09Ym27nCpJq8vTDzKNTOX1ionTI2lTsJ1LFybQ/yRauxl6tQlpKjWU86COqXoY7cOZs8JYrHnlkZMZd4ko9OqNTo5yI1eAhPycOHDFfvGZ9bkxkJyyts1F44zGXdayVNJqCeGQngspEDtC5ntDm/XvQ2xF3+wbYydgq/99/5WD9Q2Cr/33/lYP1FTc9P2RdX1/drDJ4L/ALvpff8AzmGwVf8Avv8AysH6jPoKSozaPIjT1TAlHc0vZ4Ym3j6zC29U4JJ03lvSelqPd8BDTv3gq/8AR/IY4y0NVNTOIqw0RWuezQ55CVGkqMVYqMEFUsmwYWJM2eE73hyy6mC27nBJNXl6YBk7BV/77/ysH6hsFX/vv/KwfqK6r7J6Z7/u1gGTsFX/AL7/AMrB+obBV/77/wArB+odV9jpnv8Au1hnVhTOlJykI42XTvIQsWbGRxa5aPqJVUmoo08U9RXbJUDPFskJs5t1e0Z+z1dLy2221Jb/AGfCgO+zLnc0mhzE5ZXtpeOE77avk/suk8jheUm87AfeLKLnXZlrkHB3kKeSGbuqU3lYNbbjMyz0PLsHJLR6ijTwyE9YslQO0OzQmzm/WfrGJtavjD7Jqe2KVXlOQKXzSy52Wj/cJuXTZbFTHqlkr2CpTJRp4p6iOyVAzxMZs5t1e0eKSrpKBRCmQrMCUb4yzCOLEyeHcPRnMstdRoSU9XqNQTqJS3ETS7sJXhQEzkx7mupNn7RJXE6ukVCQu23GUzbt/CKFmIi0zLQxOeVvzaVhjJ8u+/nn7Oqrg5UVieJaom3ro2eTbCTsbc4jbQnGtMTSZtHkz6HA82TdssTnk8TR87v17h12Cr/33/lYP1GfTUlRlKFNOT1TClJLWPZ4Te8ji6/1G9Or27p6rZ37NVVLk1yjxQJ57SpzNMsPqi7DbsHalreMafKVYeHiPu3OzGZa9wxKakqMpQppyeqYUpJax7PCb3kcXX+oU1JUZShTTk9UwpSS1j2eE3vI4uv9RUyu5deebTcZqzfnmmgu+zqhAuh5NNMfbI9XYiKDLXU+rvFdUW8XU+aqw8TDbduZ3Mi17xnqqPUVieKQorF8qNnh2aEnY36j9Qz5KerragnxVtqlNdi8lAez3Fl6oriLq0C5Wdp3JjL3vZsUVFxdLmJcTEw23rWd3PTvHxXPrWBS+btt3K62WNFp1vpqOMtDVTUziKsNEVrns0OeQlo6SorE51GCqYU1V5Qtnhie0zhLw7At46dEnPVa9MAydgq/99/5WD9Q2Cr/AN9/5WD9RfVfZHTPf92sM6sKZ0pOUhHGy6d5CFizYyOLXLR9Ry2Cr/33/lYP1GfLSVFZWJ0EdUaagtw5mzw53w55d3rE5ZXWtKxxm97egSppKNPDITwWSoHaFzNnN+v2jETosfhesVYluzWbtr3XS216hXsFX/vv/KwfqMrg7S1fF5KklR2fH50OAUfNMyLMz9oy82TTceJbt6sZKj61wgR4O9sV+P1WXwbuur+oNgq/99/5WD9Rn0dJUVic6jBVMKaq8oWzwxPaZwl4dg223U0zGSbu2rUk06JQmWp4MWaluaS5Q33ERc49G1HLjLjPkaTO/wB4ot8j1luxEVzsZeoZ6WKuLFEJp6hehjdlODATsX8h56k34iSm06op06mfSFd8qO3Diw4SxmMyPnHutnrqJuV3xFzGa5qtUmnI1EUjg3BZNgbaoXI2cng5/ti07xq0eXJiTmrgn7TNUeUn2HBfaZkW71NoM+loFfF8ri+t/Vs7Pqpdpvqb6uOUxJUaMnkwQVSxDBdiTNnhPCc8sszNzPuCcc6Lzxt6YBk7BV/77/ysH6hsFX/vv/KwfqOnVfZy6Z7/ALutYTTpqcp6OB10nyETlk5kUWuWj6jz61TJWJ69PTx3yo9naJjJ2Nuv2Db2Cr/33/lYP1Hn4U6uq8abIt2q7Cu5IoMbs1a1mP2sOWe/bzTr8PXv5t3jw8aXd+72dn+v/r5//bDhTZWy8TKkibGUzce6HEtvZyLM8iYnH0i4xl01Bsa3lZuJgSMKHqPe3j7zzESNErkcXqqfMuUqcSyG0ittyPM8jycc7e115x2dJO835z3ewo8uTEnNXBP2mao8pPsOC+0zIt3qbQaI8pOhVpaeorKSr42LbcezFDex2lro2fUNXYKv/ff+Vg/Ud8cvTThlj67awDJ2Cr/33/lYP1GfLSVGsp50EdUvQx24czZ4SxWPPLIyYy7xtyvsyYz3aFL+08KqTvXgSvM6wxZk1zs+ZZDrXpcmbR58CifgSjteZYcTbxdRCVVJqKNPFPUV2yVAzxbJCbObdXtHGTS6uq2dUrqOCplXWw4EEVj5HmRsbkwnd1rStTfVtLJUbJT09UlIsRNLuwpWK2zOdp56x3HnmWQ9KlUyVieGenjvlRu0TGTsbdfsHn6akqMpQppyeqYUpJax7PCb3kcXX+o6zqXV0u0KklRxlM226HAghvbIszNiYnGY2ydm5SW93oRk9B4Qfz8Zd2Hhwfi7+phn0efUaqnOOCs2TYPKS9lhO1zNs8ndgrCSoo05VGOqYs1L5Mtnhha4yhPx7Bty3NyMmGr02vQKk0lYnikKIL5UbPC5k7G/V7BJR1M6anOQsjddJ8vCxZOZnDplo2g5bBV/77/ysH6jPmJKijrEmCCqPNX3YkzZ4crIcsu/1DbbLvTJJZrb0wyUP2jUI10XKJpbbHHozkZR5a6l19wkXQ1dLZLlVfGUzXwpOzQQ3sz56ExZ5jslo9RRp4ZCesWSoHaHZoTZzfrP1hbbexJJO7bHlP8A7W/zPzOb+Go0FUmoo08U9RXbJUDPFskJs5t1e0ZKqnVFGnirihXYugZ4MOE2c7NSNtD7BOdt9P8AxWEk9f8A16ef05L7/gI+DvIU8kM3dUpvKwa23GZlnoeXYOE5FVCVpyOsPEd1sWzQ7uQmVJKjTFESs6o0qc20z9nh3GJod3rd2yFW2XekySzW3phJVFvF1PmqsPEw23bmdzIte8SbBV/77/ysH6jPqSSozVCanKKpiyldzns8JNYRRdX6hllddjHGb7tulouLqfKS4mJhvvWs7mZ6d4z6apkwp1NcUR4UpVa8DHFZaZwalq/sElSSVGaoTU5RVMWUruc9nhJrCKLq/UZ66obVYlm1zGTTXxYtktsZjLJnNz7BFy16dlzDfr3elo6adKTnPWQMuneXics2Myh0y0bQYta+0agtQxcopl2bHBozkRx56aF19wz0vCGozVEMCipYEo3eZgQxNl2EQ4oUSvhDUI5k2Z2Ys60t3I2yyfRshNzmUmOK5hcbcsq9Nwml06anlwLp+BNN8GZZFE2ZXZF3ajzNWqXGNPQYs7EUy8TF3WZzJuptC6hty+Ck6UnnSIKk0qdbiQ4BZsbl1jPT0VWlqCzi9RcpRWWbhFfeWepsTE4ZzK3t3MLjJ37K+MqvU+WpM7/eJ7YOR6i3oiK52M/UHECuq8pUIdlUw8+c5R43ZkRkULERF63BHCrkcXpafV7kynEsi2YittzPI8zzcauwVf8Avv8AysH6jZOrvupt6e2ocS7V+1lG3W+T3MKzt5p5vl9wrQ01JTr9kk4eI128ZuztqfrMSbBV/wC+/wDKwfqGwVf++/8AKwfqOk456XO88dTWAZOwVf8Avv8AysH6hsFX/vv/ACsH6iuq+yeme/7tYZNO/eCr/wBH8hiRdGrp1m18IMPEe36mRuzPp7SGUnm1efUFkykqdqusxJ2HBBdlllFp1l3CMs+Zw6Y4cXl65d0SPu8SEyqt05GoikKFFk2BnhsiNnJ+ovWMyfT6urpMRVCoWXc+TgwGzRZbxH7DHyl4KTkaiGenqVk2B2iwCNnJus/WNuWXpGTHD1pLr1RqqedBTENk2C15mNCdrn2RETuxjlxLV6v+1lGDheT3IInfXmmXYQ1dgq/99/5WD9Q2Cr/33/lYP1E9Nv2t38ldUn2dT83JLwXp0pPDAol480neZdFC+fYRjrXPquBVOdsV3JaX3tDr1NroGwVf++/8rB+okqlLq8+nzZfGO1XNyOBBBdmXW+Xb3DbNTjFMu8ucnoRk1H94KR/W/IQ5JZNRWJ4Z6eu3yo3aLZISdjbr9gkrCSoo05VGOqYs1L5Mtnhha4yhPx7BuWW5vRjjJdbemHnqtslO4QIF03k8TExY8zdoCIsu/qFewVf++/8AKwfqM+vJKjKo8+NRVMeUVry9nhhfeLrIZnbrsYSb7vTAMRLJqKxPDPT12+VG7RbJCTsbdfsBVJqKNPFPUV2yVAzxbJCbObdXtFdXG9fsnp51v922MmqU2kcquqEnsvjuj9RFkR+wZ6WKuLFEJp6hehjdlODATsX8h56k34jkuQcXVCBcrreGpmPbHsruxER5EbaGQnLLc7Kxx1e7jNT1GpT5KiZBxqhgusieGRe5MfrJjL8PWMsoppppMidFcUm7DhYisc3PPrcaS+qHEjmFDXNqPLktksuzLrbLt7hlyppdxjMJjbv1VncpNejrDDaQGlxIDaNii1Jh9DvL5hDs4OcyJHGrIqbBss9P5TM43uLLnZaP945y0EmFPOgjK+bHbhzMysY88utxjK0s5TWVuDBdbY+ZF/D6xup5c6XdjT8Z2bcKFvuEf28fZf8Acy93abPmwUeUhgiaXLe7It94nL2MIoYShIVTzIpURmJh9j+hk/tvk/1tv9x/JU6ainFPkRNEXqLsbr9o9BS5MquSTjqc/bI5fNgsOXhu75ws7sXsYedmzCghz1FtJggQTJS1Wq2Uo3wjw77mcj00Z+vtE/1vw/h3HqyX/R5/EmXTi9yMnjLjPkaTO/3ii3yPWW7ERXOxl6hy4vqFRkNUFWHKmc9LhwmzHlvkfqI/wGjgKvTPlEPlc19LiP4hRbLfMmzMZTNbFnW23s7ZaExZZCsQKopqNPFPUL7JUDPFgkbObdXtEcmCuK7sWdsFum7BNvfwb/UNycQ1bzVSqrSZSiJInLHXEzSM4XyfnGTaZjlxbxny1Wk/7tPd5HqPehMrnYj9Q7pafNRp4ZCdTZKgdocMjZzfrP1jrgKvTPlEGt9zq19lUJFy3ZbJcqXjKZr4Um629mfPQmLPMQKl82UoiSJ1eOuJmkYZQvk/OMm0zHxMlKKdMM5anaKgr0hsKDFt/CFoT7wuXs2Y+76mTJ0KiSpVSL10d2yI7yKxiaPfLI3LPP2EKkqacoUQrV0Fk2B8GS5HguTRbxc58jz0H8S01QnmTJxrb585sSZhEVzZFk7Fl2CSWoqa6YWxzWSR81ZbD1a7h56kZfiJ1rv55+Td77eefmsVVaTKURJE5Y64maRnC+T84ybTMEtJkylEKtQeOuJ3n5wvk3NI20yH0lp81GnhkJ1NkqB2hwyNnN+s/WIZaiprphbHNZJHzVlsPVruHnqRl+I2/Vk+ixUpnKFESJDHZNgbGnMR4Lk8O6fOfMstAoyOFOmObEd8+d5WYzXMZkWWhMXYPpLT5qNPDITqbJUDtDhkbOb9Z+scSmRJaftE1ZhSYdeSubNvbqN161m/SKly3ZbJcqXjKZr4Um629mfPQmLPMKWi4up8pLiYmG+9azuZnp3iKloVsEuJSpnYaye2Nuwm7OUOmWnYLsBV6Z8ognPNLxxFQCXAVemfKIZi9aokzJkqBdZDJbaJ2CR4Ltbu/wAT6ZaDbZIyS26juu+0ahAhh5RNLfbINGciODPXUurvGsMKg0hQhRuceBPmeUhYotDNuttD6h1qkxbIlwyUyy5ZOfBgwoSuZjizPIsu0TLqdVVZu9MfS77RqECGHlE0t9sg0ZyI4M9dS6u8K59awKXzdtu5XWyxotOt9NR3S0+ajTwyE6myVA7Q4ZGzm/WfrEMmUoV1xSU1S8SG3BisLK+He/7Nxlnv6tl9vR3UfWuECPB3tivx+qy+Dd11f1DWGFRZShXLmVMlOHEra6Cwja14df8A2GngKvTPlEKx7b905d9eyoZ1eUzkdHnz08dk2C1omI2eIi6/aO+Aq9M+UQwakoUS1k9Sc26Kl22laRX4hEXc3f3BndRuE3VqVNJirEMhPBgyqW7QucV+JC/Xo3f3DbGagpqhCjlppa14YHY8IuszPt9YowFXpnyiDGajMruqgEuAq9M+UQYCr0z5RCkqhOh6JB3+Jj5wFXpnyiHFJKURJoDgVWQ5sWGRtmA0Bk0794Kv/R/IYswFXpnyiGYglKDrlVIlLRFg3RWFvbpicu8Vj2vnq3QEuAq9M+UQYCr0z5RCkqgEuAq9M+UQYCr0z5RAKgEuAq9M+UQYCr0z5RAKgEuAq9M+UQYCr0z5RAKgEuAq9M+UQYCr0z5RAKgEuAq9M+UQYCr0z5RAKgEuAq9M+UQYCr0z5RAKhPJ6Wo93wHzgKvTPlEOMuUoNTOIlTRFa54ZZ5ANABLgKvTPlEGAq9M+UQCoBLgKvTPlEGAq9M+UQCoBLgKvTPlEGAq9M+UQCoBLgKvTPlEGAq9M+UQCoBLgKvTPlEGAq9M+UQCoBLgKvTPlEGAq9M+UQCoBLgKvTPlEGAq9M+UQCoBLgKvTPlEGAq9M+UQCoTyelqPd8B84Cr0z5RDjLlKDUziJU0RWueGWeQDQAS4Cr0z5RBgKvTPlEAqAS4Cr0z5RBgKvTPlEAqAS4Cr0z5RBgKvTPlEAqAS4Cr0z5RBgKvTPlEAqAS4Cr0z5RBgKvTPlEAqAS4Cr0z5RBgKvTPlEAqAS4Cr0z5RBgKvTPlEAqAS4Cr0z5RBgKvTPlEAqE87paf3vAfOAq9M+UQ4zJSglMkjVPEdzHhllkA0AEuAq9M+UQYCr0z5RAKgEuAq9M+UQYCr0z5RAKgEuAq9M+UQYCr0z5RAKgEuAq9M+UQYCr0z5RAKgEuAq9M+UQYCr0z5RAKgEuAq9M+UQYCr0z5RAKgEuAq9M+UQYCr0z5RAKgEuAq9M+UQYCr0z5RAKhPO6Wn97wHzgKvTPlEOMyUoJTJI1TxHcx4ZZZANABLgKvTPlEGAq9M+UQCoBLgKvTPlEGAq9M+UQCoBLgKvTPlEGAq9M+UQCoBLgKvTPlEGAq9M+UQCoBLgKvTPlEGAq9M+UQCoBLgKvTPlEGAq9M+UQCoBLgKvTPlEGAq9M+UQCoBLgKvTPlEGAq9M+UQDrPmHLgeHXqHOGOZKmwwTIryjdjYiZh/VRbhRdg+ZsRTFEooc2d/uAVAAAAAAAAAAAAAAAAAJ53S0/veAoE87paf3vABQAAAAAAAAAAAAAAAAAAAAAAAAAAAnXdEj7vEhQJ13RI+7xIBQAAAAAAAAAAAAAAAAOc6TBPlHLmw3QRak7CXilD5j44v1Fw8tWuE0cieclFrDrH25Eehl7RGXw8MrvKSueXwvh53eWMv4NvilD5j44v1DihD5j44v1HjPpLV/S/lwfoH0lq/pfy4P0E/2fhf9Z+Sf/j/AAf+k/KNOuUU0ZmoSlyXXD/LoXWeeZjBnT7oWLIusVHwkqxkxq/lwfoMRVOm4xRRTmKL/wBJZMOl3Jw74yb5ehV06bTF0uQqU4KWN7Z+GUTsTnukb6mw7pTS09RDIq+/NjfEhzLZ2Jy5vOuctNBgpqwtm000EU36vD/DbDnm+rPqP5DV10COOnzJ9ySFnKyEmzu7H1HLpy3uV16sdaserkUMqjJhVJV+HJmc2HBdmyPMz7SHCdRKhKNRIJNtkMVuHOxIZbdZ7r93cPMwVFdIVEtJQ07ztkO7k2jMeWQv+lFal+UVPCWseHB4MLx3LvtUWyzWtxxlz7S7SHaJCqOnmvwnk/z3Flm2muozpq5RUF01ROnXmbOdpE+Tf6CeXMmRQwEcecx2Ni3WHr+L/V55/D6Z3eX4f9L8PHPqvZ6KYS6kqJMdTT3yo7ml3wlcxdsLszkCpUnmp4lKdXgTTZkeGcTZtzz+/wDAY0dUqkKMqcSh0x6QWQ553as+oK64uVzICqMePhvaTQws+uhewfLv9Pj7T8no/s/0/f8Atz8o38NTTOWqxf7tPly3Ue9C9rOR+sdKeuWykUuNTVNikRvgHs8My9jO7TMmPt7Rh0xcigOZCqR7W7WnixS21fT/ALyHpeJaRV/2SowcLym5HE76c4y7DGY/DmN+Warrj8L4OHzY4yfWSNBLUajEnhNOk4xlZspxIZV+f8hlk2nc468dbL+1k+w3eT38W/t5pZNl94yl1AV8YQKpsPGl74sLlJ0IiLN/DsGeqq1RpiiJInLYpUtmkbsyxyfnGWbu/eOtzuPfzz71TDHLt559z2CGpJKjfsk7Ew2u3TJndtS9RiseOmV6nVVRJgqaGyVBc0zGiO1y7ISJ3YhWll0OaohgpE/AXG+HMsjibLPKLLR9Rc+JtF+Hp6YBk7BV/wC+/wDKwfqM+oK6jVU6unQUuybBZiHtEJ2uZRF2O7doq569EzDfq0EP2jUI10XKJpbbHHozkZR5a6l19wIftGoRrouUTS22OPRnIyjy11Lr7hJVOEqTi+bxer+s5WcmfaT6k2jjWpeycXyuL+jZ2a9pvrnq4yat1vzz/CrLJuzzz/KsAAdHJOh6JB3+JigToeiQd/iYoAZ1eUzkdHnz08dk2C1omI2eIi6/aJakmkwp01DTwYUpVc0bnFZaZR6Hq/tHVR9a4QI8He2K/H6rL4N3XV/UFD+tY9U5u228lrZY8OvW+ug53m68+v8ADrOJvz6fy1gAB0cgAAAABIuW7LZLlS8ZTNfCk3W3sz56ExZ5jLdNk26qlMlGninqI7JUDPExmzm3V7R5+g0mSvo8iNcePKK7Bl5w4e8d2ZHm7FroNDYklO+06hMxFMvnqbTJ33S3Sy0Mi0GfQadOWUeQShXehjudNhkTtEf8ZG+pP+A53nKbjpOMbqleUzqhR589PHYhgtaJiPaHiIuvOG0y7x6YZNR/eCkf1vyENYVjOanK8QAAFoBk8F/3fS+/+cxrDJof1XHpfO2K3ldL73i06m01E37UVPs1dJ6Wo93wENO/eCr/ANH8hi6T0tR7vgIad+8FX/o/kMMu8Me189WsAAKSAA89wiqSSN6XNnYeJ5WbaZ4TNEWTZvpkeQnLKYzascbldChbtdQRqk0vEw79lhubaXJo8z5lvr16h2lqZKBROkQR7bV5luJCxy8Ricv/AEk0J97do4rkW1WVCtzMFNKd0tt1jtDz4czc2P8AAdkqaoxJ4ZCeDiiVJdoXhn3ub9ejf6+oc+dunGvPPySKpkleoilLpGOuJsFBecOHk8XKFkbkRRZ6aBXqdOho8+euV7XNlW4MWGUux4iKLQ83y17B6BKmko08MhPBZKgdoXM2c36/aOwro3OU/wBzV4BicIE0maoRT1kDoZN+PE55ORFDpnq2g68HeQp5IZu6pTeVg1tuMzLPQ8uwda8mnLKPPkJ4L5sdrQuRO0RH1+wbfmxZPlzKCpnLKPInqI75sdzxMRO0Rl1ewcq59VwKpztiu5LS+9odeptdBy4PqZM1QtkI43QybMCFjycjOLXPV9RthPmxL8uTJrn1XAqnO2K7ktL72h16m10CufVcCqc7YruS0vvaHXqbXQODvIU8kM3dUpvKwa23GZlnoeXYOVNTSYk6mhqIMWUlteNzhvuM49C0b2ie/wCP7+fsrt+H7efu1VSmSjTxT1EdkqBniYzZzbq9oxJO107Z1y7k8S7b48jdspeRe0ub3jlT1M6uJ0kidHjyiv26Fih6zOX2dn8PeNuqbJxfN4w6Nlfr2k2merDd9U3PPP5NdN6b55/DOVQRL6xGjIsRITbXBp/C8GeupdXeNwYXB2JQatfCul2rIcPFiuI7sjbIsiybQborHnlOfHAAAKQkqi3i6nzVWHiYbbtzO5kWveFLRcXU+UlxMTDfetZ3Mz07xIu+0ahAhh5RNLfbINGciODPXUurvGsJnN2q8TTJ4Ufu+q9z85CulouLqfKS4mJhvvWs7mZ6d4yeEiLjGoU1LiYeJi71rsxEencNtUpko08U9RHZKgZ4mM2c26vaJn2raq/ZkiSvKZyOjz56eOybBa0TEbPERdftGf8AVJlP8zRJXtix3P8A/VDbH9/sGfUpk5fWE0pRIx5pXOgvKHD3SPyhau13q0HoEtOnQqIZ65Xtc2U+DFhlLscmi0PN8tewTu5W688/9VqY4zfnn/jlsSuo71QmYaaZz0VpGzacoWepFF+A1gAdZNOVu2TO+yqgoXTd5MptxY9MG0mLLM4nM+rQawDJ/Yn/AA3/AJfxiiuiPuGfZ+5v2vvKX9mYVLnevAm+e1iiyJ7WdszzGgqUyUaeKeojslQM8TGbObdXtElelyZtHnwKJ+BKO15lhxNvF1EOSH67UI5yvdUpmtT67PcRke8WUVxER+oZvXyxut/NTi3jPlqtJ/3ae7yPUe9CZXOxH6hykKZKOsVqeojslQYDxMZs8LdXtGqqUyUaeKeojslQM8TGbObdXtGJJlYfCBOqVprVK262HEfAsgY8yyiuJvYMymrNKxu5dsqlwzKSglVaGZiQTHukWs7GcJb2fa+g0EUuTKUUGBPPx5RbQ0yw4Xy7DEU79y0/vf8A8wWrJcmjVinRxz7EMGLhy7DPCeHPPMzcz7hznEntx+7pebffn9mqqTTk6iJahgvmxtjSXIsZiaHePmtmeWolSqZNPTwz08d9IjdomMtnY2696K6I+72DbGSu+pVCCck3lKl7k+m0WkRFvHlDaRmfrHXKa5jjjd8Xzzzh1VKZyhREiQx2TYGxpzEeC5PDunznzLLQVpU0lGnhkJ4LJUDtC5mzm/X7RiUubxVT5UzadqpsT8th2YOZ9WcUTxG3qYV/tv8A4b/zHhFDbEXeMl9fVtx9PQ/bf/Df+Y8IobYi7xrAAuTSLdslR9V4QI8Hd22/H677IN3XRvUNYZPCLkKea6VuqU3ko9bbjIjy0PLtGsMnext5krOVUmTNURK054C42afnE2Tc0zbTIZUtTOqaedQ6nHgLjtaNiivzv0hyJiIusemGdWKTJqqcoIzsmweTmZna5k+Tk7sJyx9lY5eldqWt4xp8pVh4eI+7c7MZlr3BVEXGNPmpcTDxG3rXZjI9O4eZo9WnUZQdOqZWSoNDyPCcji/hI3dy68ht1z61gUvm7bdyutljRadb6ajJlMseW3C45cOVHmTqqoOoqpFkqDohXkdrkcMejO7dZewbYyU/1XhAsxt3bbMDrvsg3tNG9Y61hTOlJykI42XTvIQsWbGRxa5aPqKxupynKby4cuncIP5OLe/ExIPwZvW41hiJa3Q0aeGQnUWSoHaGyM2c36y9Ykl16o1VPOgpiGybBa8zGhO1z7IiJ3Yxkzxn3quGV9OFKGXHTlaKnTSeGC/Bm+dcjiiy/hZ2zPMWVhTTpScpFTjaVO0haLNjI/4e4ebXU+uLyghXFdNhfBg3Cu/mzI8tC1GpS6BSJ9PlTLdquflnjguzPqfLs7hMuV+WT822Yz5rfySyeFmBT0+LDtSmK7Fzstzy6mPLs7BxlzK4sUTqjTJGFKVWuV8ET2lb/F7D6hWqmSeCqiKNPIxZStml3mWHYXabu9w6rkWy8H4KNKmYyma+EVtt7RlEfqJi7TE/NeLe3n6r+Wcyd/P0Z6Wgzq4nhqKhc02c7lgl1Hb1GXZ2Cuj0SnL05rY07Sp3k5N8XJsZke8+bs/qGrWFM6UnKQjjZdO8hCxZsZHFrlo+orSppKNPDITwWSoHaFzNnN+v2i58PHaL8TLTlVFvF1PmqsPEw23bmdzIte8ZPBVFsu1TJUzGTTbMKdbbe1z5akx5ZiuufWsCl83bbuV1ssaLTrfTUOC/7vpff/OY3vn9zO2H3tYZPB3l6eS6bvKVPlY9LrTMiy0LLsHWvKZyOjz56eOybBa0TEbPERdftFaVNJRp4ZCeCyVA7QuZs5v1+0V3yR2xZVQTSUyhXPWQYqFXZjxOZYNhEUOmcTm2mgqpqmdEoUolEeLNS2vOYob7iM+aWjaBWFNOlJykVONpU7SFos2Mj/h7h5VKpnQqIUVOj2ubKfY5zFLscnj3T1fMs+zIc8spjk6Y43LF7sSLqkkp1m1zsPEe3dM3Zn0L1kMRKkqNco8MaiqNKnO8vZ4eqLtJuwbaGmpKdfsknDxGu3jN2dtT9Zi5lcu0RcZj3qTjRXP5Sn07ak0XMnY5QXduRk5ZuXcOSqj1FYnikKKxfKjZ4dmhJ2N+o/UNsBvTvudWu0ZyWiU5Gohnp09k2B2iviNnJus/WOVO/eCr/wBH8hjWGSo+q8IEeDu7bfj9d9kG7ro3qGWSa0S272uXdEj7vEhQJ13RI+7xIUC0AAAAAzlVbpyNRFIUKLJsDPDZEbOT9ResZ/0nx6hstPR7VdzIsWy7JzyMsuv7hNzxnquYZX0V8HeQp5IZu6pTeVg1tuMzLPQ8uwOFH7vqvc/OQ8pOr6vjBQqSRbPj23QsUfNJizMvaHGVXq/1HGxsX+C2CF2z1YuwcP7s6emO39q9XVXu1SmSjTxT1EdkqBniYzZzbq9oylVboaxPFIUKL5UbPDZGTsb9ReoeZQ0XHp8a5Wo2VNC1sdl92ZkeRG5Zt94rQoqRvy5UzjRTG2FJtjk6O+emmefYN/uZX0Z/bxnqkk19Wlp6dKkiwcK66Jiivc3LIyybMfUulrVkZLaYhwpEfk4cWGJmyPnG+pGOiWozqAohkGksmwPtMOIR4rk8PUdrP1aglrdcWKIZCdRfNjdobICdifrL1DlxeMnTLHcupNX39VvEymRT9qqFQ2W3nw4JR25sWZHn1feJeNkKXkdm263+0YkUq/r5rZNp3CFVLnL08VROfjzSbaSsKHDzth9rt1FkOSFFt18uVM+s5YUm3ymr56ExE+eoi4Yb1jjHCf0f9PreWE/KPjblPnPhIdJq4psmRDFK34LsSO7yj6ZdTBOUzDlLNhk4KSZZiSrrtNMzz1cxmpqlORKiUJ5zRy+bulm5MepesV8P4WrvGNvwf6fC7mEl+kjRlz7Ye0hpU+VJk4U+qT8JPG9kFhxXs5HnDmTGw80uqSxSsmTp8zlImuyLqIi6iFKZZPQTpc6RM+sQvabF7D1y0MeveXojWPq9BWJZxJyV0xNYhg1n4j3uZFzYsyY3IJclKaeccC7HlFbiKcI4dnzy3P47tPVqMNfVVy6CGNdOus5kNsJWuz6FnoQ6cf1OOdLUKVbzk72nhw7l2R6Fm5CenLfdXVjrWlqZEqVpoYjj3577PLYuWY97P+Ftc9RwnwzEU+OROhaOBnJyycn6vaOUuv1SQonKIZ7T1Ft0NkOdpMXU2glmLVK5ZOnKonmna+RdjdXsHq/pvjZfB4vMeb+o+Dj8bmcNmm0VXUjgmHDZImPyzkdrP/C76kw9fxQh8x8cX6jzHB2uNV1JLD3ldtsf+zCfURewekVVaTKURJE5Y64maRnC+T84ybTMcvjZT4t6viRk/pvh2THpl/B98UofMfHF+oysNDU+RpJf7xRvcj1luxNc7GXqFvFvGfLVaT/u093keo96EyudiP1DWHD+z8O/8Z+Tf/j/AAJ/wn5Rl0+hpkccufGWKrgd52cLu5c120NhqAA7Y4zGajp9AZypTOUKIkSGOybA2NOYjwXJ4d0+c+ZZaDliq6rylPU7Kmh5k7DKPG7cjY4WMjL1uHk/suk8jheUm87AfeLKLnXZlrkJt2uTRtqSnfZlPl4imXzE1xk77x7x5aGZ6jrLlyaUnnK1k++bHbjz7DK5jaHdJ2ZyLIcttSU77Mp8vEUy+YmuMnfePePLQzPUdUtJkylEKtQeOuJ3n5wvk3NI20yGTfp/4269f/fPNuWxK6jvVCZhppnPRWkbNpyhZ6kUX4DQVKZKNPFPUR2SoGeJjNnNur2jkuqSSnWbXOw8R7d0zdmfQvWQ4pU05QohWroLJsD4MlyPBcmi3i5z5HnoN7cTuzvzezlhK6rydQTbKmh58nEKPG7MyY4WMiP1uNYAFSaTbsGLRJW2yZFRnG7XYEtvJawxZlznbr0HSd9q1BQhm7qZNbiwa41xOWeRwsZdWouQ9Eg7/Exnet+zPqoABIuW7LZLlS8ZTNfCk3W3sz56ExZ5jbdMk241JTOhUJkSePCmqrmnMUVlpEfNPV9BKlTSYqxDITwYMqlu0LnFfiQv16N39w6/sz/6ypKv6eNb98MLQn3sK6Wi4up8pLiYmG+9azuZnp3iNbvK96nHnnZ1VKZKNPFPUR2SoGeJjNnNur2iSjpp0pOc9ZAy6d5eJyzYzKHTLRtBypf2nhVSd68CV5nWGLMmudnzLIawqc8pvHCSqLeLqfNVYeJhtu3M7mRa94z1UudQ+C8UCee82SzTLC64+w37R1XfaNQgQw8omlvtkGjORHBnrqXV3go+tcIEeDvbFfj9Vl8G7rq/qE3nf5KnGvzaCVNJRp4ZCeCyVA7QuZs5v1+0dgAdHNJVFvF1PmqsPEw23bmdzIte8ZMlF0ejQzNoTSLtsK2znb0Hr17D9orUfWuECPB3tivx+qy+Dd11f1Bwd5enkum7ylT5WPS60zIstCy7BzvzZadZ8uO2sAAOjkAAAAnQ9Eg7/ExQJ0PRIO/xMBQMmnfvBV/6P5DGsMmnfvBV/wCj+QxOXeKx7Xz1awAApIAAAAAAAAAAAAAAAAAAAAJ5PS1Hu+AoE8npaj3fABQAAAAAAAAAAAAAAAAAAAAAAAAAAAnk9LUe74CgTyelqPd8AFAAAAAAAAAAAAAAAAAAAAAAAAAAACed0tP73gKBPO6Wn97wAUAAAAAAAAAAAAAAAAAAAAAAAAAAAJ53S0/veAoE87paf3vABQAAAAAAAAAAAAAAAAAAAAAAAAAAP4ZOTGP5DBDDzSYfQAAAAAAAAAAAAAAAAAACed0tP73gKBPO6Wn97wAUAAAAAAAAAAAAAAAAAAAAAAAAAAAJ13RI+7xIUCdd0SPu8SAUAAAAAAAAAAAAAAAAAPymKI44jiiNzMfqw/KAAB3lo581PMnwQPLltdE5ZObEPlOnmqZhS5MN0R9TkXiA5CRd/B3i2ZLilRnBGTRFqQ4Td2ZLmHzYXc+wZWxxPk5kRlzZTND7fWKI4LmMjaItD7BPL3ZcmYfNhuc+wdpG7dK1s6+1whXOVMwyY8oS1L+T9XH1DCUMJRyCcj1h/m+8WwU6KdSZy2CNo5FrQtrdE3aIJ5FFJimS4sotctQHNLDHFfZHbo+TuBx2XE1kUDWFqz6jpBDLnzpkRlcWTdQ/sJ4MyM5sXOZjbUY11mwYks4HZ+sII7nIyaItS7BxkyzKG2GOyMufk/sH9ijumQZcpC+52943bNLaQiKZVpRQp9pI35C+y7dP+Lq7RufRjHp+1U9ZtV3MhwrLs2PMzy6/uEXBSIo68lihNyO/8sQ9kqTTk6iJahgvmxtjSXIsZiaHePmtmeWo554S8umGdnDz8yrVylKJMdTK+VHc0vcK5i7YSNmchoIeE+1XzJqPBTSmxZ2LdY7tkzm55ZDQlzJNVTzkiyRZNgtx5F5na5vDvEzuxHkMWqcE/KzqfF2WJ29hHvGftMTZnOcbuKlwy4ymq6pYqdEohkUGobJNmvfDgxTL2Jy5+jZ/eOq5Irn2SVdM4ywXtUY5SbnYz3S06i7hiy10lYnnJI1nFyHdw5GEc183Pe11J+8aHFtXpnI0mT/vFF0HLdZbsRnazmXrEy7nb8v4VZq9/wA/5/8AXFVLp0pPFUaDPwpqRrysiN7ztLn9/UO05FwiS1BRMSTMbFtunWy4b2LLI9GzISbbxjUNlnS+OG8hFds7ZPFkXs6+z1jqqU1GlJ4iKPi6VlsyZoZt2e9v5szvn2sM3O/7eabq9v3825fSe+obVOR4mH5CHFbCcmizIs39eg0FUNOiURT69T9kmzWsixopl7Ex8zRsvvHWl1TAp8qZxdstNhflse+3M+prj3su8dktJp01PCrpB4E03w5+9E2bHuxH7SzFSWzvtNsl7aSJYqdEohkUGobJNmvfDgxTL2Jy5+jZ/eND7XQ/4pf/ALEnDbxd+5hyVU6oxJ4iUK+MZWTpsOGVfn/OR5Nr3MM/ZKQl/a1M2G7yfLxzb+3m6Nl943mfTz8Yzi/Xz8KvSVNSmTQRrUGAkhe6fjFFbnlukT6sQ7fSWkel/Lj/AEE1OT1FShlzk9aaVE7fVYe0y6x81RbV6dT5sOHiYbfXboCdzL/y++38RXVZN+fonpluvP1cpamdNTzlqOPDXVO3AksRthm0W8eWjnmw9AlTSUaeGQngslQO0LmbOb9ftHj0KRJHeuV0zDpsxrY8czwmcjyLeN4m9gr4wSSOTp9c2VNDzJOyHHb25mTnm594nHLXNVljviefk9WAydoq6Xkdi263+0YsEq/r5vU2ncHHWy/tZPsN3k9/Fv7eaWTZfeOvVPVy6L6NYBnJa3TliiGQnUXzY3aGyInYn6y9Q5Yquq8pT1OypoeZOwyjxu3I2OFjIy9bh1T05Om+vDqqUzlCiJEhjsmwNjTmI8FyeHdPnPmWWgS01OoaedPggwJR24kTxRdbF29o7fVKRT/MppXtiZz7z1McUqacoUQrV0Fk2B8GS5HguTRbxc58jz0Gev1b6fTzz6MqvJpyijz1q6CybBbgyXI8F4iKLeLnPkeeg9MMnhR+76r3PzkNYJNZUyu8Z57MlP8AWuECzG3tiswOqy+De01f1jWGTQ/rWPVObttvJa2WPDr1vroNYbj22zPvoAAFJBk0794Kv/R/IY1hk0794Kv/AEfyGJy7xWPa+eq6T0tR7vgIad+8FX/o/kMXSelqPd8BmU1TJhTqa4ojwpSq14GOKy0zg1LV/YGXeNx7VtjiqUyUaeKeojslQM8TGbObdXtGftquo7tPl4aaZzFtxGza8meepHD+IkXbJRbFyv61UontjzgxNCPInhJoTL7hly43CYc6ouW1eZZLlS9hUxPhSboJuPo+ekNpZ56uMrg6ixmmJJn1n+Kdb0XVsjyjuJy9Q0KamnVlQpWqIMJCqteS5RYtpGXOJjJjJ/WPTCJj1Xqvnnnu6XLpnTPPPPZnJaTJlKIVag8dcTvPzhfJuaRtpkNEAHWSTs4229wAAaxk9B4Qfz8Zd2Hhwfi7+phrDJ4RchTzXSt1Sm8lHrbcZEeWh5do1hM4tisuZK8pRfs6oIkMPJqZl+2QauxGcGemh9XePVjyla+zqgtXRcmpmWbHHq7ERR5aaH19w9WJ+HxuL+JzrJkrvs6oQLoeTTTH2yPV2Iigy11Pq7wq3IVBAum7qZNiYsettxERZann2CuqIuMafNS4mHiNvWuzGR6dwyVC3jqno0uHgcYX7112Hhm+mTu3qDLjcMedUoa3HqE9VOl4HGFuBDdddhkZRZlp3sK532rUFCGbupk1uLBrjXE5Z5HCxl1ajPmKZ0pPJWrI8RdTLseSxE+IbQ7xZaMeTjbpaLi6nykuJiYb71rO5meneMx54882Zcc+eaZlW+qq4qpzti/8rS+8ih16m10G8J5PS1Hu+Ahof1XHpfO2K3ldL73i06m01F9r96O+P3NYcVSmSjTxT1EdkqBniYzZzbq9o7DJrn1rApfN227ldbLGi06301G5XUZjN11o6adKTnPWQMuneXics2Myh0y0bQaICRct2WyXKl4yma+FJutvZnz0JizzDjGHOVYkUuTK4ULqion4UpJhuVhm98FvV+g6/W19Q8ypleyLYnL7pl5F7oyuDtFVz2XSlGy2+SjsKO7UjyfLv7R6VVMk0OjxRp5DypLNLvPri7TftHHHdm7xO7tlqXU5vbzz/cvBmXOmp5lRUT8WarZysImsM4er9BtiSlouLqfKS4mJhvvWs7mZ6d4rHXGakjlnd5WgAApIJFy3ZbJcqXjKZr4Um629mfPQmLPMFy3ZbJcqXjKZr4Um629mfPQmLPMEKLZb5k2ZjKZrYs6229nbLQmLLITbviKk1zWTS5WBUJUtam2W19hk4l9uR4mZa9R73bkK+EXIU810rdUpvJR623GRHloeXaNBUmkrE8UhRBfKjZ4XMnY36vYMSTN4y2dKrU4yabdbFh27W2Z5FnBaZF7RFmp0rl3epXS/tPCqk714ErzOsMWZNc7PmWQVH94KR/W/IQLvs6oQLoeTTTH2yPV2Iigy11Pq7wqP7wUj+t+Qhvpr7j1397CnfuWn97/+YN2o/vBSP635CGFV+Ql1BDK3UybDwoNbbmM89Tz7RuqPrXCBHg72xX4/VZfBu66v6hE9vu/dV9/v/Y/Yn/Df+X8Yoroj7h1pqadCoUrVEGFNVWvJcorLSMucWr6jkh+0ahGui5RNLbY49GcjKPLXUuvuGfLUzk1YnUNHHgSjtwI2KLB3b4sj5z56nkK3Jq+nnnnE6t3PX188/mtUmkqKxEaGCxdA2MpczwXh3dw8onJyy01HFCt4tvlzZeCmlNiybrtkd2z1juM3y0G2lTSUaeGQngslQO0LmbOb9ftHJci2qyZKmYKmU+FOtusdny0NyyzG9N7zv555xnVO17eeec1gPPIVvFt8ubLwU0psWTddsju2esdxm+Wg9CKxy2nLHQMngv8Au+l9/wDOY1h5lHW6dKrFRnxqGlTsLDisizaFj6hmVkstbjLZZHpgGIqV1yanigT0vAmmzTNogibPsMFVHqKxPFIUVi+VGzw7NCTsb9R+oOr2h0+9cVmyJahUONt1Mtw8PU77Cz5uZMbDzVHq06lKDjgK+VH5SXkVzEbZsbM41eEFJpyNQiggPZJU2/Emb0xmImyf1/iPYjl03LL2069Uxx99vE7bV61UNqp8u3ZuZDdAeHcTHmbO7GNCj0mTVU51GpntM1RoWcFtpnD/AAmTuxdQkrFOkmoKRArwkKTykOGZ7PeRGXW8dx/cNChrcCoT6ZOl7LbbgJrr7cjii3i17cz6xmM+b5m5X5flayGmpKdfsknDxGu3jN2dtT9ZisAHokk7PPbb3Sz+nJff8BGh+zqhGhi5NNMbY4NXYjOPPXU+vuFk/pyX3/AfyqIuMafNS4mHiNvWuzGR6dwyz1jcb6Vn8IJc5YoRU6CfhSlV+IdhRPaRRF4doUeZOqqg6iqkWSoOiFeR2uRwx6M7t1l7Bnp1quftipNLwFNQs2WG4orsPKPM8iy7W9Q6xTJPBlQujKQ0qdh7NLvPfYt7PNmu6xy3z1enmvPq6646fXzfn0aCf61wgWY29sVmB1WXwb2mr+saw89S6kkS0+Uhp87blML2QWnKvzMzzMmJif7hL9J1dR+q09HhqZnMixSNmzPIybQjFTPGRNwyt4OFH17av4OLbPXiYjfczetxtKq3TkaiKQoUWTYGeGyI2cn6i9Y8fJRK6vUE8xXMt2262daRvYWeRN2EQ9XS6Akp2FMtxFMt+Wcyd36nbQ2E4XK22RecxkktYkyo1GuKJM+mJMKakueLEhPnk38RF2GK5lBqNVTyY6musmwXNLwYTtc+2Eyd2IaFD+tY9U5u228lrZY8OvW+ug1hWOHVN5VOWfTdYzszktEpyNRDPTp7JsDtFfEbOTdZ+scuEVN4xp54UnEUy/JbzM5k/W2hdY1gF3Ga05zK728ohqXF1QjUK520JlzWq7bXsIyPcIn1Mi6u0erHnq0iw9tmTZlqZbZizrXwLGbLWK48stByo/CiTEnOCpzLJsGky0zvcz6oSybIc8cum9NdMseqdWL0wDzKXhXOWKIZCem3zY3aHHInYn6y9Q5VRbwikYqrD2VNC27dLjt0LXU8/EV/cx1uJ/tZb1eHqxiVpTJR1ilT1EdkqDGeJjNnhIur2jz6pJJqaiKNPVNtXTGaXs5y72LtPImIvwEkxXTolEmOCl2SoLsSXtER3uWWfUw55fF4dMfhcvT1HhJTjQzCTzsabk0FsUL5l1mQ+eNKvUafiU+nYeJzJ2PAbMeeRl6jIYyLj7imDZeh52+T/mz1z1H8mUGSjTyY6mu2SbNuaXgnMZj7YT9ZfeM68rz/AKb0YTj/AG6oa6rn37XWNlta36sUd2r6Fl1feMpCoSSL9rRbVc1vKnBbq+mvV9w1UKKkb8uVM40UxthSbY5Ojvnppnn2Ahi2q+ZRKRgqZTNO2m6x36osjcnIRq3W7/n/AE6bk3qf4/2yqXNwKhKmbTstr8th325H1dfZ3ghUJJF+1otqua3lTgt1fTXq+4ewmUGcsUSY6mu2uVKuaXglLdy7YT9RfcOvFtIpH17BwcL+O6OJny0c+0VPhZJvxcXj5kunKFEmOCfskqbdiS7IpmCxZZ/xP+DjVS0uowp4ZC6k7XKlPgw7RDLsc3i0PN8tewKxwjkzVBGjlPNk+QU3Hk5FduGXtLP2jKmKajXFEmRHHjzSuw4Whh6nPs7BPyy8cq+azngSxSUaeFanqFi6B2k4Jmzm3OPLQ3HLC4xqGHT02HicyTiOzFnmfsMxoJadTkaiEqursmwPiJsOI2cst+E/WR5ewJnCOdKTyZFMlbFKl3PDcUx3N/4i9v3jNTXzN3d/Kkl0mdEonJIzsXQW4cjI73Jz3nYmLMaElQkW7OnlItquuwkmKcGz9Z7/APFcz56MwxJimdNTyZEcbypN2HCxZObmK6amqKxOpkIYL5UduNC8JOxmcOvsPQZjedSNynG7fPP/AFoVRFgVCaqUzOMsFtqhtwbXIigzLXu7MxnzJc5Yok05HP2uVKuwDsKW7ldFr7D1PqBLTpKysQok6u+VG7TsMydoX5pn6mHu/qlIp/mU0r2xM5956mOmOPXu9o55Z9Gp3rwHCJAtSIaZJUxuZ4tsloeTzIz3i1fUZxQy5EJxEVpdfWOy9VMVqtonniqItDyhdiIurLQc5MiOOaRHFiR/w5M3aO3w9XHhw+JuZcoJxnHFiHCxRaZ9gokRS5UmGKI2OL8WGhN4MVgpMuE0ecLvysH6iKJHMQzLZ8tp/VA5Zd5ZaGN9WegcJxFfMJjLSH+UcYoinTjglmxRaxdrD6nwHY0cd8Z8zJvaO0UojknLh3S+8Ul/YJcEt7CZ9cxMkiKCGZFEbETDRlycSlTFpRcxngbtibUck1OhhkRqDmOcDMVvabdofc3708yZHlPlHbZzYmd3yMfrKVNJRp4ZCeCyVA7QuZs5v1+0flw/QeDvIU8kM3dUpvKwa23GZlnoeXYM7U7xrAA4qlMlGninqI7JUDPExmzm3V7RSRUpko08U9RHZKgZ4mM2c26vaM/9t/8ADf8AmPCKG2Iu8dUqacoUQrV0Fk2B8GS5HguTRbxc58jz0EqpTJqCeKeojspEDPExntDm3VvQ2xF3+wc7ffzzz2dJNdvPPPdUqUzlCiJEhjsmwNjTmI8FyeHdPnPmWWglSzJ01PCmpEjAQm+GsvKJs3Pciz1cs/aCWkzpqeGUoPAQm7oMomzfyhG+u9+A2wkt5vnn5lsnE88/JxSppKNPDITwWSoHaFzNnN+v2iRVVpMpREkTljriZpGcL5PzjJtMwVKZyhREiQx2TYGxpzEeC5PDunznzLLQVpU0lGnhkJ4LJUDtC5mzm/X7RXfiJ7c1yQotlvmTZmMpmtizrbb2dstCYsshWADZNMt2DOVKZyhREiQx2TYGxpzEeC5PDunznzLLQdly3ZbJcqXjKZr4Um629mfPQmLPMEKLZb5k2ZjKZrYs6229nbLQmLLIZeeI2cc11SppKNPDITwWSoHaFzNnN+v2j5Q9Eg7/ABMUCGWpko6YU9RHZKg1iYzZ4m6vaN4kZza+6ot4up81Vh4mG27czuZFr3ghRbLfMmzMZTNbFnW23s7ZaExZZDilTTlCiFaugsmwPgyXI8FyaLeLnPkeegVJTOhUJkSePCmqrmnMUVlpEfNPV9BO/Wq16RyQ/aNQjXRcomltscejORlHlrqXX3BO+1agoQzd1MmtxYNca4nLPI4WMurUFH1HY6XT/q+PfZN5+HbvHkeruZa5DQSppKNPDITwWSoHaFzNnN+v2jJN8fm23XP5OwAMnhFy9PNDK3lKnyUGl1pkZ56Fl2i7dTaJN3RQ/rWPVObttvJa2WPDr1vroFD+tY9U5u228lrZY8OvW+ug61hTOlJykI42XTvIQsWbGRxa5aPqK0qaSjTwyE8FkqB2hczZzfr9omTnXsq3jfu7DiqUyUaeKeojslQM8TGbObdXtHYZK77RqECGHlE0t9sg0ZyI4M9dS6u8VldROM3WfMTTpqeSiWQYa6p3Y85yNsM3h3Sy0YsmHphk0nl6gvXSt5Mpw8KPS60jI8tSz7RrCcJ6qzvoAAC0AAAAJ0PRIO/xMUCdD0SDv8TAUDJp37wVf+j+QxrDJp37wVf+j+QxOXeKx7Xz1aw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D8oH6uPygBvUiVHOoq2XLJ4jw2L3jHwtigo8rZJOag/KR9nWWRuWhj7pE2OTRF0cs2iLDz94wvhraC2Lpcnr/AJnPuIsiAQUtDCsjijnR2SoGuiZ9Xb8SFUKSl1F00nkZkXNi3on69O4KRCcaFZJLnxWMXeZiSmJZsxdBDDDo/WXYYD4ptJ2hYoSKIsOCVa5M7ORn1GOhzaQcBzCk4T6xXRxfgPuoK5sHCKepRnlNtzyyaAi6+8VoIZNcOYjVyLZkLcteZvqfNJuxhjX9okqXPoSuXNmYcEVjxM7bx9Q4SUdJqE7ZZMOHOm6G8Z3MT+wmIh802I/ouvKI98sN/wD9Zifg9v8ACJP1Yd3e8BgONGpcSmcRRRWQQ+VNn6jbr8BoSk9KqM+CUm3JpvZFvndk55HpoO/BuPCmL4YTeZOw7S9juJZlVXSIsSXBbMh9cJ/6B6Hq40ekwTp8+CI7SK1utsj9Y+F0VNmyzlJCvMudFvE/cYrpU45khZOI89zPvMhjTIL2MjaItD7AHekKDpVWkq5cvEghd4Hb+Ey1z7R+hJatJmqIUigsBcbvIzibJ+cRNpmPF8FJh/SJLDMgsM72zd9yIeqSppKdPDQ10F8qN8GNzLGY74si5rZanmJu5eFTVnLQXItqsmSpmCplPhTrbrHZ8tDcssxxS1GdEohkLkmyTZr4MOIUy9ieLQsmy17Ry+10P+KX/wCxJw28XfuYdZamnVxPOkQR48orcSFooety7OwN88cU1xzzHZdTUlRs2uTiYb27xkzs+h+oh5RcnV8F7NkW3bS93JEXNZtX/mMeg21XTt2oS8RNL5624id9OTLPUyh/EdaOmnSk5z1kDLp3l4nLNjModMtG0E5SZXjiqxyuM55jPpa2kVGnyqZh4eI/1a6M2Yzi53c+o5U2kyZqhSrpx4Eo7djn5xNkZR7pn7Sz7h14UU1JxeqXYP1nc37j7SLR20Eu2q6LvTpeypofIIrijxP5uUJzJjO7PtYTeLrL0XOZvH1dVVEnQqIp6hPxvNnM8V5SLGJuo83/ANPWMpVTqdCoiJQr4um5Omw4ptmX85Hm+vew9ghqSSo37JOxMNrt0yZ3bUvUYrFX4eN7JnxMseK8ylU1yJRDPTx8Yoc2iaCVfk3XmTH4CtLwop01PDGomYE03eXbFE2faRCpVRKcsURT1Ce+bGzxXxE7E3UfqHLZ6ul5bbdut/s+FBKv6ud1Nr3BrLHzz/LN45ea8/R8y6JTlksp6hPfNj1iviJ2y6j9QxqxLnU9QUdMntKQay7C+r3kXXFzrnPtYfEdNk7Ccaim7FK61eOcyzP+QjzfTvccKPMqKysHUYJG1zZXlCvhlu8Jwl4dnUOeV3dadMZqb3w9AlVzqYnhgUUvYkMt3mbQUyxz7CzNzP8AEVJa3TliiGQnUXzY3aGyInYn6y9QykvDCTNUQwKE2BKN3mXnE2XYUI1ZamnVxPOkQR48orcSFooety7OwdMcpfs1zyxs5yjl9GqR6J8yP9RyVJJ1MTxRp6psSGWzS9nKZY59p5m5n+I4rkXFlkuiTNnUz3aTbfjWt1xOULEZn6x2mJqimUSZ8cHGs2C7DieGRguTH/tP+DesOPZu77+fs47FV59PuqEzarueitgguzy5QtOqLuYZ6qROpieJWno2xTZbNP2opljm3NPV3bvGsq4RyUaeIlEqxdAzprjNnP8AnIm0N/wFSWnToVEM9cr2ubKfBiwyl2OTRaHm+WvYM6ZeI3qs5seak1DatnVK65gqZV1sOyXWPkeZExuTDbS1iorE8M9PR75UbtFtMJOxt1l6htjOVUSnLFEU9Qnvmxs8V8ROxN1H6hswyna+fqm543vPP0ZSyrSYaxTo1hbNNT4uPLzjsuh3cyLN8tBqqqtJlUeKopyx5RMxZwvvW9Zf6DKWUmSjrFOgph7JNm4rzM5jND2RH6z+8SVigzolBRxrtpXKPJy8EoL7SJ83YmITvOb88/JWsLrzz83pqWi4up8pLiYmG+9azuZnp3iseU2Srpf2TTNhu8py8E2/s52jZ/eHHCunb1QX4imXz0WCRO+nKETaGUX4CpnJNWJvw7buV6sB55DwhV1G/ZKViYbXfWCJndtS9Riv6S0j0v5cf6CpnjfVN+HlPRrDJp37wVf+j+Qx1VVaTKURJE5Y64maRnC+T84ybTMZSNDJqtYqMdTR2TYMJpeKZ2vD2ws7sQzK8zTcceLtVLq8ShTOjpSbbod2878O3LLnFm+f3CWgy5KajyKiunvKk3YJWHyLxHDFpzny1LIaE1aol1BTKRI9rjhtxCxCgscstdXz07BJwXRX09KqnTMTDvwIbWwnMyizLV/XoM5uSuJirxVdV5SnqdlTQ8ydhlHjduRscLGRl63GIlQ06p1iGBCjdDJfGmYsW+8O7keZMZHoNuqfaeLS5Pqx5vmdIocja52bI8hoJU0lGnhkJ4LJUDtC5mzm/X7QuPVeWTLpnDsAAOrkAAAAAAAMng7yFPJDN3VKbysGttxmZZ6Hl2DWGT0HhB/Pxl3YeHB+Lv6mE3iyqx5ljlWk0lZWKVIUQXyo8Z4XMnaEj6vYKqCpnLKPInqI75sdzxMRO0Rl1ewcuFH7vqvc/OQUnkKgvQyt1Mmw8KDW24jM89Tz7RPbPzz0X3w889WsPPIVv/iCOZKl3pqk2FOubycBvlrrlmw0KwpnSk5SEcbLp3kIWLNjI4tctH1EtSTSUadNIp0Fi6C7Y4XM2cyOPXLQz17gyvPHozGcc+rPqkpJP4QTZilNamTNtU7EM7roCsyLMs8su8bVBUzllHkT1Ed82O54mInaIy6vYCVNTllHhkJ4L0MbtC8RO0T9eepDK4MqZ0SiZPXRvNXtgxMW/YRlFpo2WrCZ8uX3qvzY/c3pPS1Hu+AmqSadEoTLU8GLNS3NJcob7iIucejaimT0tR7vgKB1s25S6cUqmSsTwz08d8qN2iYydjbr9gz6H9ax6pzdtt5LWyx4det9dBJO2unbQhQ8niW7BBkbtnMzP2nzu4Fy3YbKNRJf1nNiu8npF/FkbkZ9eQ59XrfT93SY+k9f2V1SvpKdiy7sRTLbkWMndutm0NxiVCkzoaOrqNTO9dHYxZFY0RQ/wmxuTdQ26XQElOwpluIplvyzmTu/U7aGwk4VbXP2VCk3tpvugyK620yzPTrGZS2W5KwsmUmLQoKacjo8iQogsmwXPC5GzxGfV7Ryq3L1BAhm7yZTiYsGl1pEZZ6ln2DWGTSeXqC9dK3kynDwo9LrSMjy1LPtF2cTFzl3bk1gABaASLluy2S5UvGUzXwpN1t7M+ehMWeY4qlM5QoiRIY7JsDY05iPBcnh3T5z5lloOyGmpKdfsknDxGu3jN2dtT9Zid29lak7iFFst8ybMxlM1sWdbbeztloTFlkKwGSu+0ahAhh5RNLfbINGciODPXUurvC/LOCfNeT9t/8ADf8AmPCKG2Iu8aCpNJWJ4pCiC+VGzwuZOxv1ewdgGye7LfZnUdTOmpzkLI3XSfLwsWTmZw6ZaNoM+JFsPCCly5Uz6tyuFJt8nuZ56m5m+eg1lyLarJkqZgqZT4U626x2fLQ3LLMYiyZJqtYpyRZIsmwYuPIvM7XheHeJndiPIc8uJJXTHm2xMvlbZwlWU57Nps5RnttgKLTr0FMSacs4ULpBwXoY8PaYXInaB4fXqXUM/Z1f0vwdt+s+kYRebfm6aZCuFak4PVCqS5UvzWFJuPeyzzzbV8xzl9b7ulnpPZ6Bct2WyXKl4yma+FJutvZnz0JizzHFLSZMqjw05QePKJ3POF967qP/AFGLx+kp3KSYuMFM/wAvOY5TtzcjJtDbLsFS5Rwin2bIi2W17uVlx3aNrp1/eOnXLz3c+izjs0EqmcnUQol0d82N8GcxFjMTxbpc1siz1BVW6cjURSFCiybAzw2RGzk/UXrEsygzliiTHU121ypVzS8EpbuXbCfqL7hxpdNSUyoSpM6T9ZzwFFx8tkZxbpGZQsRtnqG8pwaxvLkqqM6qqIjpCTFmpWw1OIUNtxZ7kRE7sZZ+0STFNRpiiTIjj4qQx3YcLQz7GJz9ZuZ/j6h7EcVSaSsTxSFEF8qNnhcydjfq9gXC3nfJPiSca4Z/ECSfylQh2pTFz5znBd2ZEbFkxdwVbkKggXTd1MmxMWPW24iIstTz7BnpVM7g4ohRLo70Mb4M5iK1ieLdJzPOIizG3VEXGNPmpcTDxG3rXZjI9O4Jqy6nJdyzd4VgJKWt4xp8pVh4eI+7c7MZlr3CRd9o1CBDDyiaW+2QaM5EcGeupdXeL6uNxHTzqspZ9a4P1Cqc3bcPktbLI7det9dB6CqLeLqfNVYeJhtu3M7mRa94rHmeDaacpToJ8cGFKSYmHE5HjXmZH/st+IjVxup6+f5XuZTd9PP8NtCi2W+ZNmYyma2LOttvZ2y0JiyyGJWKTJRpyUxnioUvk0ecLXGRHvu+pv8AgPTDiqUyUaeKeojslQM8TGbObdXtFZYyxOOVlZSVdOTJ4VahZtqGY7z8IpeCxtzSzic8vUw2x46gzJ0pPIjpUjHmldtsu8oXzPDzi79O8cp03ijaIkinYVMVtyLDxW7OUNy0M4u9hznxNTddL8Pd1HrJ/Tkvv+AzlXCinSk8UaeZjzSZpdsUL59pkPPpYPpBPhlzZVqmLyqu53yy3Mi0JsvaKuEEucjUIo6nP4xlb7S7ClNkXXD7S+4L8S2bnnn4k+HJlq9/PPRi0va+MJXF/Sc7NOw31y0cas6mq6rtGLJtqSa3F3iPGu06yhhaEurUeg2JJTuD+y1CZiJpfPitMneNyyLPUyEiGpJKdfxpOw6lMbaN0zdnt5pW80y0Ez4cnGVXfiW84x2S0mnVNPCrUHts2Y7z96XextzSPJmbuGhVFvF1PmqsPEw23bmdzIte8eZl8I5NMUTpCOVjoStwIbjhsyeLUnNzM9QVcI5NVTxIlErZJU1nnXHMtY35pETuzd4qZ4ycd0X4eVvPZocG0XF1QqSXExMPC3rWdyM9O8aFeUzkdHnz08dk2C1omI2eIi6/aPNIfpFPvXJN7aWuj5MrrXIsj06xIupaRDUIEs2o9uLFgHyeRGWT5u/VoM69Y6kV0bz3a9MlrdDRp4ZCdRZKgdobIzZzfrL1iRVwwkylEUCdNjyiZpl5wvl2HCJJkNDmqJMimU/bZsy54caOWzE/8Xf9w7KFqunbGlw+J0x371xKH69NdT/H1B15a7/l5pnRjvt+fm3WZUa5U08mfTEmBKO54sSCK/Nv4iyZjEiqnVFYnin15Xs0pO1kWHDG9xsfMP1EO2KrqPJyVPHCYvLycMk7fy5nnqT5dnrGTs9IVcttuw3f2fCjm2dXO6317xOV3/75+6sZrtx+Hn7O0uXQ0aedHHP4xm7uHLsjlNnnn3/gJEtRko08Jp0li6B2U4hmzn/IZNobfiNvi9XP5SoUPalMXPnbWUF3ZkRsWTF3DrMoNRRp5MaNdizUt2BLwYYWuPezM/Weozpy9J5+LevHtb+v8M//AMRVen+eTTf93C7H3HqQ5KqPTkaiKQorFk2Bnh2aI2cn6j9YqqSaTEnTVY4OMZW9tM1zlX5lDDl1NpkXUPTUvZOL5XF/Rs7Ne031z1cVMOq6qbn0zcef4vST+Up9D2pNFzJ21nBd25Gblm5dw6rJlRWVinQRyOLpvK4cy+Ga+7nl3fiNtdUklOs2udh4j27pm7M+heshiLFM6p1inGjjwJR4uApYor93e3D0ZjLP2ispJxKnG282O9Rp0MKGZPrCvaylNhxYeHY5kR8083y+4fKGVz4aIm2dNPZluJfzX/8ALiz1eH8RTNpMmVLNWoPHXFrPzhfq5pG2mQ+FXCOTCninoZW1ypTY0Vxy7HNodSzfPTsFWSc3j90y28Tn9nXiXav2so263ye5hWdvNPN8vuFa6pJKdZtc7DxHt3TN2Z9C9ZDx6qrVGuKIkicmlTmaRu9RPzjIuxwS0mTKUQylB464ndBnC+T+UI203vwEf3P+sX/b/wC9/B1XcLFc+zZIdlte7Mo7tG1LLr+8STkStdUFEtXM+0t22TaXKZZ5luk0JEfrGtsSSnb1QmbGmV89Facx7dOULPUyi72HFVXp1MTxU5Oh2KbLZjximWOd3WWbv29Yiz/vVy/9I7cQJJH2hUIdlTQ89K5x2/wlvkbnmx97BS1quRwflQ4eypoX+u3FHbvn/wCXqee73uM+WpnJqxOOpx4C47WUsUWDu/yQ5ROTF6tRJR6TOqqg4IDslQeUmZHa5G2Tk7sG+flh08fNSoKZM1QrOOPbZsyzDUsctmIn3Pw7nFaWk1GuKIVag2lTnefu9RNzSMuxhtcG0XF1QqSXExMPC3rWdyM9O8ehF4/C6uck5fF6eMXlF1ASUynwKpsO0YD4sLnBjXGRFm52s/VqM+oKZ1TrCuRTI8WUrseFiK+yEj/i0ZjHXhFX9udKki+rfxRN5TQyyMnJjI/aOqpNJoyeI0MGKuStjKXOHCuPd3DcjcjMstNROWrdY9lY7k3l3baFEk4PU+OZNmdmLOtPezNss21bIZS5arXVCCXKl7HUkr4Um4pmJcRPnzSaEnz1cVLkWy2TJUzGrc18KdbbezPlzSaDLPxHbgymkwp5i1PBhSlTNJc4rLTMucer6jpq29M488/257klyvPnn+mTwvTSUaenyE8FkqDEaFzNnOE+v2jzqaYUtVLfU3Yu4bvDxZBGoSpZEV0+XfeTNa5QmWuR5DziWTapKZHFdF1GzNkOu/Zx17qq/FO47jIorSiZjYj/AISGjSFXG9LWSVBZybMM/bEZno3YJOEUEXHVzZf9JCijp4qXSFc5Ruxz7MMtebEZHo/aM9W+iam06VEmnLlx2St1oMzfMy1I/YO8xAkqCOZOS8mctr5OZu5sWZ+xxchmxS+DJQJYXilc4n7YzbUSRVVZhRwlC0MTPmX6DWJyhs4MqoSyh3LS9/Mc0ySVMpEa21pkTdZ5bzDuZkXByccUNxbuTt/GCL91/wDv+cPU9GaP0HoPCD+fjLuw8OD8Xf1MPz4e8r0ycvTz6chkY80rcY7yhw8yih11dj0PIZnxNqw5umguW7LZLlS8ZTNfCk3W3sz56ExZ5jilpMmUohVqDx1xO8/OF8m5pG2mQ5IZqRLT46nNU42K2KpwzhvYzhLd6m0yIZWEr4ScpOTYaaZ5CdiEeA3OyJjic4Wz0EXL8VTH8I6qqtJq6iJInLHlEzSM4dqyfnGRWWs/rGqlpMmUohVqDx1xO8/OF8m5pG2mQrSppKNPDITwWSoHaFzNnN+v2gqUyUaeKeojslQM8TGbObdXtFTH1yTcvTF2GT+2/wDhv/MeEUNsRd4bErqO9UJmGmmc9FaRs2nKFnqRRfgNYb9r7mfZ+9xSppKNPDITwWSoHaFzNnN+v2jsACkg4qlMlGninqI7JUDPExmzm3V7R2GTJ+1agnXSt1Mmuwo9ca4mPLI4WMuvUZb7Nk33daamnQqFK1RBhTVVryXKKy0jLnFq+o0QAJNFu3FUpko08U9RHZKgZ4mM2c26vaM+lJJk4pSxXz4HwZXmXcosy5z5HnoH7b/4b/zHhFDbEXeLkPRIO/xMZ3u/Rv2Zr1UDzyFbz6hKl3qak2Elubybwnv6aZ5t2DtXlMlQnnojjslQW7TOYzwXMjh3f4n0y0FSVNOUKIVq6CybA+DJcjwXJot4uc+R56Cbd3UVJqbvnnnd2QotlvmTZmMpmtizrbb2dstCYsshWAC5NIt2DJ6dwg/k4t78TEg/Bm9bjQVKZKNPFPUR2SoGeJjNnNur2iSgppyOjyJCiCybBc8LkbPEZ9XtGXm6bOJa5dO4QfycW9+JiQfgzetxrDJ4O8vTyXTd5Sp8rHpdaZkWWhZdg1gx7b9zPvr2B5lKpnRUeGenjerr3aJi37Im690mh9n3jQrn1rApfN227ldbLGi06301Dp3CD+Ti3vxMSD8Gb1uJy5vnnZWPE887tBKmko08MhPBZKgdoXM2c36/aOwAOjmAAAAAAAJ0PRIO/wATFAnQ9Eg7/EwFAyad+8FX/o/kMawyad+8FX/o/kMTl3ise189Ws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/KYoTgiOGImMh+rDy1a4Mxz55zkWsWsHZkRamftAeYlLJ8pPMkQRtLmNcTFmxuQ+JE+YmmlMlRWxlobEY0vo1V/RPmQfqH0aq/onzIP1AQbXP2g59/KH1sXYw7zautnSzlzJzwnqVsP6Cj6NVf0T5kH6h9Gqv6J8yD9QGMkWqEuHPlzLdbomI/UQsUVhdMjglxT3hje4rIc27hx4oXcSbXgch/NfD/M2jvqL5/BisRyYoYUbmf/zYP1EyqsZsCufITRSoY7U81sUmI3Y3L169g+EyuajnxrJBsZNaeXYx6+0aKWgVBcjhmyk18qN2PEhJ2P29pCTihdxJteByH818P8zaO+oWklfyTNmyoijKN4y/iYh3VVuplKiLHeA2/gh3fwzFv0aq/onzIP1HzFwYqscJwxI3I/8A5sH6jWMySrnSSjmJY/KteTFvNprownSREckoSPOHUWoaWumS00EKfpF2Cd8O/a93Xk3rHSdQarIXSpezPGoe2C+HO0s83Gbndur2d6AklratJkz4L5J3XE5l/CZlp6yHpV1NVpLOK5OJhvs+8RbM7Xc49+7PXQfHBNMihgmTJE7GnQtduxQ285tcjch6QLJly2W48M6j1aTVU5xwFZNg8pLzO1zNs2J3Ydl1NSVGza5OJhvbvGTOz6H6iGfWKTOiUFUaYdi6DUsjvcih/iNiYn6hxk1/jPZ0qSLZ1M+66Jr8G3MsjIiiciP2CerXy5f+q6d/Nh/45QqZ0ShDUFEeKhS4jrWKG+4reYWZMeX4itKpk09PDPTx30iN2iYy2djbr3oroj7vYNVKmko08MhPBZKgdoXM2c36/aMqvJpKNPPqyeCxdBa01zNnModDy0NtBllxmyZTK68880JVMms1iGenj5JA7RMfK3wt1szN63G2PKYSvg3yklNiJpfl52IRY783I3OFjibLUegQ1JJUb9knYmG126ZM7tqXqMbhl6XuzPH1nZkrqBzIpUO0JpD4SJ7Ocz8o7672fsBDUlaS/jSdiYbbRukWzO9vNLfuy00HoRIupqSo2bXJxMN7d4yZ2fQ/UQXDXOJM98ZOqVTJWJ4Z6eO+VG7RMZOxt1+wdh5lVTp1PURVBQrvmxs63DItnYreYR71zt6tRWlrclOnhNcovlRvgqbDLGY97cIt1siz11CZ+mRcPXHl9r1M5HwcmT08dk2BmiYjZ4yLr9o+pNAScXp0quHaMC62Jzg5xueRH7BElmTllcTQQSGlILsSZeWd8OWXd6x6MbJMrbWW3GSRiKqDOmp4kiddgITZpGCUTZvzjN9cx59VRJ0SiJEhT4s1K2NOvKG+4nh3TPJsyyHpdtV1Hdp8vDTTOYtuI2bXkzz1I4fxGglTSUaeGQngslQO0LmbOb9ftEXDHLsufEyx7vCUupbLhSZM7Ybnx1FuLfqcO6ZZNpl2jbS1udCohkJ1HG82c7Q2FIsYn6yzf/T1jVrEyTEnJJHI2mao8nIvOC+0yM97qbUZ/wBE0nF+Dd9Z9IY+1+a7aZCZjljxL5+yrlhlzlPP3ENSSU6/jSdh1KY20bpm7PbzSt5ploOyWiUNYnhnp098qN2ivjJ2Nus/UEyXXEaiTHBP4xlb2JLsglNlln3/AIDPnKKRPqCjjtFsqmG1+Vjjuy/9ORZN943euLPz/lmt8y/l/HDV2erpeW23brf7PhQSr+rndTa9wcdbL+1k+w3eT38W/t5pZNl945JUk6anhjpFUwEJvhy9nKJs884s9X1HXb6v/cn+ag/QVvXm0635pypqmTVawpnlHiyktuzRMcNt0JlF2O7dY6qPrXCBHg72xX4/VZfBu66v6hiRKaGsrC6eujvlR4eDE0ZO0LRaewtRWjp06VWKjIpivYpUvCeHDKY7wv8AxH7fvEzLf15VcdfTh6YBiKqxUUaeKeoo9kqBni2mE2c26i9YkS1udWVEMhOo4um5tDYU3FyfrImZu9x0vxJvTnPh5a20K5xRyHG3/qw+f6n5vcM9LwXkzVEKlRLwJRu6O44mybnkff8AgNtDTUlOv2STh4jXbxm7O2p+sxJtquo7tPl4aaZzFtxGza8meepHD+Im4y3eUVMrJrGvPruDySnWbXVcPEe36uZuzPofrISJ6bV/riGTJ/kx4LoPbDmZ+A9shpqSnX7JJw8Rrt4zdnbU/WYkUfVeECPB3dtvx+u+yDd10b1CL8KTlc+Lbx3YKKoreDkMUhYkvKPmQ4kJWtmehG/OIfdH4RyUFHORHKebJ8nDcfKPEZn1ZM/eNmpVaTSpk+OMr5sduHLzK5mfNjZnEPBOkyYU8uoxnfNjfDLMrGOKE+vN/YGrMpjjTeNxuWUV0FdTpSeRTk6zHmlcx4UUL5nF1/qNsZP0apHonzI/1Geq4HyZqiKNOpwJRs0uw4my7TiHSdeM7IvRld7emAeeXJ+EUizZFu1XPdyUuC3Rtdev7hXt9X/uT/NQfoN6/eJ6PatYBiJeFFOmp4Y1EzAmm7y7Yomz7SIaCGpJKjfsk7Ew2u3TJndtS9RjZlje1ZcMp3isAAUkGTwi5CnmulbqlN5KPW24yI8tDy7RrAMs3NNl1dg8pwX+o7L/AB8ZX+rDw3+939TDV4O8hTyQzd1Sm8rBrbcZmWeh5dgyln1XhBUKpztiw+S0vvgt16m10HPK9snXGd8Wqh+0ahGui5RNLbY49GcjKPLXUuvuBD9o1CNdFyiaW2xx6M5GUeWupdfcOUMudTE6GkJ57TZ2Iyiwtxju5p6u7ajVSppKNPDITwWSoHaFzNnN+v2jcZvv5U5XXbyef5Z9J5CoL0MrdTJsPCg1tuIzPPU8+0ZVc+yOEEiqeWxbuS5rNAUOufa+g1a59VwKpztiu5LS+9odeptdBXVEXGNPmpcTDxG3rXZjI9O4ZcdzU7xsy1Zb2r7k9LUe74CgY/BtTOWIznqI75sesTETsZl1ewTVRbtdPmqsPEpstt25tpcyLXnQWxfeLuU1tMwu9JZy1XU6gomUuXtGBbs864oMG4t7KJrnYyz0G1R01OlJzn0yBpU7WJ4s2My/i7x2paLi6nykuJiYb71rO5meneJEP2dUI0MXJppjbHBq7EZx566n19wiTVlqrdyyNYee+tquF/8AMmRewrL5f3m5j0I89wV2uftS5XvbTZbHkV1txHkWnUKy5siceJa1qot4up81Vh4mG27czuZFr3hS0XF1PlJcTEw33rWdzM9O8SVbl6ggQzd5MpxMWDS60iMs9Sz7BrDZzky8YwGcqUzlCiJEhjsmwNjTmI8FyeHdPnPmWWg5barqO7T5eGmmcxbcRs2vJnnqRw/iNBKmko08MhPBZKgdoXM2c36/aG+rsa6e4lTSUaeGQngslQO0LmbOb9ftHYBnKlM5QoiRIY7JsDY05iPBcnh3T5z5lloNtkjJLaKlM5QoiRIY7JsDY05iPBcnh3T5z5lloK0qaSjTwyE8FkqB2hczZzfr9oz+MqRSPqONg4X8FscTPnqx9oz1XDCTKURQJ02PKJmmXnC+XYcIjrxnNq+jK8SPTAPKf+Lf+8IdUvA+TKUQxqFOPKJ3l2HC+XaUQddvaHRJ3qtVwop0pPFGnmY80maXbFC+faZDEUVpXV6gj4vT4KmVfZvlE7lnqRFoRj0HFtIpH17BwcL+O6OJny0c+0SVTa5dPm1SdyKmU2BKyiwHMoYsyyiuLPMshGXVe9/JePTO0/N5XF4xqGJUFOHic+dhuzFlkXsIhtcH6JJmqFsipp3mybGhvPJyM/4T9g7KJSuRwgR1DZrlKm/6riEVtsFvP0PLP8B1RqZymsVFbTI8eUWE8lihxt1udFzWzP1iMcZLy6ZZWzh6BKmko08MhPBZKgdoXM2c36/aOw4pVMlYnhnp475UbtExk7G3X7B2HpmtcPLd75BIuRbVZMlTMFTKfCnW3WOz5aG5ZZisAs2S6SIVu1Xy5svBUymxZN11ju2ehuWeQrEi5FtVkyVMwVMp8KdbdY7PlobllmCFbtV8ubLwVMpsWTddY7tnoblnkMl1xW2b5jqqTSVieKQogvlRs8LmTsb9XsHn0qmdwcUQol0d6GN8GcxFaxPFuk5nnERZj0wzqwpp0pOUipxtKnaQtFmxkf8AD3DMp6+rcL/x7xLTVMmlJ1KJRG0pBa85j3rzM+aTszt1iqjpp0pOc9ZAy6d5eJyzYzKHTLRtB4+ctSJagolpJeNTZtt0m44b2LLM94micx6BdDstkut1fGTTXeTs1t7N1w5kxsY545fo6ZYfqr4RVLi6nnhTsNTM8luu7GT9TaH1jKpKjAqC/iRFtSaLDblbLcj/AJszzf7hkoaokQ1CNVKp3ZhQ458nkZHm2bv16DtUlM6JQmnro+MUO9gxMUq/Iii0zJjbXsEXPd355+C58PU6fPPxaqqqToVERKKtxdNydNs5TbMv5yLN9e9gS0udCohNPSeLpubKdoKbZl/IZ5vp3uJEtbkxJ4ZCdRxRKku0Nhz73N+ssm/19Q5LlCuRZ9IUW1XPg8qUFul3M1/h17BvVO/nn4RnTe3nn41WuouBUIF1UUbUmifaI7LLciKHKE3PNtOwdZi6hwp5MCNZs01PdgTMKOOy497I9Xz1GJxWkn8nT6jtSmLmScA4Lu3MzYsnPuFd2PT+M6hSNqu56nabLs7S3S06i06hkvfU/wA/qqztu/4/SvutVxQSuXDEk2VYme2LEKO24ifJmPLxGYlU1FZWIZ6eO9dG7RNCTtC3XloQ+6gSYkcmTJqm1QybrJeznBa5kZ5n/wB5C2TR+j09Wg2dTPutVY1/N3j3CNtGL8RN6sr5/hU6cZ5/lIu5eoQSap9VUwvtCjn3ZEcO7DkWTFl2jtLlyUaedGln8Yod3a5dhymz3Mzz1Pq7MxIlUyUaeEjj2mUofaUzHA1p7u/3vl7BXLkSaqnnQUyjWTYLXmbUZ2ufZEzuxjJz95ePuSTKjJlKJM+mJNimy7nixDmO5N/EXt+8VqlNchURT1EbTUDPE0G5eTdWr940E6er1fbENQW4OFZfBhQRO+ZZk3YQxKCmkrKxIkKIL5UdzwuZO0Jn1ewbq/n+Buc/T8XXYkkj61JmcZJpPl4bTk2vlDmeZ59nYCHl6hHOpf1VTC2zp+fdkZRb0WRZOefaPQVSmpKRT5q6nycFTKayO44mcyI8jMy0MxtpU0lGnhkJ4LJUDtC5mzm/X7R0nwudOd+Lxt5ri2r1PkatJ/3ai6Dkes92EyudiL1CpDweV06/ZKrh4jXfVyN2dtT9Zj0IDpPhzu5X4mXZk/RqkeifMj/UawALkk7IuVvcAZyqrSZSiJInLHXEzSM4XyfnGTaZjls9XVcttuw3f2fCgm2dXO6317xnV7N6ffhyVKZNGrEU9RHyS9niY+Sshbqd3f1MMSTNq9I2dKrU7Cmiutiw4JrdZ5E56mX3jVnfR2nbQhm8niW4sHKG7Zln39QyqpUlcynzUNQnYKmU18FpRY7mRlmRNDaTe0ccrr1d8Jv0ellpqdQ086fBBgSjtxInii62Lt7Ri1apY9QQKJU7ZU0OJhK7b7siI9xnLPLPtcZNL+tcIJXF/wBRuez/AM2zcN9dXz+8doU1OiUIZCGDjGbymNC8Uq/J4ddGz07Blztmp2bMJLu81PMjqtdgOOM8eFPqe7Dbd9z6DSly6csUTo45/G66dbhy7IpDsWeemhfh6x0rExNKgnSqms4wVyrcKXhHKsdjPOHI3JtewfXGVXVfXsbYabF/HbBNs6tGuN4vEZqS88+fl+7d2zjjz8/2dZkuSjTyZVTn7Ihm3MgsOYzG/lIc9TKLvYZ8mtK5+zoaIn2W25oLyju69Yiy6/vCTQNu2eFJD9W3rlr+U7OTM3JjI4fXqJNiSSN2dMuTKfILbTK23ncmWZ57uftGW5fd559CTH7/ADz6u0uZJhTzlKWRehjt2tHeZWMbQb55m555ewxxT/WtswfqNNisx/8AzbP5dd43i7O0V8Wq1VQxlMnblMPSk9xSrMmg3iNjcs8uzMelS0mTKUQq1B464nefnC+Tc0jbTIbjhcvPPyZlnMfPPz/dlUeiTiTnIWJ8CUfl4byi2jMzh0Pcty01Gh0HhB/Pxl3YeHB+Lv6mGsMmrchUEC6bupk2Jix623ERFlqefYO3TMZw49VyvJUf3gpH9b8hDPrFWkzk5Rxlehj8nLzLamMnzZ4LT+8ZXCarSamolwJyeVJdpme+5F1GWTMPQUekzoVB1Gpneuj0LIrGI4f4TY3JuoR1XK2YunTMZLkko/BydKTmSya0qd5dNaWbGdu+R+w8vYNDgv8Au+l9/wDOY1h46rTJyZPU6cnkOhk4THeXIuZRdecTn68hVk+HzEy34nFZ8maknU9OlVqf5rYsM/qubnkXPuy9g0KxUajU1BUmBJgTT8pKxIYr8iiLNsmZ9RKlUzlCiGenj2mrqHaJigwbSbr3Ynh+72j0CVNJoCeGQng2lcodoXODFtN+tyhYj7xyxls+jrlZL9Xn+EFHl0tKkKWd8w78SZmV2ZNk5tr1DzkSk3Ik5vGfX2feP0BXSVdZgKJdOwJUWqW0orffIyd2I/wHkavR1NNUJznFuxXMbl2F6/WO81J7R57u33r+KK/V7oCJVdHE7nhwE/4CGYrnq5ieOfHfFvZsReAsj4P1SXUE8MxLbNn3WwYkJ80s83HIqQuho8K4pHJQu0d8OW82jhs1X1JVz0hnHIjsi7WI/EUT6stUSzgmzroT6rYS/wBB1ncHarBKiiiSsRf/ADIP1HT6NVf0T5kH6i0MuJZPghgTQxtKje6FizbMfCNZM2HZij3C1hYu19RRHSlqecsimybSkWYm9Cdt2nXmOCSjrp2zQQpnhVX2HiQ79uvXkwnqm1dN0+N+ZMwpXO6z7B+n/VKRT/MppXtiZz7z1MeVQUQ6ZNlY0rFUxvgJrrb2e7eI2JiN8x6RLTp0KiGeuV7XNlPgxYZS7HJotDzfLXsC3ngk45efo9JnLFBpKmbSkGkjLO8jPnQn6iPrHsRk1bkKggXTd1MmxMWPW24iIstTz7B1VVGdCoikIUm1zZTY0OIUuxyeHUs3z07BOMmG4vK3PVdly3ZbJcqXjKZr4Um629mfPQmLPMcUtOnQqIZ65Xtc2U+DFhlLscmi0PN8tewdkKLZb5k2ZjKZrYs6229nbLQmLLIVitb5qN64gAAKSAAzqwpnSk5SEcbLp3kIWLNjI4tctH1GW6m2ybunJd9o1CBDDyiaW+2QaM5EcGeupdXeNYcUqaSjTwyE8FkqB2hczZzfr9o7BJ60t9IDJ/bf/Df+Y8IobYi7wqn2ni0uT6seb5nSKHI2udmyPIawz7V16N+zN+oIZamSjphT1EdkqDWJjNnibq9ouHl5u11eYdLk8imleXm5RO+9DkbHqTZGGV1ODGbvL6o6adV05z1kDSp3l4nL60xmUOjWWsWmo9MOKVNJRp4ZCeCyVA7QuZs5v1+0dgxx1DLLqoAAKSyaty9QQIZu8mU4mLBpdaRGWepZ9gcIuXp5oZW8pU+Sg0utMjPPQsu0KTy9QXrpW8mU4eFHpdaRkeWpZ9odO4QfycW9+JiQfgzetxz7z7/P9uva/d5/prAAya59awKXzdtu5XWyxotOt9NRduo5ybukidbgU9ZX8O7abOQua207Od19ug1qWi4up8pLiYmG+9azuZnp3iRd9o1CBDDyiaW+2QaM5EcGeupdXeNYTjOfPxVlePPwAABaAAAAAAABOh6JB3+JigToeiQd/iYCgZNO/eCr/wBH8hjWGTwX/d9L7/5zE3vFT7Nr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Q/quPS+dsVvK6X3vFp1NpqHBf8Ad9L7/wCcwp37wVf+j+QwpPIVBehlbqZNh4UGttxGZ56nn2jnj6fjPPydcud/hfPzY0ybh8Gl9OZ9kw+Ufn3R3adTDpwo+o7V/HxlZ6sPDb73f1MKJiaTEsRSDgeUvv2mFz37CeH2N6mH1wkRcY1CmpcTDxMXetdmIj07hGWN1fy8/Crxym5v7/Pxj0ICSlreMafKVYeHiPu3OzGZa9wrHaXc24WaumJITSVlYrUhRBfKjwHhcydoX6vYJKgpnSk6s448RdTLMNSxE+IZPuaaZdfaNDoPCD+fjLuw8OD8Xf1MK1yLarJkqZgqZT4U626x2fLQ3LLMc+ncunTq1ZvsLkW1WTJUzBUynwp1t1js+WhuWWYIVu1Xy5svBUymxZN11ju2ehuWeQk4O8hTyQzd1Sm8rBrbcZmWeh5dgrXItqsmSpmCplPhTrbrHZ8tDcssxU5m4m8XprqqUyUaeKeojslQM8TGbObdXtHmkNN4qp8fGkm5MpbaN5sG0zt5pmcTmZaaCqlrePqhKVYez7C+7ddfeRlrkzN6xtqk0lYnikKIL5UbPC5k7G/V7BmuvmK30fLfxZ+KrpXKVBTtSaLnzsMoMHsyJziczIvUw5JVMms1iGenj5JA7RMfK3wt1szN63BVVp1HTxQLix5pNgzMocfPeyIjttctdQS0mdR08MaE8eaT40vKHHz3czM7bXPTUZ66nY1xu922MSZwckylEmfTJuxTZdzxWnMdyb+I/b940EK3ar5c2XgqZTYsm66x3bPQ3LPIVi7JkiW4sSXwjkylE6RU5WxTZdrQ3HMdyf8AhL2feNscVSaSsTxSFEF8qNnhcydjfq9g81+7H/fTPGyy7vE23Hv2VJMu3d6sZNURJJGLU8TZVMLfWbTjt0h5uh5ZadY6patJmqIUigsBcbvIzibJ+cRNpmMXhhUuahkzu3Hgt/2ThzMvAM8p07MMcurTPo8U5AnOfHUNglKPJxYJTcS0zI/Yz97jakreO9nlq5ezpp91sm6/aLdcyY4bTIj9Y70Sn2yZCidDbhXYEl3wXcot4j3n1z0H8VUmdKTxSk546EmZBlC+b+UM313vwEY45SfReWWNv1bYkXLdlslypeMpmvhSbrb2Z89CYs8x5/7Xl/V6TyOF5RJuRYD5lvxc67M/VoNWhykkjHlyU2yqYbceTiHHbrbmeR5Z5douZW8IuEnKtCi2W+ZNmYyma2LOttvZ2y0JiyyFYALk0i3YAANYxFXBenTU8UCeXgTTZpl0UTZ9hmEyXXEaiTHBP4xlb2JLsglNlln3/gNsZPHW1fslPt1vlN/Cs7OcWb5/cOdxxn0dJllfqxKbwjkw1hTPUSsKUqteK44rLYTLqLNxy4OytqaFImwVMrnLcS6x3bkzyNyeH8Q2K/ghtU6ZiYfkIbWwnmNFmWr+vQaFY4OU6UnKfBN2KVL8pFbFMdzIi6/+3HGTK837/wA3a3GcT7vydeJVaWocabRtymH/AMqwpV+VursTFnp1CWqcIfKoahSuy+DaPYZZkXsEmxVeRT9lqEzZabDz4rYI7c3LIt495vvGhR6jOlJzRUxJt8pPrOxClPcZnzYi9pdwrfpOP1Zr1vP6M9DweSVG/ZKriYbXfVzJndtT9Rj0H2uh/wAUv/2JOG3i79zDlMU0OuKJMiOPHmldhwtHD1OfZ2DrxLsv7JUbDd5Tcxb+znHk2f3iscdfZ/ROWW/tfqcfpJHJ1CLZVMPPkscdvZmRMeTH3jlWlMlHWKVPUR2SoMZ4mM2eEi6vaCpTUaMninqI+MZWTxNDKws26nd37mHmVyJJLqEEubM2G58WTac3AyJs/wCK7XLRxmedk0YYS3bZpcmZW1atXPhwkaiy+Q92JaRkW8TGTGT+saXBf930vv8A5zGJLJTT6ROU06qXyJVtpbORXPE3XmWZmNZLUZNKTwyFyTi6Vngw4hzbs3i0I2Zy17Qxsl3TOWzUbYCRDUklRv2SdiYbXbpkzu2peoxWO0svZxss7gAA1gM5VRKcsURT1Ce+bGzxXxE7E3UfqGiAyyXu2WzsxJnByTKUSZ9Mm7FNl3PFacx3Jv4j9v3jrs9XS8ttu3W/2fCglX9XO6m17hrAM6J6K67e7J2+r/3J/moP0HJLwop01PDGomYE03eXbFE2faRDbANZelN4+seeQ1JJHwgj2SdtG3NdunDhWQG2pZvn2MM+sJpNT4UEiggwJp+UnOcV+4Rlu9TMw0OFFNScXql2D9Z3N+4+0i0dtB5+uUXijA+sY2Ld/BazN6z7Rwz3Jqx2w6bdy/R6uh/Wseqc3bbeS1sseHXrfXQaw8dLl1xGonU6mT8WUltc7IIWuK7+L2n1jQ40q9Op+JUKdiYfPnY8BO55ZEXrIh0xz1OY55YbvFehGJTVMmlJ1KJRG0pBa85j3rzM+aTszt1iSXwwkxJ50caaybBbhy7zO9zzztyYZVPXSYawkqKxZfNjvxywjKxoThh01fLQhmXxJuaVj8PLV2uJBCv4RRR1WVs8U1rE91+I0Ge9DozEY11H1rhAjwd7Yr8fqsvg3ddX9Qi4QS50qZMqKefhTUjMVhG97Q9f6C3g7y9PJdN3lKnysel1pmRZaFl2BJrLp/Hz8WW7x6vw8/BrCSqIuMafNS4mHiNvWuzGR6dwrAdbNzTlLq7YiqrTpvBeKopywJpsxZRNv29Zf6CqgppyOjyJCiCybBc8LkbPEZ9XtHn+FkucjUTI4J7yl7YkuwsrChbPv9Q1lXCinSk8UaeZjzSZpdsUL59pkOUykyvVezrcbcZ0zu60nl6gvXSt5Mpw8KPS60jI8tSz7Q/bf/Df+Y8IobYi7x5STUsenp6XNnbKmhuxZtt92dxZM5Z5ZH1jW2Srqv2tTNut8ny8Eqzt5ur5fcJme5qKuGruvQLqkkp1m1zsPEe3dM3Zn0L1kM9Vwjkwp4p6GVtcqU2NFccuxzaHUs3z07BxQ8GNlvlzVmMmmtiycK29nbN3JjzyHaYhp1KUSY0aO9dHdgS8WIrmLezNyJiM9Rduf3Ikw+9kzK3UV6iSVMUNNnXOmsh5Ni/niLN2M/VoCXgvOUp4YFEvYpst3mXFMxnPsI91vxcemQotlvmTZmMpmtizrbb2dstCYsshWE+HvnJt+JrjFiJeC9OlJ4YFEvHmk7zLooXz7CMaqVNJRp4ZCeCyVA7QuZs5v1+0dgFzGTtHO5W96AAyap9p4tLk+rHm+Z0ihyNrnZsjyG26jJN0/bf/AA3/AJjwihtiLvGVWvtGnrV0XKJpdmxx6M5kUeWupdfcNX9t/wDDf+Y8IobYi7w4Ufu+q9z85DnlN42uuN1lI5LFMmbwop0iCN5snFxIWPJ4HIcYdrg4QVSck5TDwrk+RYrwMW8ejZn6xL/8f/8Afmhq0P61j1Tm7bbyWtljw69b66DJ81/Ft+Wfg5S1MlMonVaCPFQq7cSaxlg2FaWWsTnlpkNsZP7E/wCG/wDL+MUV0R9wyk9fSU7bJaaLETS7NlksZO/PzMn1N8+4b1THunpuXZ6sB56qVSryKfNmcXbLa3LY8EduZdTZ9neMpdGkqNm18IMTDe36mZM7Pp7CG34knmjH4dvf+XpVVbpyNRFIUKLJsDPDZEbOT9ResefrFenQqCgjQ7MuT+TmYxR2XET5MxuQykqunSk8MCil480neZtEUL59hDVSpuE6NPDITwWSoHaF5Rs5v1+0crnll/p1mGOPf9RUunTU8UZrONUMDbTLwikM57ueuvZ2esSy69JRp50FMQ7JNm2vMxjmMx9kRes/vHX6Jq+L8a76z6Oxdrc520zCSipH1eZDM2hNIu2ydbHBzuZlrrll3ib179mzo17spdN2qxVNU4yma+LDh22MxFnobl2DiqmSZqiKNPIwJRs0u84my7THq5dWodKTzo6YV82O15e+VzH2xEbM5jkhWq0NPjp82XseytiqrimYdxnEW51u7ZaO4y4T3VM77GFwin8nUE21JoufJxJcF3ZmWZZsfcJKpwY4up81VtmJhtu4TO5kWr+scpi6SjTyUkCzjFDvYkjCOU2blva6m/cKkqOSsTwz0/By+VG7RbcZOxt1+wVxlx3vnsnnHntPPd2+yF3+KVKP/bk4jfCTQl3sKkKRXIvkpKZxbjNcoxynWs5lunr1l3hS4avUafKVcb4eI+7s0BsxmWvcOyXgvTpSeGBRLx5pO8y6KF8+wjFyW8yefrXO5ScW+fpGfxgkn8nUK5tSaLnydkOC7szInLNj7hJS4sCoSlSakXbS+yw7S1tpGUeZ69/cPbDJ4RchTzXSt1Sm8lHrbcZEeWh5do3LCznfZmOcvGu/npphTkS6rK06VcsefBdiw4UPIOTlmTFE5EWmgoXUBIlp8CWVDjVKa+FE5w3sZGeT2k0PaO1Alzps6TUVE/Fmq7nKwiawjh6v0F6H7RqEa6LlE0ttjj0ZyMo8tdS6+4ZMJZv1rbnZdekcksydQ08KZRIdDJd1l5dZvzCc9Tb8R14t4s5akyf94nu8t1FvRGdrOZ+sawyf2J/w3/l/GKK6I+4XZrzsiXfndIuqSSfZVEk7H4ve6VacN2I0JZmWXWehjKpe1oahK4w3E1Ne/Q8PEI20zNzMu1ht8Jk0lYnlyCgvXRvs0LmTsZHF6tC6xicFdkn7UhV7202WwZldbcZ5lp1Dnlvrk887OuOui3zzu9Ao+tcIEeDvbFfj9Vl8G7rq/qGsPPcFZu1bUqmqcZTNsxYcO2xriLPQ3LsHoR1wu5v3cc5q69gBk8dbV+yU+3W+U38Kzs5xZvn9w5KqdJhTxT68r2uVKayLDOXY5sfMPN8vuG9XsdPu68fpJ/J0+LalMXMkscF3bmZMWTn3BsSuo71QmYaaZz0VpGzacoWepFF+A5KqtOmp4pqcsBCbMvyibNvJmT67v4jE23jGobLOl8cN5CK7Z2yeLIvZ19nrHO5e/n+f8Okw9vP8f5baWoyYU8MigpNrlSnvhxDl2OblzyzfP7hiLq/tVkU2LGTTXxUTW2Mzcozm572XsGhMoNRqqeTHU11k2C5peDCdrn2wmTuxBLqNOpiedPoyTHlFbtEWJFDZm0POLN3PQTer14nno2dPpzfPUl0morE85JGfFyHdw5G7NfNz3nfUn7xywkkfKcGU2Ipl6zsQywn9UeRuVxeocZcydVVE6CORxzKkW4cy8k9txZ5ZO7fh6x2xUlR5Ocp44Ul5CThmnb+bMstCfPs9Yzi9vPPptvM7+efXTPVRU6JREtUVDjGbk8nBilX5Nzi0bXuHWqTavBT5surKcPEbDk4cB4rGT5w6NkfrHJVMk0xRFKOQ0qc20oLz3GJ4eU63e7L2DisRJKdxglnTMRTLw8CK0yd84siy0PrEX1dJ6K0U2YqKZDSU2wySbaIsTFf+XKLPV9O0aCWZJmqIVaGRxqugfGn3nIZyaHdPLRyy7PWJp82RHJil8IFOIsl82ThmWE+ucGRuTH6hSqUzliiJKojvmxs9LYidifypey78B0nE88n61zvN88v6RIqik1FPEaiobXKlM6nBOXszn/IXPuZvUzjQQp1au9QkW4eI1yvCI9pZyLcPmW5l69RoJadOhUQz1yva5sp8GLDKXY5NFoeb5a9g0ReOHrfPPPZzyz9J5557uKVNJRp4ZCeCyVA7QuZs5v1+0dhxVKZKNPFPUR2SoGeJjNnNur2jPxVdV5SnqdlTQ8ydhlHjduRscLGRl63F2ycIkt5qtct2WyXKl4yma+FJutvZnz0JizzHj6wpnVNOS1VHgSj6JJYor8yKPeLRmfPuGhhJD5OnprkynmScQy2y3XM85dhufrFSFFxlfMmzMZNNbFnW27WztlrBaZNlqOWW8+PPPPv7Y6w5888+7PqFJnQ0dXUamd66OxiyKxoih/hNjcm6h6tUpko08U9RHZKgZ4mM2c26vaPH7bfwQ2WTLxMPy8VzYTzHhyPV/VoPSpaTJlKIVag8dcTvPzhfJuaRtpkNw/8A1Zn/APslVTJylPFHV5GxIZbYku8pmM55Zw5wsbaauPHoVuy3y5svGTTWxZN1t7O2epMeeQ1eES3jd5iSXcmRc6dcz3s2RsepGQrptN4uqFGxZOGpmY+LvO7EbdbaH1DnlvLLj83THWOPP5OKqXOJPFWk895slmVWF9Yc7OYfMt00z1HpkNNSU6/ZJOHiNdvGbs7an6zFYyeDvIU8kM3dUpvKwa23GZlnoeXYO0xmNcLlcsWsMSpJpNVrCaQcGLKS3bTC5w23QkcPY7t1DQXLdlslypeMpmvhSbrb2Z89CYs8xk8G0XF1QqSXExMPC3rWdyM9O8MruzExmpcldR/eCkf1vyEMqr//ABD/APjf6DVqP7wUj+t+QhykJpKysVqQogvlR4DwuZO0L9XsE5Te59f8KxutX6f5aa7okfd4kPpUpko08U9RHZKgZ4mM2c26vaMSVWJZcH082oT+Wn3MdnOtj9RMWTCvyf2pVuRwvJyudgPunnDzrsj0yF9Us4R0WXl59Zta6n1CqdHTT8Pkso8S07ddSYyfTMaFYq0mqpyp1MLaZqjU84LbTKL+Iid2PrGJtqufwf2WTLtTJvLxXEd10bw5HmWfYPbIUWy3zJszGUzWxZ1tt7O2WhMWWQ5Yby4n4u2eseb+DP4JppMqjy58EDTZz4kTnm0URENsYkSmTSqwunro8KUqw8GJjiuthaLR2Zy1HX9t/wDDf+Y8IobYi7x0xsk6Z3cspbeq9nJUpk19PEiQx3yo2xpzGWExvDum1zsZZaCqgzJM2jyI08jAlHc0u84m3j6zGiMlP9V4QLMbd22zA677IN7TRvWN1q7rN7mo1gABaAAHFUpko08U9RHZKgZ4mM2c26vaA5VRbxdT5qrDxMNt25ncyLXvBCi2W+ZNmYyma2LOttvZ2y0JiyyHFKmnKFEK1dBZNgfBkuR4Lk0W8XOfI89BoiZzdqvE0DOVKZyhREiQx2TYGxpzEeC5PDunznzLLQdly3ZbJcqXjKZr4Um629mfPQmLPMKWi4up8pLiYmG+9azuZnp3hebonE26pU0lGnhkJ4LJUDtC5mzm/X7R2AcVSmSjTxT1EdkqBniYzZzbq9o3iRnNqSsVaTSk5RxlfNj8nLzK5jJ82NmcfFAp0lAhI4M5szykee8xm2T5aiKhyuMahPrM5Nh4luAeI7MRwxaezrIbKHokHf4mJx+a9V/BWXyzpn4qAABaAZ1eUzkdHnz08dk2C1omI2eIi6/aNEZPTuEH8nFvfiYkH4M3rcTl20rHvtoJU0lGnhkJ4LJUDtC5mzm/X7Rn8HeXp5Lpu8pU+Vj0utMyLLQsuwOEXL080MreUqfJQaXWmRnnoWXaNYPX7m/8fvBkoftGoRrouUTS22OPRnIyjy11Lr7h1rCmdKTlIRxsuneQhYs2Mji1y0fUS1JNJhTpqGngwpSq5o3OKy0yj0PV/aMyvJjOPvdeDvL08l03eUqfKx6XWmZFloWXYNYAFSamk27uwAAawAAAAAAAToeiQd/iYoE6HokHf4mAoGTwX/d9L7/5zGsMngv+76X3/wA5ib9qeeyp9m+e7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Tv3gq/9H8hh0HhB/Pxl3YeHB+Lv6mCo/vBSP635CCrchUEC6bupk2Jix623ERFlqefYOfafdXXvfvnn7MdemnVmXMkJ4GmoGaFy5W9j62Zm9bjTnqZKysUWenjvlR47RMZO0LdfsH84PQRRz1iyEnkKLMKP+a0jI8tSz7RypaKyoSkuI/FT71vlcUjPTqbvf1Cdc79/wCf4bvjXt/mfyr6Dwg/n4y7sPDg/F39TDWGdWE06anKejgddJ8hE5ZOZFFrlo+orSqZKxPDPTx3yo3aJjJ2Nuv2DpOLY53mSs+o/vBSP635CGsMnhR+76r3PzkNYJ3pfsyvM1hNOTVgp6ODFXK/IRORYNkJFFrlE5ProNBRUtq2OTT51u232KLXsszPdMs3zIOEXIU810rdUpvJR623GRHloeXaOSVNUU6eFacF66N9pkvCWMxtDvaQsWeWojmZWR04uMtVTKTJhTyYEZ7NNT3YEzOOy497IzzfPUdkK3ar5c2XgqZTYsm66x3bPQ3LPIdUqmSsTwz08d8qN2iYydjbr9gz+EXIU810rdUpvJR623GRHloeXaKupNxE3b01yVS51TrEUCefss2nM0ywo78SHsPRm9eo0EK3ar5c2XgqZTYsm66x3bPQ3LPIScHeQp5IZu6pTeVg1tuMzLPQ8uwdVSacnURLUMF82NsaS5FjMTQ7x81szy1GTeupt1vpdl1NSVGza5OJhvbvGTOz6H6iEm2q6du1CXiJpfPW3ETvpyZZ6mUP4jQSqZKxPDPTx3yo3aJjJ2Nuv2DsK1vmJ3rigDJ2JXTt6nzMRNL5iK0id9eUPPUzi/AOMuM+RpM7/eKLfI9ZbsRFc7GXqDq9zp9mVVFqSlYtMw9qTRN9WuODB0i52ZxOZvrkwkodNVpahPnYNylFb9XuIr7yMuc7ExZjbqSaTCnTUNPBhSlVzRucVlplHoer+0SUFNOT0eQtQwXzY7saS5FjNEZQ7x81szy1HG4/N9zvMvk+9q0ZemWJjgTzb4pXPK0yZzNtfYCpTOUKIkSGOybA2NOYjwXJ4d0+c+ZZaDKjgTcIE0lMnK+KVdfPzLAc3LdNrrmb1CtKmqNGTwyE8HGMrNoXhlYWb9bu79zDp1W/d7ufTJ9/tVUyiU6ankyI07ypN2HDfFk5ufWM9ciw7Jlbmbcmhd51uFgadUOcVxsXqYayGpJKjfsk7Ew2u3TJndtS9Risb042cJ6speWIlU1GFPDPTx8bypztE0Mixjbr1f8A09Y1UqmSsTwz08d8qN2iYydjbr9gkVUmTNURK054C42afnE2Tc0zbTIZSqZJlKIla6RxUujbBn3nPdiaLdLLRiz7fUM3ce/nn1VqZdvPPp+T0wzlVWkylESROWOuJmkZwvk/OMm0zGL9r/8A8f8A2b/53M93mb3ObQegpeycXyuL+jZ2a9pvrnq4TK5cThlxmPN5ScW8Z8tVpP8Au093keo96EyudiP1CuqLeLqfNVYeJhtu3M7mRa94Lluy2S5UvGUzXwpN1t7M+ehMWeYxK8mnKKPPWroLJsFuDJcjwXiIot4uc+R56BlemXXcxnVZvskhikrE6GhoahfKjxMaPBMnY74cj9h6GPQJaTJlKIVag8dcTvPzhfJuaRtpkOXTuEH8nFvfiYkH4M3rcawYYzvW55XtASLqakqNm1ycTDe3eMmdn0P1EKwF2S93OWzsxFVJnSk8UpOeOhJmQZQvm/lDN9d78Bn4SSncpOTcTqT8hOxDUP8AzZFlobZ9vqHqxiVBTJUqFchZHhIUlmPCxnjXkRw6ZwsbaajnljJy6Y5W8MmYpqKlRJkRx8ZoVN2HC0MnGtJz9cLH97BCpko6whn1GOxdBibZExmzwtBploZad41pdEkr1E5bU07TZ1rSbz5NibnQnm7EfqEiyXUUdYp0cc/jGbyuHLshlNu559/4CLjZzXSZS8RxrMlAtQLqnIhvj5OyY8RdZQnkfs7BrcVq5HJ0+o7Kmh5knAKO3tzM3PNz7xg1uYimwq41UjAqh2NLviibTrLd5o3tnq6Xltt263+z4UEq/q53U2vcNmrlePyTdzGc/mkXQK6jZtfB/Ew3t+uETOz6ewhySz5M1RCkpFZwJRvhyNlOJsnPei7zzGhxorkcpUKdsqaHnzsco7ezIic82LvHWWpp1cTzpEEePKK3EhaKHrcuzsFalvfnz7mbsnM4/P8Aly2irpeR2Lbrf7RiwSr+vm9Tadw6pa3TliiGQnUXzY3aGyInYn6y9Q5cQJJHKU+HZVMPMnOcdvbkZseTl3jkqp1RiTxEoV8YysnTYcMq/P8AnI8m17mG/NPPP8s+W+ef4bYDymEkp3KTk3E6k/ITsQ1D/wA2RZaG2fb6hUhqSuO/ZJ3HDNduknwtW1LN8/Y3rCZ+l8/yy/D9Z5/h6EBk8fpJHJ1CLZVMPPkscdvZmRMeTH3jQSqZKxPDPTx3yo3aJjJ2Nuv2C5lL2RcbO7sADiqUyUaeKeojslQM8TGbObdXtGsZVYUyZqgpE6N0Mnp0LHk5Ecv16/y9440OmpOL56FTJ+s7u1QXH2mcGZG2nZ3jklTTliiGQqgvmxvxnC5E7E8rT2fw94riUyaVWF09dHhSlWHgxMcV1sLRaOzOWo4971Xzz+XftOmeeftpJQVM6FRInqI8abVLniYobMMjLq1fu7x1XV/arEtEixlM12ia2xmPSImNycYqpTTolERFHioUrbMmaKG+4t7f1Jjzz9g9BLXU6lKJ0CxZeujtx5mFEVzFu5E5ExGWgnHLjW25Y8704oeCaSRftcW1XNbkcFur6Hn1fcK/o1SPRPmR/qHGiufylPp21JouZOxygu7cjJyzcu4Z6qqToVERKKtxdNydNs5TbMv5yLN9e9hXySdvPxT/APZb38/BgIKVtk5HLxrNpvzte21/XnoP4lrdRRp4ZCdRZKgdobITZzfrL1ilJLTz1e5R8WBT5CXtRw22lvZ9fbmO9UTq6ZUJq6ct+s5YEeEXLZEUWROULEfXqOGtTcd97uqr46q9I/ayfGxfJ78ELNrzSPtIZPH6ufydQi2pNFz5LFBd2ZkTlmx9w9glolORqIZ6dPZNgdor4jZybrP1hWE1Ompyn1OB5UnSJ4snMi/h7h2uGeu7jM8N9nhfqiqoegpovbNsy+83PxGqjRcY1CnqqhM2jbsS+G21rCYsy9hdgcFUW1bVMlTMFTKswp1t1j3PlobllmJOJf7RtH2b6XZ3cx7udl+I4yXW9O1s3Zt7tKmko08MhPBZKgdoXM2c36/aOw8pslXS/smmbDd5Tl4Jt/ZztGz+8OPdl5bjjbrf7Ps2Ff1c5sm17h6P7knePP8A27e129AuW7LZLlS8ZTNfCk3W3sz56ExZ5ghRbLfMmzMZTNbFnW23s7ZaExZZDESq6ivUQ1EqXjyifZi2iGHDyti9rt1lkND6S0j0v5cf6DZlLzWXGziNYBIhqSSo37JOxMNrt0yZ3bUvUY4qq3TkaiKQoUWTYGeGyI2cn6i9Yvqmt7R03etNEBk8dbV+yU+3W+U38Kzs5xZvn9w5KqjUYU8RqEnF0rJ1OJDNsz/kIs3073GdcV0VVWFM6UnKQjjZdO8hCxZsZHFrlo+ollppKlROpMEGEhSW4kpzPGvK4s9YWPPXMeZ2vauk1O3belcg9lnM01f1d47JZ1OWKIZCehXzY3aHa4idifr9g4/3N3zzzTt/b1PPPNvS/SWkel/Lj/QZ9eqM5ZR55p0l6GO1lOIRO0RfwGT6k34jqhT8Ip9+1rdlta3kpcd2r6adX3jPr1BnSk8+oqF2PNK1ywShfMoeo/8AQblcrj2TjMJl3ZSqrTptYiqKcsCabMWUTbtvWX+gkmKZ01PJkRxvKk3YcLFk5uY0NtSU7hBtVPl4iaXzIbjJ3gY8zz1MxrUuarg4Pypm08XppD8thlNxXjPq1Jjy9bjjJ1W8u9vTJwyfo1V/RPmQfqGKrj4P4clTiJpfl5OGRYTx7uZ5m555aDW+yF3+KVKP/bk4jfCTQl3sFUrW1YtLqCfYbmvm34tmkRZEWb5Fr1iunGTio6sreYkQ8GNqvlzVmCplNiycK6x3bN2NyzyHoOLaRSPr2Dg4X8d0cTPlo59o8pXJqufgTJynak0V2BOwygu0uyLMs8s+wdksuTNUQqaRPwFxvho7DibJj34stHPP2DcbjLqQymVm7XpeP0k/k6fFtSmLmSWOC7tzMmLJz7hIurSuRZJVp+LcZ7VF5TrWYz3SLPqLvEvFtXqfI1aT/u1F0HI9Z7sJlc7EXqFSHgmkkX7XFtVzW5HBbq+h59X3C955dnPWGPdlLqxzJc1fxomjfFk4ODozZs+ueXYJKXKVz8KZSU1qlM+JOxCO652yiyLJyHoENNSQcII9kk7PsLXbxxYt8BtqeTZ9riuufWsCl83bbuV1ssaLTrfTUT0W82q65OJPP/GIlp1R4Rp4Z65XZKgfBiw4Tuc2i0Mm5pajshoCRLUI0tRhxsVtmic4b2IzjyI8my17hq/sT/hv/L+MUV0R9wVz6rgVTnbFdyWl97Q69Ta6CuiSbveJ67bqdq0EqaSjTwyE8FkqB2hczZzfr9o8+qTTuDiiJahgvQxtjSXIrWJod43M84jPIemAdbjLHLHKysTg+pkzVC2QjjdDJswIWPJyM4tc9X1G2PKSZSuhVBOlSJsbFuuixCh2licsjey1z9o9KlUyVieGenjvlRu0TGTsbdfsE/DvGr3V8Sc7nZ2HmeGimdKTp5EEbSp12JCxZscJkPTDylL+0+EEqqSfXjyvM7hww5m1zs+RZB8TmdM9T4fF6r6PtWpjoCtsJ0kHRJV2rlv55nqb59w3aWi4up8pLiYmG+9azuZnp3jFrFTwavjYL8XdV3lMSEi7Mm7x6UMe9Mu0AASLqkkp1m1zsPEe3dM3Zn0L1kLtk7okt7PPrpSSkVCBVTk12xPtMOIZNeRFBmb9p6d4LkST6IQTJUzaMB8KdacHOmE+X4ZjjLmTqqonQRyNnlVa3DmXlHbhFnlk7t6u8JkucsUSVdGn7WulXbRPsKW7k0O7FloRll2Dz8c6nnmnp543fPNxyQp1dOvUJFuHTZjXK8IjdnItw97nGZfiNBVLocpRFBV5+OuJsSZZHC+WWUOWjaDKqCmdKTq6fHHsUqXZhomKY7mUR7/497CpLDUYk8M+g0/ZJU174saGZexsXP0bP7xks7SNst5t8+9oLqkrgs2udxO727pKMXR9CybL2v6hlIYtqvmUSkYKmUzTtpusd+qLI3JyFaGi0iRT41ytRtSaJrY7I4LczI8iNzzb7hoKuEcmFPFPQytrlSmxorjl2ObQ6lm+enYK785Xzz2R24xn8efe4/RjHqG1VBZtV3PhwrLsmLMjy6vuHKZwjp1MTyZFMlY8ornhuihszf8AiLN3MZVSinLFCY11QvQx3YKnBInYiu3Cz1Iiz9o0KXR1cjCh2DZVML/XcYo7df8Ay3Y8t3vcZLd/LG2TXz1kruN6jT4FyvlE0t7Y9wmcyI8iz1IhWhpqSO/ZJPHDNdvGnwtW1PN8/Y3rHoNiSU77TqEzEUy+eptMnfdLdLLQyLQSLq/zIZUWzpp74S1r+az8mz67uftDok5yp128YwXJ0kiz6QrdqufB5I4LdLuZr/Dr2DkqqM6oKIqeoSWTYGdFiEe0OV3PIt21n9eg6oaPiXy5qDYU0TYsnGxcfVs3eG088tXGhMU06hp5MiOPAlHdhwtFF1ufb2i9XveIjc7TmpUtJnTU8MpQeAhN3QZRNm/lCN9d78B59VVpMqjxUhOWPKJmUZwvvXc0y7tRtLtrn2Qq97aXtpmRXWs/Klp1RfgOVeTTlFHnrV0Fk2C3BkuR4LxEUW8XOfI89BOU44VjeZ1MuQon1GTNUSkWIvlterxSJnyLc00JvxHr6XsnF8ri/o2dmvab656uMlTFMqlPSVaVLaOTe0i7nOdvOybR9B2VKZKdPFXEMd8qNsaBjLGY7Icz5rZ6FmKx+Xnzz3Tl83Hnns2xnKqtJlKIkicsdcTNIzhfJ+cZNpmOWErqvJ1BNsqaHnycQo8bszJjhYyI/W4r+qUin+ZTSvbEzn3nqY6btRqT6uKWnToVEM9cr2ubKfBiwyl2OTRaHm+WvYM+qLdrp81Vh4lNltu3NtLmRa86C2L7x2VKZNQTxT1EdlIgZ4mM9oc26t6G2Iu/2DE+t8K6h5lNK9kWE5dxm5w9w5ZXjU8884dMced3088/lXipD5SoKbkynnzsMy2y3TIs5dhsXrGrsSuo71QmYaaZz0VpGzacoWepFF+A6y5cmlJ5ytZPvmx248+wyuY2h3SdmciyEqpdOUp4ladZsSGWzT8IpmM5tzTzhY8vW4rUnfzzzbN29vPPNM+pLUiWoVmWrl42LgWybjhvYifMtGyMZ8xdUaqnkpIFm0zVF2JIwoYLbTct7J3Zx1kosPhAnlpJmwqYrrpNuLgbmWZ5RXE5+pxXS/qPB+VVJ31jAfAlczDujOGLMtXd8yyHLm3l14k47tCWmkqVE6kwQYSFJbiSnM8a8riz1hY89cx14RchTzXSt1Sm8lHrbcZEeWh5dorpaLi6nykuJiYb71rO5meneFURcY0+alxMPEbetdmMj07h26fl+rh1fN9FYyeg8IP5+Mu7Dw4Pxd/Uwrpa3jGnylWHh4j7tzsxmWvcPP8ADD61bg72xPj9Vl9tuur+oM8vl6oYY/N01q0v7TwqpO9eBK8zrDFmTXOz5lkFO/eCr/0fyGNYZPBf930vv/nMbrmRm+LSo/vBSP635CEkK3ZeEFUlypeMpm4WFJutvaDPPQmLPMSrpqtVwvgSylODhPhRYZRWPLIzy639Y401dOm1hSmTrMWartZZhETWQmfMP7vxHO5c/j/h1mPH4f5daZEnRcH5UUqXcsWO0NxliWRn16ExGP7VJqtJizNp2xSkblsMpezXN1aR3Fl6mHFGcJz6lKo8NqSPC5Z3w2L+WLM3Ny9Q1q8mko+C8+QngslQWtC5mzxkfX7RkluH3Fsmf3leTSUfBefITwWSoLWhczZ4yPr9o1VSmSjTxT1EdkqBniYzZzbq9oyq1MnSqxSo08jHmljNLvKF90usxUlpMmUohVqDx1xO8/OF8m5pG2mQ6Te7pzuumbZ9U2uXT5tUnciplNgSsosBzKGLMsorizzLIehAZND+q49L52xW8rpfe8WnU2mo2TV+9lvVPuawya59VwKpztiu5LS+9odeptdBrDiqTSVieKQogvlRs8LmTsb9XsFZTcTjdV2AZ1HUzpqc5CyN10ny8LFk5mcOmWjaDRCXc2WaugZP7b/4b/zHhFDbEXeOqpTOUKIkSGOybA2NOYjwXJ4d0+c+ZZaCtKmko08MhPBZKgdoXM2c36/aM73Xo37M36uwkXLdlslypeMpmvhSbrb2Z89CYs8x1VKZKNPFPUR2SoGeJjNnNur2iSjpp0pOc9ZAy6d5eJyzYzKHTLRtAt51CTjddkKLZb5k2ZjKZrYs6229nbLQmLLIVgA2TTLdg8zUlM6oKE0+nR2TYLtjiYj2hyIo9ebax669Q0Kp9p4tLk+rHm+Z0ihyNrnZsjyCh/Wseqc3bbeS1sseHXrfXQRl816V4/LOpoJU0lGnhkJ4LJUDtC5mzm/X7R8oeiQd/iYoE6HokHf4mOjmoAAABk8HeXp5Lpu8pU+Vj0utMyLLQsuwK59awKXzdtu5XWyxotOt9NRrCe+X3K7Y/eyencIP5OLe/ExIPwZvW41hk8HeXp5Lpu8pU+Vj0utMyLLQsuwV1RbxdT5qrDxMNt25ncyLXvGY3jqrcpz0xIh+0ahGui5RNLbY49GcjKPLXUuvuCk8vUF66VvJlOHhR6XWkZHlqWfaOUyXOpVHk05HPvXR3YB2EVzRXRauRMRnqY1UqaSjTwyE8FkqB2hczZzfr9oyTnzzyNyvHnnldgAB0cwAAAAAAAAAAToeiQd/iYoE6HokHf4mAoGTwX/d9L7/AOcxrDJ4L/u+l9/85ib9qeeyp9m+e7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Uf3gpH9b8hBwo/d9V7n5yCufVcCqc7YruS0vvaHXqbXQOFH7vqvc/OQ55dsvPR1x74+epwX/d9L7/AOcxny1M6Vw3nSII2lTrcSFizaW5DQ4L/u+l9/8AOYz1qacsUV6Qngvmx7O0LkTsT9fsE3fTjrzhs11Zb85emGSh+zqhGhi5NNMbY4NXYjOPPXU+vuGglUyVieGenjvlRu0TGTsbdfsElYTTpqcp6OB10nyETlk5kUWuWj6jpe245499VWqTSVieKQogvlRs8LmTsb9XsElBUzllHkT1Ed82O54mInaIy6vYK0qmSsTwz08d8qN2iYydjbr9g8+lUzkdHhpKeOyrwO0piNniu1Pd5pvr+Iy2S7bJbNNDp3CD+Ti3vxMSD8Gb1uHB3kKeSGbuqU3lYNbbjMyz0PLsGglTSUaeGQngslQO0LmbOb9ftGf0HhB/Pxl3YeHB+Lv6mGa1dt3uWeedyd9lVBQum7yZTbix6YNpMWWZxOZ9WgdO4QfycW9+JiQfgzetxXVFvF1PmqsPEw23bmdzIte8Z6WXO4Pp4YFE/HQk7zLChwM+wnOJzPuC8XXoTmb9WguRbVZMlTMFTKfCnW3WOz5aG5ZZjilq0maohSKCwFxu8jOJsn5xE2mY0RxVJpKxPFIUQXyo2eFzJ2N+r2CrL3iZZ2rPk/ZVQToZW8mU3YUGmDaTnnmcTmfXoNYYipTJTp4kVejvlRtZOYyxmNz3YOa2ResSU1NOqqhTIr0GLNS22QuUNtxGZ8xndiEzLV1F3Hc3Wh+2/wDhv/MeEUNsRd46zKTJhTyYEZ7NNT3YEzOOy497IzzfPUaIya59awKXzdtu5XWyxotOt9NRtkk3Uy23UefT7Wup6zG31NSswNCxMM97TImIutnHpVSmcoURIkMdk2BsacxHguTw7p858yy0Gf8AVOEtQ/mTIvaWLeXccLHD3ivCV0rk6em2pNFzJOIUGD25m5xOZmfqYRjNfd555t0yu/v88804pKGmgTQT0RbMrJ7Z2cdubHumbHk5DRQrdqvlzZeCplNiybrrHds9Dcs8h/KVOlz6fKmyoroInY2brMcqwmp01OU+pwPKk6RPFk5kX8PcL1JN4ue7brJ2XItqsmSpmCplPhTrbrHZ8tDcssxJtqunbtQl4iaXz1txE76cmWeplD+Ikk1JXP2dHKnXbTdhVC0iutzPk2y/lz9o0EtJkylEKtQeOuJ3n5wvk3NI20yGb3zj555W66eMvPPIlSqajWU8M9PHxdKzaJoZuLm3WzM3e40ENNSU6/ZJOHiNdvGbs7an6zHFVSZM1RErTngLjZp+cTZNzTNtMhlKuEc6lKIkSiVtc2Uzzril3OT80iNmdu4ZuY85N1cuMVaqXOoaeJSnnuhksyOwus255uepv+AkpqmdWVCmehj4um7uNExTcXIyh1ZmY9NXGqlpMmUohVqDx1xO8/OF8m5pG2mQ7LqakqNm1ycTDe3eMmdn0P1EHTTqn+/O7JQqElFv2tFxbjNbypzsRnfR2Zy+8V8IuXp5oZW8pU+Sg0utMjPPQsu0MVXSuUqCnak0XPnYZQYPZkTnE5mRephiLFMmmKKctRx46EsXAkscNmTRbx5m5mZ5jLdY6VJ1ZbbdD+tY9U5u228lrZY8OvW+ug1hiUFTJRp5FJUR2LoLnlMZs5nFqWWhvqNsdMOznn9oABnVhTOlJykI42XTvIQsWbGRxa5aPqNt1Npk3dCpTOUKIkSGOybA2NOYjwXJ4d0+c+ZZaCVKmk1BPDITwWUiB2hcz2hzfr3obYi7/YOvk/suk8jheUm87AfeLKLnXZlrkNBKmko08MhPBZKgdoXM2c36/aI1u8r3qceeejsMmrchUEC6bupk2Jix623ERFlqefYNYZPCj931XufnIVn9lOH2on4Rfsupf0vzEKOJdl/ZKjYbvKbmLf2c48mz+8T8Iv2XUv6X5iG8M1Lk3dmM152ZO0VdLyOxbdb/AGjFglX9fN6m07g+yOEP/wBRgf7cFt33PoNYSLqakqNm1ycTDe3eMmdn0P1EFxv3kyn3JOK1cjk6fUdlTQ8yTgFHb25mbnm594bRV0vI7Ft1v9oxYJV/XzeptO4OK1cjk6fUdlTQ8yTgFHb25mbnm594caK5HKVCnbKmh587HKO3syInPNi7xnb6K7/V1S1unLFEMhOovmxu0NkROxP1l6h2XU1JUbNrk4mG9u8ZM7PofqIPqlXp/nk032wux9x6kJOIEkjlKfDsqmHmTnOO3tyM2PJy7xvNnuniX2OJdl/ZKjYbvKbmLf2c48mz+8Z6qlzolERqKTxjNydTtBSr8v5CPJtO5wS1udCohkJ1HG82c7Q2FIsYn6yzf/T1gq4RzoVESJRK4um5POuKbZk/NIs307xztws8/wDHSTOXz/1y44V07eqC/EUy+eiwSJ305QibQyi/AcalXpylOmjUIWQzrnl4xcsxl1kTwsf3jtxgkn8nUK5tSaLnydkOC7szInLNj7hiJYZKysQknp98qN2TYxk7Q/zn7H/ARlle0vn6umOM72efo2+P0lO5STFxgpn+XnMcp25uRk2htl2CSqLavHUJqrD2fYW3boIsK8iLXrfvYdVVBnL6xFAa7Hmk20zMEocPd3cnzdurQSquD1RmqIo09NwJRs0vHhibLtMwy69GPRsVS5K9RFAnn8ZrlLNMsOTh2l2HkbkXcw2qXta6nyuL/stNA9mk7EczfXMmMj9rjFh4RzolCGeolYs1LiPFcUN9xN1Fkw2uDtSSQNS5U7Ew/JTbTLFd4jybJtMzzG4XG5d2ZzKY9lfEu1ftZRt1vk9zCs7eaeb5fcOVYTSZVHKko4GmzvISnPNoiiizPvPMxtjJQ/aNQjXRcomltscejORlHlrqXX3DrcZ2nq4zK976PmsJpyxHUJCeC+bHhtC5E7GR9fsHxUlMmJOmriePFlJbmgY4b7jKDU9G9g05PS1Hu+AzJcydSlE5JJkXyo7dhkXkVzE8zezZnfe7gynqY30cUK3iy+jSpe0KZDYRXWY1zxH2lCxH1nmOyqZOTJ4quukPNktgp7y5Fzti3i5z5HmWQ8/T1NOQJ0i2CN10m/EktFyjmZFvaExG/rGhwirWPTzkyk9yZT5JRe11pkZ7rOWeWY5zOdPNdbheriKqWt4u4ISlWHiYb7tzO8wy17xoJaTJlUeGnKDx5RO55wvvXdR/6jz9YXTlCgkixZskqb5eRhFMwWIjh3i5z5Hlo45Lqkkjs2udxwz27pp8LR9CzfL2N6w65OPZnRbz78vQIalgU+PjSdapTNtG69txnbzSY8m0Gelq0leohUkWOuJ9mR5w4eTRb7MbkT56aDEwlcj7Zp6bZU0PMPEKO3+E9czzfq6x6ZKkrk1PDGoqmBNN3l7PBE2faQTLLLguOOPKRUjnLFEU9Rwcvmxs8W3ETsTdXsGehjSU6/ZOEGHiNd9TM3Z219pjQmUmh0pPJgqZ3zY7mmb5XMfZCZszkK0qudKTwwUil46Enw5m0FC+eeUWer6h0889/PbR1ccdv0/XbETyuMagsmbNxw1nLYmztl2dzd3rHWYhnI1ElXAj4olSbsSfilPZyYt3vbv9Q29nq6rltt2G7+z4UE2zq53W+veOUxNQ6Gokz44MCad2HE8cXUx9vaHR6+fz+p1+nn8fo8/WKpOmpykQVbbZUzykOzlLZjIy6v8AthJMQzliiTGjR4UpVdgS8UontLezP2HqNWscI5KlQUiCVjoS8pDccONkRl1PCx/eMpLDJWJ4USen3ro3adjGTsb808tCYcstW99+fi647k7a8/Bt7JSEv7Wpmw3eT5eObf283RsvvGgq4UU6UnijTzMeaTNLtihfPtMhiSaBV1WzpVcOCmlXWxPBFY+Z5Ebm5sM9Umk0qsRSFEG1ypTPC5y7nhfqdmf8BfVljOJpHTjlebtqquFE5SnijTzNimy2aXaUzGc+0y3W/FxlKqjJWJ4jUJL10bOpxDJ2P+QibQm/EVzJ1OlJ5M+OhNKnXYcW1xZsbGNC/jf6j9IMbF/g2O12z1y7Bl3l3vn4/wCFTWPaefh/lir+MsZZtfP3No5vqt07tB0pcKSRhKuN9lUwvu7Mcdupa6Hl4jnGmaiy5+wM7/Wcbnbzc3q7Bv0GozkdHkGoSWIYLnU4hGzxH/ARPqbfiMxm8ufP2MrrHj/H+3Lir/7Z/wA//wC40EtBnSk8KRQux0JO8jBKF835xG+uY6/SWkel/Lj/AEGsO+OOPo4ZZ5+vn5sn6NUj0T5kf6jPVKZ1EURT1Ed82NniYi2xibqfDsf3h6YSVRFxjT5qXEw8Rt612YyPTuG5YcfL3Zjnz83ZWJKot4up81Vh4mG27czuZFr3jJQreLb5c2XgppTYsm67ZHds9Y7jN8tBX07hB/Jxb34mJB+DN63G9W5x3Z06vPZ1Sy5NDo8MCie8qS7zLD64uwn7Qo6adKTnPWQMuneXics2Myh0y0bQcp32rUFCGbupk1uLBrjXE5Z5HCxl1ajWCTn6Qt4+tB56qItkp81LiYdNmNvWvszGR6c6O6L7h6EBuWO4zHLVSUtbxjT5SrDw8R9252YzLXuFYxKapko6wppJR2SoLdmlMZs8JxRZ975mNsMbuGU1WJwmTSYk8taogxZSV3kucN9xkXOLRtRx2KyoWzpmHUpnkFtr4rFvcmW6TQ7ueuo1qoi4xp81LiYeI29a7MZHp3DilmSa5R4Y1EhpU53l3n1RdpN2Cbj8y5l8rPXLeM7KNNl7Opnvildfg2tEXYUTkXUeQ7U1TJhTqa4ojwpSq14GOKy0zg1LV/YPPy1M6UnnVZVGy6dbsk1izY7Y8iy0yzL2DQUKOh0iSi/nx0OL70PKH/8AqyP1DnMud3z2dLhxqee7RpKacjTU2QogsmwYrwuRs5mfV7RwQ1JJRb6WrnW7M1s20zxLniPIiNmci1Eq5ZJnL4JdXUYUonxEdhxYeWW/Dq+R5ewMJXTuUkpuJ0x+XnYhKH/lyPPU2y7fUN6ta16JmO99Xq0FSmoxJ4p6iPiiVJZ4mhn3ubdWjf6+oSS5klGnnTaZI2RDNtdfecxmNvJxZ6mcPe45SVFIkVBPxIi2pTFc3KxwW5f+rI8n+4calTqisTpiXK710d2Cmw4SdjK7fI20Ijz9gy295z552bJO14887sqFTJhToSUR7XKlYjpmOXY5/wA5avr3MNtOiV17bFWJsaZXZu2lMvty1yMmMvxEkK3YeNJlEl/VuSadd5PuizNzMy9Q5TKtJhTyZUBXoY7sRBmVjG5cozm5734CJqd/PR0u7289WguRJOD1PgmSpn2lnhTrT3syfLOEt02zGTOr6vjBQqSRbPj23QsUfNJizMvaJUNNV1G/ZJOJhtdvETO7an6jGquoqunWIUijaNue6CwoXsYyzM/WfYM3lZvGajdYy6yu6knIla6oKJauZ9pbtsm0uUyzzLdJoSI/WNBKknTaxDGoqmBVzd5ezlE272lu83/txrUFTJTp5CIo75Ud2zTmMsZjM4t3+FtM9Qr1Wp0pPPSKCx5pWvI3oXzI+cRd46TDGTqtc7nlb0yNBDTUlOv2STh4jXbxm7O2p+sxnquEcmFPFPQytrlSmxorjl2ObQ6lm+enYMTFq9Rp+JUFOHTZnPnYcBsx5ZFvc4iIelS0mTKUQq1B464nefnC+Tc0jbTIXMrlxjwi4zHnK7ZSWk1FSohVqD2JdLd5+7MxnJuaRtCxZetxtoaakp1+yScPEa7eM3Z21P1mC6pJKdZtc7DxHt3TN2Z9C9ZDPVS501PEpq8/AQm2IjsKJs2Lfhz1Y8vYNkxx7d2W5Zd+zrxlxnyNJnf7xRb5HrLdiIrnYy9QkQzdqvhpynGUzW2lbh22M9nJnkbk8OXtMV7ErqO9UJmGmmc9FaRs2nKFnqRRfgNYJLeb55+bLZOJ55+SRCi2W+ZNmYyma2LOttvZ2y0JiyyEnCj931XufnIVrqkkp1m1zsPEe3dM3Zn0L1kMSvS6jNo89Son4Eo7XR2QxNvEXPL7/wAAysmNkMJblLXOo1GScUxdSuWlZbbrC+hS+cXt07x0p9Jk0asJIIz2maovw5mcGFbCb5Obu/cN5d0SPu8SGN9UplP4rq3Rv/Lm58tnceULnCxmRa5jLjq7vn/qpluann/iv9if8N/5fxiiuiPuHn1y3brKhUZf1bPZkt3lNIY98syYyI89dCEmKrrXKVBTamTc+dhkeHdpkTGbmRECGUrQ1CNLKTfaWWFFiFyeRmeXNN4T69Byue+J2dccNc3u1lyJXXahBLmzMHCfFk2lFszkTZ5X3M+Wg0EtRkwp4ZFBSbXKlPfDiHLsc3Lnlm+f3AlpM6anhlKDwEJu6DKJs38oRvrvfgNBct2WyXKl4yma+FJutvZnz0JizzHWTXLlct/Kz5kunUpRJV1OfeujuafZEVzE3NhciYjIhx+tr6h5lTK9kWxOX3TLyL3QQp1au9QkW4eI1yvCI9pZyLcPmW5l69RrfVKRT/MppXtiZz7z1MJN/SeeebZbr63zzzTzPCZNJhTy5CGBpSB8aFz3LzI4ddXz0caCFF/4gjlypliamthSbX8pAb56655uOSpNOio8UhRA9XXs8Llv2RP1bpND7PvDgjMkzVFQjTyMCUeG0u84myi6zESfPPPPRdvyX6efy9MAAPQ87z1FW7LwfRS5UvGUzb8KTdbe0ZvnoTFnmNalouLqfKS4mJhvvWs7mZ6d4xOD8yTVawtqMciybBZhleZ2vCcJ9ju3YPTDn8PmbdPicXTJ4O8hTyQzd1Sm8rBrbcZmWeh5dgyqXUsPg/KkyZ2DhPjqLbsB4zOHdMt67TLQSVqbibaqlKbUy2zChw3x7GI89YbT7dR6DZ9h+vVZbtGB5OPCsw7sjyh1dy9giW3iei7JOb6vNJUMmbwohSKEeBKN3kYpxNuPzi+8aqyZJrNYp0Eci9DHi4cy8yxWhzyyMmMu8Z/1Sr8L/PJpvthdpfcepD0FR/eCkf1vyEJxnF9tqyvM99J531WqL8bd23DwOu+yHe00b1j4q03auECBKkU4KmViXRYd1jwEZZHkbk4kq6uZUV6CJLyck8TBUa35FdunmTGTZjRSppMVYhkJ4MGVS3aFzivxIX69G7+4XvfE9/8AaNa5vt/pxipqSncIKXsknDxMW7eM3aDLU/WY9CMmo/vBSP635CGsLxkm9IytsmwZK77OqEC6Hk00x9sj1diIoMtdT6u8awkqiLjGnzUuJh4jb1rsxkencNym5wzG6vKsBJS1vGNPlKsPDxH3bnZjMte4VjZdzbLNXTJ6Dwg/n4y7sPDg/F39TCtct2WyXKl4yma+FJutvZnz0JizzEnCLkKea6VuqU3ko9bbjIjy0PLtCh/Wseqc3bbeS1sseHXrfXQRvV6YvW51VXS0XF1PlJcTEw33rWdzM9O8dVSmSjTxT1EdkqBniYzZzbq9o7DJQ/aNQjXRcomltscejORlHlrqXX3Cu3ET33a6pU05QohWroLJsD4MlyPBcmi3i5z5HnoNEAGyaZbsGdWFM6UnKQjjZdO8hCxZsZHFrlo+orVKZKNPFPUR2SoGeJjNnNur2jPQ/Z1PjXVTk1Mxtoj1djMococtDLQZlfRuM9XKpJpMKdNQ08GFKVXNG5xWWmUeh6v7RtjOo6adKTnPWQMuneXics2Myh0y0bQaIYz1Mr6AnQ9Eg7/ExQJ0PRIO/wATFJUAAkqi3i6nzVWHiYbbtzO5kWveMt1Ntk3dJEP2jUI10XKJpbbHHozkZR5a6l19wcIuXp5oZW8pU+Sg0utMjPPQsu0V0tFxdT5SXExMN961nczPTvEnTuEH8nFvfiYkH4M3rcRZ8ur6rl+bc7RrDJ6dwg/k4t78TEg/Bm9biuqLeLqfNVYeJhtu3M7mRa94k/d7g/6Rge5ddH3tqNyvLMZwdO4QfycW9+JiQfgzetxrCSlouLqfKS4mJhvvWs7mZ6d4rG4zjlmV54AABSQAAAAAAAAAAToeiQd/iYoE6HokHf4mAoGTwX/d9L7/AOcxrDJ4L/u+l9/85ib9qeeyp9m+e7W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wo/d9V7n5yCrcvUECGbvJlOJiwaXWkRlnqWfYOteTTllHnyE8F82O1oXInaIj6/YJUqmTWaxDPTx8kgdomPlb4W62Zm9bjnl319zrj9nftt/OD0cUE9YjhNpCezCg/luIzPPU8+0duC/7vpff/OYnQ/UapB/Hxk/qw8OE/vd/Uwo4L/u+l9/85hj3195l9nf3FD+q49L52xW8rpfe8WnU2mo1hk9B4Qfz8Zd2Hhwfi7+phrCse2kZd9sSmqZNKTqUSiNpSC15zHvXmZ80nZnbrCizJ02sVWNRIwJp4Ly7yibdPrISV6ZJUqJ8aiRiSqZa8u8yxsQi6y5rd7jQUfVeECPB3dtvx+u+yDd10b1DnO/0n/jpe31v/rWGdXk05ZR58hPBfNjtaFyJ2iI+v2DRHFUpko08U9RHZKgZ4mM2c26vaOtks5csbZeGVCpk1WsIZ6GPFlJcTGiY4bboWh1Z3Y9Btjz3BWVsu1JZqbBUyrMWLEuve4yy0Ji7B6EThzN1WfF1GTS/szCpc714E3z2sUWRPaztmeYrXLdlslypeMpmvhSbrb2Z89CYs8xJVPtPFpcn1Y83zOkUORtc7NkeQIfqVQjkq95Spa1RptFpGZ7pZQ2kZF6xm9cTs3W+b3OIEk/lKhDtSmLnznOC7syI2LJi7hymS50SiSmVT7F0F2yLLCO9yePcLImLLP2kNscVSaSsTxSFEF8qNnhcydjfq9g24T0ZM76uVLW8Y0+Uqw8PEfdudmMy17hkp0XGtQWKsS6mqbN21sa0m1yihaIu8ZVUmvT5szabtpblsNtstMur/wAuzT1jbrCaTKo5UlHA02d5CU55tEUUWZ955mI6urv6OnT09vV14O8vTyXTd5Sp8rHpdaZkWWhZdg1hnKqtJlKIkicsdcTNIzhfJ+cZNpmOXFvGfLVaT/u093keo96EyudiP1C5dTU5c7N3d4ZJYaotpoifGXw8+ffbhdRbsWRuTl6hXS9r4wlcedJz2TTsO/m5aNr3DZQ9Eg7/ABMfFU2Ti+bxh0bK/XtJtM9WGdGud/w3r3xr+XVUmkrE8UhRBfKjZ4XMnY36vYMqYunUZRJgqazaZSi5pmEUGFaXZC7u5ewSS11RhTzpsay9DHbhr8KErGNj5PU3Pd/EatHTU6UnOfTIGlTtYnizYzL+LvDfVeG66Zz5/DlsSuo71QmYaaZz0VpGzacoWepFF+A0EqaSjTwyE8FkqB2hczZzfr9oz9iV07ep8zETS+YitInfXlDz1M4vwGglUyVieGenjvlRu0TGTsbdfsG4639U5b1x2Z/Euy/slRsN3lNzFv7OceTZ/eHHWy/tZPsN3k9/Fv7eaWTZfeNYBvTrszq33B47hYmkzVEyelgebJba4nPJyhKDX/TvG3sSunb1PmYiaXzEVpE768oeepnF+AxEsydN4bwxqJGBNN3l3lE3J9pDn8S7mrHT4c1blK1lSmSnTxIq9HfKjaycxljMbnuwc1si9Y64SulcnT021JouZJxCgwe3M3OJzMz9TDWGIqTSaAniWoYLJUDY0lzPFc2h3je1nM8tRVmuUy74deP0k/k6fFtSmLmSWOC7tzMmLJz7gnfYtPULpv1pTFbix8zEzYssyJiPq7Bny01OX1icVTgZdOtZM8XJtD/PDkbkRH6tBypa1XHhVOrS8RNLfDU3EWE7wnuw5m5sWmQnqvqvpno9AhRbLfMmzMZTNbFnW23s7ZaExZZCscUqmSsTwz08d8qN2iYydjbr9g7DrNa4cbvfIMnhR+76r3PzkNYZPCj931XufnIZn9mtw+1E/CL9l1L+l+YhvDzlaUyZVTlyFkbIZz48LHm0JHDpnq2gt462r9kp9ut8pv4VnZzizfP7hPVJlVdNuMawDJ2erquW23Ybv7PhQTbOrndb694z1UuhylEUFXn464mxJlkcL5ZZQ5aNoNuWmTDbVVVunI1EUhQosmwM8NkRs5P1F6xy2+r/ANyf5qD9BySq50pPDBSKXjoSfDmbQUL555RZ6vqOuwVf++/8rB+ozdvn8q1J5/DKqnB7yq6oVXsvj2f2EWRH7BnpadTolEJJ1fGM3Nk2HFKvy/nM8m17mHqktEpyNRDPTp7JsDtFfEbOTdZ+saIn+1Ldt/u2TTzKqtzolEUhQo4omyWeGwp97k/UWTf6+oaHEu1ftZRt1vk9zCs7eaeb5fcNBUpko08U9RHZKgZ4mM2c26vaPKKqTTlKeJWnPYkMtmn70zGc25pm8LHl63DLjvz5+Rjd9uPPzS1iZQ4U5QUyRfNj1mXxlYxl1RavmNBCiVzKfHLlTNupsLYUm0pWPmb586G2LPPVhn1JTOiUJp66PjFDvYMTFKvyIotMyY217B6Xj9JP5OnxbUpi5kljgu7czJiyc+4Rjq274dMtzGa5ckqudTE8MCil7Ehlu8zaCmWOfYWZuZ/iNBDUklRv2SdiYbXbpkzu2peoxkruEKunWbXSsPEe36wRuzPoXrIZS6HjeyXKq+3KYXwpOzYT6PnkWhPn2C+vp4nPnnojo6ubx556tVYix6hUEs6ZgcYYeBFbddhk8WRad7Dz/wBkTv8A6fH/ANuPZbfz3fgM9VMkzVEUaeRgSjZpd5xNl2mL8SpIJ0mVHMwpiS7DJoYrbsz9ruOW+u8R110Tm+eaf3Z9h+vUlbtGB5SPCsw7siyi1dz9g7TFNcoaeTIjjwJR3YcLQRdbn29okly1FYqMRTZtyqZpukVzF3EWRDTl0WCannIoEjrpNuJOxNHNy3XbTIc+rVsm/wBXLP4+GF1lu/8A8bf1k0jOszpkMO2TdrlTfLyLSl6c3eIvYeXYI8LHp+JJTW7N5ediPdce7kenZkPSQUZMc6ZDxO7Nu7Se73vmOC7g5HPs2RDstr3crfdo2p5df3jbbe+/yv8ACJ/WfCnaWf8A8b/D4Sy65KrEMCifs01c7zLII3sh7C/9tRKlpMmVwohpyg8eUTuecL7l3Uf+o5RzF1OVSpBzbTRvh7sJ23k5+3XrH8irNQkqpymTPsjn237kJuxMWpD1f/Hz/tT4tl1+uvuMf6nDLPoxvefc26bRKcsUKZ5J70MduzRXxE7EZRdb6l1jquqSRXZtc7Dpsx7d0z2lmfQroLYm9o8/xlsv1HG26mw/wW4V/Xq1xNF4DW2Srpf2TTNhu8py8E2/s52jZ/eOUy41J5/Drced2+fz+DQVK51TTxQJ6XtqGYzTNoKXex9h5kxl+Az5yuyoKENbqeIml2vBgNiuT6w5kxt7QriDyHG1b/mw/qvsfmn7BnzEMlOnkq4Ee1oZV2JPxTl4zmxbusLHl62DK3fn+DGY68/y0OOqRSP2SnxsXym/HCzac4j7THGpcI6jEnTT08rZJU25oroZl7GRdZZN/qCWXOmp4UiGfxqhgfGkWFIZzeHePPVzy7PWNBDTVcF+ySeJ3a7eJRi6tqeTZ+1/UE6rxP08/wAl6Zzf18/wz5lJrlVUSYKmdkqC5pm4drl2QmTuxDPqiJJSsVLibUpibetODB0PTMonI+5ht1iXJRpyjrM/jGb/AGeXYcpsyuzh9pa9g68HaBsLKlcP1n+GF/J6keZGxuRl7AuG7qNmepu9nKjzJKNOcFGkcYzf7RMvOU2Z25Re09OwaGz1dVy227Dd/Z8KCbZ1c7rfXvGsA7TDU04XPd2yeIEk/lKhDtSmLnznOC7syI2LJi7hoJU0lGnhkJ4LJUDtC5mzm/X7R2AVMZOyblb3BxVJpKxPFIUQXyo2eFzJ2N+r2DsA1jwcxAmh4MSVhSuXiueO4899tNNBrUFJUZtHkRp6pgSjuaXs8MTbx9ZiKd+5af3v/wCYPRUGXJlUeRAnn48ormmWHC+8fUY8+GM6p9z0Z5Xpv3uW31f+5P8ANQfoMrC4OyOTqCbZVMPPk4kyO3szLI8mPvHqwHW4bcpnr/TESpJ01PDHSKpgITfDl7OUTZ55xZ6vqOuz1dLy227db/Z8KCVf1c7qbXuHVVRKcsURT1Ce+bGzxXxE7E3UfqHLiXZf2So2G7ym5i39nOPJs/vGdNn/AKrql/8AGVXIldRwEs6kYamZdgRbSRszHFkWWhdYkQ1/ZeD8aWVFgqZTYUTXXvGZnkzExdo0EsuoqVENRKft8pO+zFZDKxriti/2W9ZZsM9dKq/CGxVKTfVs8KHEg3dCPPIzzLrHG77zu6zX2b2erpeycXyuL+jZ2a9pvrnq4rHlNt4O1H61UJeGpmc+G6YbNkWZZaEQ1eIEkjlKfDsqmHmTnOO3tyM2PJy7x2xytnDjljJeWsAydgq/99/5WD9Q2+r/ANyf5qD9BXV7xPT7VyqSaTFWE0g4HlL7tphc9+yEjh9jephUlUzk6iFEujvmxvgzmIsZieLdLmtkWeoyq9VpM2jz0igsBcdryM4m3iPnETaZhWOEdOmpykQSttlTPKQ3RS2YyMur/thz6sZbdunTlZJp6YeOS1adKTw0ikFjzSfDUZQvnce7EXtLMwmS51VUSUyqftMpRdsiywoLbSePcJndmz9pCPaUkypKI1kPGRR2tPc5LMX8pdxdwzLK5WaVjjMZdu8mVxns8SRNtCaRdcixLMG7TlDY4nMji9Wgz0tOkxJ4Z65Xskqa+DFhnMvY2i0PJste0Vzp6uq1OdKkQ4UC626ByieyHLM27PUPijyEM1QciOTts2Z5OG6KWzEZn/36hwysmWrP0v8Agy+Pjh33+Et/XWlMmsTlBJ0VIRbPNguw+VKNnzPnF7dRUupaRLUIFVbqONiu8OAcN7ERawnk2Q5VBLV1MySkWKbop12HBhwE7MZ5l3D4o9YQ0pOcEEu+bH5SZdEVzGbZMbM43+7j2y3+V/Zx/wDkYd8Zf/6cv30toMyozaPITJ5GBKO5ll8MTbxnzD+78RlVJTTolCaecfGM3e2mJopV+RFD7G9XYFRpqnjGVHU1FkSh3m2EbWkXVCfsIfcnBnyKkkQyrIlWFgybjPmm8W8feeY644fE+JhcpOJ52dJ8b4W5d9/vn78/smpaJXWsJLiWpkz71pHh3OemRm5kPTJeC9OlJ4YFEvHmk7zLooXz7CMdaH9ax6pzdtt5LWyx4det9dBrCsPhzW7yfE+JlvU4Bk8IpqTi80qtTs+PzYsM4+aZGeRdwknVpXUdok0RPiYdrKLyJnz5sReoyHaXwckzVE6fU5u2zZlrRWnLZib+E/Z9wq5dU1imY9N3k8+lUzqqohpKePZEM12lMUy1iu1NjNzJ9esaqWkyeD6iFWoPHlE7z84cDJuaRnc7t6g4TJpyNRLqyGCybA+NNcjZyKGHI/aZZENWZW6dKTyZ8ahpU67DisizY2PqHPHGS3q7x0yytk6e1aI8piq4+T4MqcRNL1k4ZFhP648zc7j9QLpStDT4Ipqb7NzxUWIXJ5k3Kc43iO7LTQav7b/4b/zHhFDbEXeLt6uEydPPdIhW8+ZTpfGimNtpnXYOj2ZHlo5ZdmY0EtJkylEKtQeOuJ3n5wvk3NI20yHLiBJI5Snw7Kph5k5zjt7cjNjycu8OOv7Ps/2l6Jf389rebn+ATj7Xn+2W7+z5/prDJ21XUd2ny8NNM5i24jZteTPPUjh/EOLeM+Wq0n/dp7vI9R70Jlc7EfqGsL5qOIkQotlvmTZmMpmtizrbb2dstCYsshxryacso8+Qngvmx2tC5E7REfX7BWqUyUaeKeojslQM8TGbObdXtGUqXTlKeJWnWbEhls0/CKZjObc084WPL1uMy1JpuO7dv7Va0kl0mGfKjxMfyRMZXtERH1ZN6xkKpc6uJ4qiun7EhltglYUzU7YtGPUi1LrGNTkU5TFHNgTbRKlNiQ3lDq7ZjfkzVcyoJ1USnbrbtjhwylY+TR5/w2+vVshx6rn37O/TMO3dxmKajU1ElbJjwJp3bDJaGK/Jpm91Mz73cNtDTaRPp8eySbkylrt6MrrTNtTcs3HKZLnUpRJVzp98qO7bp9hFcxNL3c2Z23e8cVk3ZKhUJklTh4mHjzsN9mYt3I+fdploKk1zfPPOyLd8Y+eed3aXVpydROp0ZbWulW4Z5S8ZyuPqaFi9ebDihRcZXzJszGTTWxZ1tu1s7ZawWmTZaiXiBJVeUp8OypoeZOc48btyMyOFjIy9bj0CFbtV8ubLwVMpsWTddY7tnoblnkNx3b8zMtSfL55+n5KxkyftWoJ10rdTJrsKPXGuJjyyOFjLr1HWsKZ0pOUhHGy6d5CFizYyOLXLR9RyXfZ1PgQ0vk1Mx9ng1djI4s4stDPUXlf0RjP1EP2jUI10XKJpbbHHozkZR5a6l19wyuDv2VUCQzd5Sp8rBpg2kZlnmUTkfVoPSpU0lGnhkJ4LJUDtC5mzm/X7R5+YmnSuG8mfHA0qddhxOWbS2MTlLNX1XjZdz0emGSu+0ahAhh5RNLfbINGciODPXUurvFa5bstkuVLxlM18KTdbezPnoTFnmM+Ypk8GaPJkRx480rsOFjhv3nPtZrhWVnr2RjL6dxUpk0asRT1EfJL2eJj5KyFup3d/Uwz/AN5/++h+F99vcCiUrqPCBHLqybDTTL8OTiEbNBnnDnqRGPQLqkkp1m1zsPEe3dM3Zn0L1kI+1vfZ0+zrXd5/hFQEiWnmqSQ4OFzoXOK9zIizM8mzG0lTTlCiFaugsmwPgyXI8FyaLeLnPkeegyliacvrFOKpwNKnYrJnLk2h/nh1diP1aCun1adFR0kcZbSuUX4cvKC+2I3zZiYgmplfPO5l1XGeedmSqUyUfDeKeojslQM8TGbPLbq9orWQzqnWKdIqdPwJR4rQ4xRX7r/w6MxCRLMnTeG8MaiRgTTd5d5RNyfaQ2+EXIU810rdUpvJR623GRHloeXaJk3LfTbbdWT1058I5WHJlVF32R+Tbn3NDr1MOlO/eCr/ANH8hhwo/d9V7n5yDg7y9PJdN3lKnysel1pmRZaFl2Dp/wA9fj/hH/Df4f5OncIP5OLe/ExIPwZvW41hk0794Kv/AEfyGNYVijL2AABSWSn+q8IFmNu7bZgdd9kG9po3rGsM6sJp01OU9HA66T5CJyycyKLXLR9RLLUyeECidIgjdDJtxIWPl3Jy7DhYy7xG+m6Xrqm3VD9o1CNdFyiaW2xx6M5GUeWupdfcFD+q49L52xW8rpfe8WnU2mo1h5moTJMVYVwTpFiGCzbpl5ne8JYeWpMf8veMvy6rZ8240P23/wAN/wCY8IobYi7xrAAuTSLdgAMld9o1CBDDyiaW+2QaM5EcGeupdXeFuiTYh+0ahGui5RNLbY49GcjKPLXUuvuBd9o1CBDDyiaW+2QaM5EcGeupdXeK6ot4up81Vh4mG27czuZFr3hS0XF1PlJcTEw33rWdzM9O8Tr0Vv8A5KwABaAToeiQd/iYoE6HokHf4mAoGSu+0ahAhh5RNLfbINGciODPXUurvGsMmh/Wseqc3bbeS1sseHXrfXQTlzqKx43WsMng7y9PJdN3lKnysel1pmRZaFl2Bwi5enmhlbylT5KDS60yM89Cy7RoKlMlGninqI7JUDPExmzm3V7Q9fub/wAfvZ677RqECGHlE0t9sg0ZyI4M9dS6u8F32jUIEMPKJpb7ZBozkRwZ66l1d460dNOlJznrIGXTvLxOWbGZQ6ZaNoOXB3l6eS6bvKVPlY9LrTMiy0LLsE9+/r55+Le3b088/BrAADo5gAAAAAAAAAAAAAJ0PRIO/wATFAnQ9Eg7/EwFAyeC/wC76X3/AM5jWGTwX/d9L7/5zE37U89lT7N892sAAKSAAAAAAAAAAAAAAAAAAAACeT0tR7vgKBPJ6Wo93wAUAAAAAAAAAAAAAAAAAAAAAAAAAAAJ5PS1Hu+AoE8npaj3fABQAAAAAAAAAAAAAAAAAAAAAAAAAAAnndLT+94CgTzulp/e8AFAAAAAAAAAAAAAAAAAAAAAAAAAAACed0tP73gKBPO6Wn97wAUAAAAAAAAAAAAAAAAAAAAAAAAAAAAnwlHpXyyDCUelfLIBQAnwlHpXyyDCUelfLIBQAnwlHpXyyDCUelfLIBQAnwlHpXyyDCUelfLIBQAnwlHpXyyDCUelfLIBQAnwlHpXyyDCUelfLIBQJ53S0/veAYSj0r5ZDjNlzyUyCNQ5ncx2FlkAuAT4Sj0r5ZBhKPSvlkAoAT4Sj0r5ZBhKPSvlkAoAT4Sj0r5ZBhKPSvlkAoAT4Sj0r5ZBhKPSvlkAoAT4Sj0r5ZBhKPSvlkAoAT4Sj0r5ZBhKPSvlkAoAT4Sj0r5ZBhKPSvlkAoAT4Sj0r5ZBhKPSvlkAoE67okfd4kGEo9K+WQ4rJc8k0ZxKLiyysIusBcAnwlHpXyyDCUelfLIBQAnwlHpXyyDCUelfLIBQAnwlHpXyyDCUelfLIBQAnwlHpXyyDCUelfLIBQAnwlHpXyyDCUelfLIBQAnwlHpXyyDCUelfLIBQAnwlHpXyyDCUelfLIBQAnwlHpXyyDCUelfLIBQPM8C006UnUT44GlTrcOJyzY4iMb2Eo9K+WQy+DcudFQkxwT7Id5isI23jEWbyi5dY38HCpTJyOXT6jBIxZSXExCvKFrmhLx7BsUtFxdT5SXExMN961nczPTvGRWYJn0ZnRHN3N3ctL+cusbWEo9K+WQSfNfPOxb8s887oeEXIU810rdUpvJR623GRHloeXaOtYUzpScpCONl07yELFmxkcWuWj6j7VTI0aeKeoWWSoGeLCdnNur2jJ4NU+Yk2mWanDUlbjSbHs1tzdjcs8hl+1qerZ9nd9G8lTSUaeGQngslQO0LmbOb9ftHmpP2dUE8mbmmpV2Ko7cUnLd11Nsn7h6PCUelfLIed4Xo1USeRPOLFlSbr4mKG1zhIvaHxJqbno34d3lq+r1QyV32jUIEMPKJpb7ZBozkRwZ66l1d4oVTI0aeKeoWWSoGeLCdnNur2iFLLnIEUyoVGfgT5jY8VhRaHbDploZaCsvZOPHLso+q8IEeDu7bfj9d9kG7ro3qDFV1XlKep2VNDzJ2GUeN25GxwsZGXrcQr09bqVPnS5krBa1pN0EWLmXX/CzP6xrJZkaxPDPTrL5UbtFhM7G3X7BM5tjbxJVCVNJRp4ZCeCyVA7QuZs5v1+0clyLarJkqZgqZT4U626x2fLQ3LLMfeEo9K+WQ4qpkaNPFPULLJUDPFhOzm3V7Rdk0iW7fEurSYU86NYWzTU9uPLzjsuPdzIs3y0HL9t/wDDf+Y8IobYi7xMokKtnKo1BXsk2V5MsMpmA52npzny6snEk2p1WdR5lRlzNmlS2tJoY8V4rT6sm9mbjncvfzzz2dJj6zzzz3dFSmnLFEU+qx3oY22KJoidiaZzc9SLXuGVT006bWElJqcDypN7SnLJ4Ti1h7j1HpaXReK5UUMlRvxtfFZzmdsjM21ElLRcaUqJQqmXRrGxt1rrIjKHRm06hNwts33VM5Jddm2lTSUaeGQngslQO0LmbOb9ftHYeeKr7Erno6gvaOTa03B8o5PoRZM5EOpJqjVIIpVRh2aQTXS3hjxevUmMmMi9o6TKdo53G966S6tJlSySJyx1xaSM4X6+cZNpmO6WnToVEM9cr2ubKfBiwyl2OTRaHm+WvYP5TUsclDLlyJ2HLJ2htdsz6zFWEo9K+WQ3W+azeuIoGcqp06JRFPQq9kmzWxosMpl7E0Op5Nnp2inCUelfLIMJR6V8shtm2S6fCFbtV8ubLwVMpsWTddY7tnoblnkOKqnTolEU9Cr2SbNbGiwymXsTQ6nk2enaPldR4KjZtczEw3t3WZ2fQ/UQmmKaigjMlsdySDnLGhLXTcLPUyL8RN//AGVP/wBWihW7VfLmy8FTKbFk3XWO7Z6G5Z5CsZyqnTlEcubCrsnyXwpmGR2vkeTsbl2jlJmrJKuFGrVb8fkZuGXLMTxZFzWyLPUbvXFZrfMawxJCaSsrFakKIL5UeA8LmTtC/V7Bp4Sj0r5ZDG4LorKVAokzMOOe9+67tEZFqMy5sjceJa7Kpk7g+nijTyMdCTNLvKHAz7Tc4nM+4KOpk1hQa2ON5snyclj5ByMj3srrmf1D+FLnVuCIjnvTjZjsLl/A4bYi7xlVldT6lGnlRrb4d552FEWFp/D/ABOzeoRbrn0XJvjXLbnfatQUIZu6mTW4sGuNcTlnkcLGXVqH2uh/xS//AGJOG3i79zDIRSOEiJEaaTIaEvJnfL3M3P2u40JKJRVEkMU2rbUjm6w7MUFzH25GWZfgEu/S7LNes0+lUunTU8VaTz8CabMqsiibOzmH92nrEkvhhJiTzo401k2C3Dl3md7nnnbkwKqdT6NHLmwq9knxPhTMOKY3UeTmWh9faOKivrEUqVFdtUma+GoYoMRtd1nJjNu4ZbZe+mySzttrfa67/C7P9idiP4M3e4z69Tp0NHnz1yva5sq3Biwyl2PERRaHm+WvYOlNoi1NBHNTquL4prXycOGbaztvGff3jFqCanpkUyCOHAqMLPIeKK3Mv4tObmGX2eW4/a4USpiKVXUsdEkY5lfyd8UL7vbF3je+113+F2f7E7EfwZu9xGqgmfSZDDi7/Kb9pfydgqVVZMjURSFFSsmwM8OAZs5P1F6xUkm93/Cbbdan+X1xLtX7WUbdb5PcwrO3mnm+X3DQSppKNPDITwWSoHaFzNnN+v2jCVV2OFPFPQzdrlSmxorcOxzaHUs3z07BHK4RTFb4lQ4vt05HFvfuyb/UOrDG+fuzozynPn4PXgPJTJHCRTAcpbIx5EXOl3y4bussyz1YZMtNSlEBTY6hskUWsnBimW+91vr3hfi/T/DZ8L6/ly9b9JaR6X8uP9BIu4Qq6dZtdKw8R7frBG7M+heshmHLqtRUTZC9Jtk1M27iQy8O4n6tXYvuHzJoqunbPOlKMOpTLsJPYRu2R7z2803zEXPO9lTDCdxdWNqsqEpfgqZT4SXBusdoT32Y3LPP2DlWJlRhTlBWZF82Po8y+ErGMrsodXy1Gum4OzFlyqrx3KZrXQs1rZawmx5EQi4LJpSpaoUyYcCKTbhk5xWuRkYnpyvF9VTLGcz0ckKdXIv+jy3armxuSKC3W3n6/wAWnYK+J1dR3aggw1MznrcYjZtOTI20IofxHo8JR6V8sgwlHpXyyHWfCjlfi30YMvgpOlJ50iCpNKnW4kOAWbG5dY5cXpJHKVCh7Kmh587azjt7MiNzzYu8bqqZGjTxT1CyyVAzxYTs5t1e0ZSuvptnjwKldMyYsAyfP1kFwwjZnnXzWq0jWIYk6c8aGZzjY4WYyPrL1DBKG7OLMzHzBEUUTmeY6jo5VzLHKROTy+ZOtv06jchdiyZHKU+m7Kph5k7HOO3tyPI8nLvHCVzhxq37Nm93iQy4y81sys4jQk1aqS5Si6O6dNttmNCVja5MxuWQiWzKhUDl7ZMxcN7d2GFn109hDPo0SuOGTFCbpDu7PX36jZDph1VDDLOHnEx9g+Zsu4nLUd5nlDHOKIoSc9B+h+H83w5b7PhZ8Z2T3dafscwpSbiralMT57QcD6n7NPAUoaBV99LNh2dNPbFieCPmuZZO+vYM9MniURxKI48FPLbEmtdY+RZam55D0CVZOWKIZCfhHfNjdodhInYn6/YPg/1fwvhYfE1j+XD7f9L8X4mXw/m/PllS0NRpSedGsR3oY7ceXiwlcx7uZOZMZloNVKp4MI1EM9PHZNgdommmzk3X7RobBV/77/ysH6jkqo9RWJ4pCisXyo2eHZoSdjfqP1DzzC49p+ev5ei5zLvfy3/DrQ/quPS+dsVvK6X3vFp1NpqNBUpko08U9RHZKgZ4mM2c26vaPNfRhXTvrVPWYimXzIcIid8jzM20MxIuRVer2TJUzbk0L4U62CU+j5ZHqTZ9g3ryxmtcs6McrvfD0CGm31COqK5OGpmNbKufCYjhPMjY3Jj0yGsPKbXV0v7Wqew3eT5CCbf283RsvvFSGNXUb9k4QYmG131MiZ3bX2GNxynaT9k5YW82/u9CAydgq/8Aff8AlYP1DYKv/ff+Vg/UX1X2R0z3/drAMnYKv/ff+Vg/UNgq/wDff+Vg/UOq+x0z3/drAMnYKv8A33/lYP1GfXklRlUefGoqmPKK15ezwwvvF1kMuVk3psxlutop37lp/e//AJg3eC/7vpff/OY8zMkqS4MSZpq3kHc0nDLLf/m11zGtQUlRm0eRGnqmBKO5pezwxNvH1mOWNvVOPR1zk6bz6vTAMnYKv/ff+Vg/UNgq/wDff+Vg/Uduq+zj0z3/AHawzqwpnSk5SEcbLp3kIWLNjI4tctH1HLYKv/ff+Vg/UYiqKoxJ4qsVQxZSVtmm4MMN9x2xZdTaZkJyyuuy8cJb3aypNJUJ4qGhgslQNjRuZ4LnfDkfOfPQ8htjEl0eoylE6fBWGmzrcSLZoc2Ji6x12Cr/AN9/5WD9Qm56Mur6/uLqbZUIKokk4imW90q5sVyKEszNiYnPTMcktEoaxPDPTp75UbtFfGTsbdZ+ocV0aunWbXwgw8R7fqZG7M+ntIefT1Kr/XF0md/Jjx2weyHIy8BGWWMvMdMccrOK9MqSTqYnijT1TYkMtml7OUyxz7TzNzP8Rky63UZqiciRqNtmzLcCdZDLZieLdMvaWfYK1XBScsURT1FSvmxs8WAROxN1H6hlTKpOpieTIplWx5RXPDs5Q2Zv/EWbuYnK2X2jcZLPeuq5FiWTK3M2FTE7zrcXH06ocobSYvW45JZlDlUeGNRIx1xO8u+OF97tLLQcVyvjGnwTldTxFMt7U+AzOZEe8WWhEY5JU1RiTwyE8Dyl7tC8O/Yb9ejdw5288R0k45qhfSYpRzp02TsJHbgyLsS7Qot58u3PtE8qWRF6h9TE8SSccidDZHDqTuz59Q6D1YYTHl5c87lw4zJTnlDcXY7D0pcJJzZoH/rF+gwC1FItDnMnq1iiTHU4drlSrmluUt3Lth9hfcKkq7Co8NOUIMeUTueNa+9d1fqPKU6JWcU2FEecLX6ette8elEzCRVzyrirVrVcMEKuO84XY2hLw7hNFAZZwZGQpn/wjiPuf0s38GPjf1N18Wtaj1yZIkSECZDjR7zFi29Zn1kNJLSZy9PDHXjx5pPZLyhw8884Dzdi9g8fOPlCs5492hlrjSQGoUWzc7ishPrPsHzf6r+nxwy3O3s+h/TfHyyx1e/u0AGYuWwU6za1+HiPbyLuzPp7SHDi9fUZP2gpw5MznpbITZtN8j7SI/wHlt9I9Mx9a/ipTJr6eJEhjvlRtjTmMsJjeHdNrnYyy0GfQ1HFmOh2L7S3dzF8tqeucMLQn3i+WpqK+MiRR2pI+asaE9Ndw89SMvxEq2kyqJAVTSxNEn1gY967d1MzZn7Bzsu+qOss103z72qlp06FRDPXK9rmynwYsMpdjk0Wh5vlr2DlVPszFqkn1Y8rz2kMOZvazvkWY+VVRjlKIkidRjriZpFlr5PzjJtMx0lUxVtEueqX7RNlPhRYJQ2OTHoeb+sVx2iOe+T5xVdV5SnqdlTQ8ydhlHjduRscLGRl63HWXRKdKTzpECdpU63EhvizY3LrHKdRb1cS2Uow1h6TrHbJua7aZD5l1GOFPOjWKNmmp7ceXZfZce7mRZvloGp/yN3/AIvrbVdO3ahLxE0vnrbiJ305Ms9TKH8R1VVaTKURJE5Y64maRnC+T84ybTMQzViqcnmK5dR2ZDLa2fgFHiubHu6kx5etxlzlFTRJIp1Km/ZUHk47Yes2PKLe5xmJueuyphvv555psTIpNMUSZ9ZqGPNK7Z4sE4bMmi5uruWokSpp3CNRCtXQWIYHwZLkdzk0W8TGWcJHmIaPQYanEauODASn5OB7r9SPN3JjIaaibt6SbOUqraVC2/hvjZtoW9C0Rd4ycznt53beLx387MxNOnTKEmSxwNKiuw5Tl9a3nPP+C3X1j1KFFst8ybMxlM1sWdbbeztloTFlkPP0BBFJo0xXDPyUM8FmlsRlqKp1SWRyop8qdhoD0XWkbdXk2fXd/EbhqYy1me7lZGgqUzlCiJEhjsmwNjTmI8FyeHdPnPmWWgyqfLkzk6SnRz70Md+GdhltTGcR+uC0/XmOqSmLFCTYlMrY0cH/AJNxTMRzfnEbkx5+txoKqdOURy5sKuyfJfCmYZHa+R5OxuXaN1bz5552ZuTjzzzu5Uv7MwqXO9eBN89rFFkT2s7ZnmOtSTTolCZangxZqW5pLlDfcRFzj0bUSJpc6sIk1Qhn4E+G7CisKKzO0+wjci6xLIUzuEEEmUUbyDu2uWxbnXBnkZuZdXeG5rX5Grvf5tCh/Wseqc3bbeS1sseHXrfXQKH9ax6pzdtt5LWyx4det9dBjcK4JiNrZr7b5bd51ltvs16mHp8JR6V8shuPfXsZdt+6gee4SLeLqhTVWHiYeLu3M7kRa942cJR6V8sh53hPOVRJ5siSoxZUltqhsKG1zI4Pb3d4fEusWfDm8lMlbtWz1CKXjKZt2xpbrbG3Y9/Q3LPP2EO1HpM6FQdRqZ3ro9CyKxiOH+E2NybqHWl0XiuVFDJUb8bXxWc5nbIzNtR9rp6hLZLlTsZTNfCk2lDezPnoTFnmEx43k25c6xT8LFMmVR5kiONps5sOFjzaKEzGghRbLfMmzMZTNbFnW23s7ZaExZZCQqLiSp8KpRjRqLcaKy2+3m5EeTeoQ0uoL6mllS5Krls8ebhw8jmduRkVzkTZaB2y3TvjqPurLf8AxAglpJe0KZGJdJus50BNmeWjmO1NlzkFYUwLp+LNV24MywixLITuyLRnLXUcaMi2Sq1NOmmYcEvC/hd3hM+sda3LnJYJVTOffEjdoLCK69odf/YZq/avno3c+zPPVB/8f/8Afmhq8KP3fVe5+chjWTPpzbi7/wDPb/8AK7Bp8JJc6GhKTjn3w7rlYRPvEJn2cvxbftY/gtrafa6TPkXWXW5s7NERjhwX/d9L7/5zHHhJLnQ0JScc++HdcrCJ94g4Ny50VCTHBPsh3mKwjbeMX/8Ak/BH/wCP8XanfvBV/wCj+QxrDDpUucoWrVsme8hRZhzbC37SMjy1JjyGphKPSvlkKx7Jz7qAE+Eo9K+WQkXT1CWyXKnYyma+FJtKG9mfPQmLPMbbpkm31UlM6FQmRJ48KaquacxRWWkR809X0HKh/Vcel87YreV0vveLTqbTUdUtOnJ45k2JXfPnNizMMiubIsnYmLsGZX45iaoU6ZMXYLYrTsG6zIurrfQRePmq5z8saapTOUKIkSGOybA2NOYjwXJ4d0+c+ZZaAqpMmbR4qcnPAlGzHnE29d1n/qPtKgjRp4ZCefZKgdobHZzfr9o7YSj0r5ZCunfdPVrs+KWt4xp8pVh4eI+7c7MZlr3CsYdKlzpK1bT5M+yQlsw4bCNriOI/XqKapPUU6nzVWNiYbbtpE7mRa94S/Lulnzaj6qSmdCoTIk8eFNVXNOYorLSI+aer6CtKmko08MhPBZKgdoXM2c36/aJEtOnJ45k2JXfPnNizMMiubIsnYmLsHKqTVkiVDJSqnWTnwYMMt5mOLM8iy7Q7c1vf5YSftWoJ10rdTJrsKPXGuJjyyOFjLr1GsIUqCNGnhkJ59kqB2hsdnN+v2jthKPSvlkNk13TbvsoAT4Sj0r5ZBhKPSvlkNYoE6HokHf4mGEo9K+WQ4o5c800BwqLSzysI+sBPwi5enmhlbylT5KDS60yM89Cy7RrDDKXOW12Ijn2xU5mOwjvxIfwZvWLlUyNGninqFlkqBniwnZzbq9omd7V3tInT/WuECzG3tiswOqy+De01f1gu+0ahAhh5RNLfbINGciODPXUurvCioliWlSZM2ZhRw3PBaUTbxnqONElzlUE2plPsiWM8FhHbY8Ov/sJ7yT38/wBN7W328/27Vz61gUvm7bdyutljRadb6ajWGHSpc5QtWrZM95CizDm2Fv2kZHlqTHkNTCUelfLIVjzynLjhQAnwlHpXyyDCUelfLIUlQAnwlHpXyyDCUelfLIBQAnwlHpXyyDCUelfLIBQAnwlHpXyyDCUelfLIBQAnwlHpXyyDCUelfLIBQJ0PRIO/xMMJR6V8shxRy55poDhUWlnlYR9YC4ZPBf8Ad9L7/wCcxx4SS50NCUnHPvh3XKwifeIamEo9K+WQn/kr/ioAT4Sj0r5ZBhKPSvlkKSoAT4Sj0r5ZBhKPSvlkAoAT4Sj0r5ZBhKPSvlkAoAT4Sj0r5ZBhKPSvlkAoAT4Sj0r5ZBhKPSvlkAoAT4Sj0r5ZBhKPSvlkAoAT4Sj0r5ZBhKPSvlkAoE8npaj3fAMJR6V8shxlS55qZ5EoYytc7CzyAXAJ8JR6V8sgwlHpXyyAUAJ8JR6V8sgwlHpXyyAUAJ8JR6V8sgwlHpXyyAUAJ8JR6V8sgwlHpXyyAUAJ8JR6V8sgwlHpXyyAUAJ8JR6V8sgwlHpXyyAUAJ8JR6V8sgwlHpXyyAUAJ8JR6V8sgwlHpXyyAUCeT0tR7vgGEo9K+WQ4ypc81M8iUMZWudhZ5ALgE+Eo9K+WQYSj0r5ZAKAE+Eo9K+WQYSj0r5ZAKAE+Eo9K+WQYSj0r5ZAKAE+Eo9K+WQYSj0r5ZAKAE+Eo9K+WQYSj0r5ZAKAE+Eo9K+WQYSj0r5ZAKAE+Eo9K+WQYSj0r5ZAKAE+Eo9K+WQYSj0r5ZAKBPO6Wn97wDCUelfLIcZsueSmQRqHM7mOwssgFwCfCUelfLIMJR6V8sgFACfCUelfLIMJR6V8sgFACfCUelfLIMJR6V8sgFACfCUelfLIMJR6V8sgFACfCUelfLIMJR6V8sgFACfCUelfLIMJR6V8sgFACfCUelfLIMJR6V8sgFACfCUelfLIMJR6V8sgFAnndLT+94BhKPSvlkOM2XPJTII1DmdzHYWWQC4BPhKPSvlkGEo9K+WQCgBPhKPSvlkGEo9K+WQCgBPhKPSvlkGEo9K+WQCgBPhKPSvlkGEo9K+WQCgBPhKPSvlkGEo9K+WQCgBPhKPSvlkGEo9K+WQCgBPhKPSvlkGEo9K+WQCgBPhKPSvlkGEo9K+WQCgAAAAAAAAAAAAAAAAAAAATzulp/e8BQJ53S0/veACgAAAAAAAAAAAAAAAAAAAAAAAAAABOu6JH3eJCgTruiR93iQCgAAAAAAAAAAAAAAAAAAAAAAAAAAZPCj931XufnIKTyFQXoZW6mTYeFBrbcRmeep59oVbl6ggQzd5MpxMWDS60iMs9Sz7Ap37wVf+j+Qxzv29us+xrz0T1n91J3u/nIUcF/3fS+/wDnMTxftSif1/yieJTORqF1Jp0dk2DD2OUxGzldHmftM8z9gy3WXV+H+STeHT+P+GhO+1agoQzd1MmtxYNca4nLPI4WMurUOg8IP5+Mu7Dw4Pxd/Uw0EqaSjTwyE8FkqB2hczZzfr9oz+EXIU810rdUpvJR623GRHloeXaNs1Nsl3dRrDiqTSVieKQogvlRs8LmTsb9XsHYZNUrWw4uCn2jAbH37MO5rdSzd+rQXlZJyjGW3h59Gtx6fT6ZJl7VdiY6a6y7O6HePTtyPqHpUqacoUQrV0Fk2B8GS5HguTRbxc58jz0Hn6PMnUpQcE6Rs0pP06ZeUd1xHh5Zsz/w949iOXw5ucuvxbq8AyaH9Vx6Xztit5XS+94tOptNRrDyi6vpEtQgVU6LGxX2mFjhvYiKDMyybPTvF52Y6tRhLluR6VUpko08U9RHZKgZ4mM2c26vaPPpZlRrCiFWUjAlG+zT74YsDJot3K65mz0GhS0SuPCVVaZiKZb4cNpFhO5HnDkbk3sGsGrlzTcx4nLOS0mTKUQq1B464nefnC+Tc0jbTIZ86VicIFCpImuUorbocRse+BizPKG0n9o1qot4up81Vh4mG27czuZFr3jPSqZNKTw0lPHta6U7SmOXc53am5ExG+vUMyk7KxtvJWFMmp0cpCOPFmq/IQsZX2REcWujMeo68ZcZ8jSZ3+8UW+R6y3YiK52MvUPPzpW1cIFCqqJsFNKt2iHEuseBoc4czc20HthmNuVtMpMZIxFVJnSk8StOePVyZp+UL5tzTO3m5f8AuCVTJp6eGenjvpEbtExls7G3XvRXRH3ewbYyV32dUIF0PJppj7ZHq7ERQZa6n1d42465nnnqyZdXF889FyHokHf4mKBhpI4qQmgjjN6cbufo+fecV0R9w3Bcu0WaAASLqkkp1m1zsPEe3dM3Zn0L1kFsnckt7KwGTx1tX7JT7db5TfwrOznFm+f3B9rrv8Ls/wBidiP4M3e4zqno3pvqcW8WctSZP+8T3eW6i3ojO1nM/WOSqt0NYnikKFF8qNnhsjJ2N+ovUOvECSfylQh2pTFz5znBd2ZEbFkxdw5VKXTqYnTQFP2KbLu2aZZFMscyuy63fr7RF3J7Rc1b71x46VpaftGz7cmh/td5Sr825jOTHl3OMqhp1dXp89DtuCmlW7mEUTuZnrkepBVK/j0+bT7tqub601l2ZRcxsuzucVruN6VT4JyT6qmhe5PuR4OZEW8bnE5mZ+pxzt3feR1k1Na1aqqlHpFOp81VsGJhtu40ZO5kWr+sENSSQX7JO4wqU9rt05WKztqVpNC/tYZSH6Ox3zlfJ4jWp+UPCZyPeLV8j9Qr+mn+H/O/6Rsyxl3xGXHKzXNau0VdVyOxbDd/aMWCbZ183rfTvEk7gxtW0TFazGUzbbZ2FbY2uRGxuTEJdt4RVH61T5eGmmcyG6WbNkeZ56kYcQK6rylQh2VTDz5zlHjdmRGRQsREXrcbb1elqZOn1kdUsyTwZUQplEhpU53WXnvsT8wnZrm/EaHH6SfydPi2pTFzJLHBd25mTFk59w8+hhpCW+XNq+MmmtiydmjhvZ2z1JjzyHVVRp01PFAnoGBNNmmbYUTZ9hmMmWUnCrjjb83n5/4Spa9JQKIY0KHAlG+NLxjixMt3MyyZz01HHjKr1f6jjY2L/BbBC7Z6sXYNtUuqMpRFGuWcVSo2wZeFDPdi3sy7te31DQ4gST+UqEO1KYufOc4LuzIjYsmLuGTHK8S/4bcsZzZ/l4tfLk2ylSeXgyp7tKuOKxmLU9X1GylTSVCeGQng45lSHaFzT4Nxv185/wAG9Yho0ucmXIFSeXtE2biNKuKDQjLU/vHrpianVxPJnxwY8orsOJ4oetj7OwZhjvkzz1wyktLnQqITT0ni6bmynaCm2ZfyGeb6d7jQ4rVz+TqFR2pNFz5OAUF3ZmRuWbH3DPS8IZKZRDAoqW2ypjvMwDl4LF2EW8/4MCrhhJlKIoE6bHlEzTLzhfLsOEXLhJzfPwRZ8S3iefi0Po1SPRPmR/qG2q6ju0+XhppnMW3EbNryZ56kcP4jz66tK69YhSJ8PEe6C8jvZjLMyJmYx1lqeE81ROkQRvNk24kLSsnJyDrx/wCM4+jejL/lefq9BMmSaUnkpEci+bHdgSLzK5jeLeN2ZzPMcsVJReUqCm5Sp587DMsS3TInImIyIYiXgvOUp4YFEvYpst3mXFMxnPsI91vxcaCHg8rp1+yVXDxGu+rkbs7an6zGy5X0TZjPVLwir6RVTzSpIsbF50THDYxkZZGWb5jqlV1Gh0eGBRS3lSXeZtEPXF2E/aM+h01JV6hPnYOCmlW/V7jidyMuc5HqTj0qWiU5Gohnp09k2B2iviNnJus/WJxmWV6lZXDGdLF41/8Aub/If+w+F0hdV7JkqTtyaF8KddDKfR8sj1Js+weuAVl8Hq4t/f8Alwz6ctXn87P208jS6MukVCVM2PZbX5bFhjtyPqfPs7xrLlMdOs2urYeI9v1d3Zn09pDuqqM6FRFIQpNrmymxocQpdjk8OpZvnp2DjMmSKJIjUK5uMqnNfMtOHEY2LInImIxM+DjOMbfzv8ud+Djecrf/AOrL+WTU6bPOnxVFbHhzi58tiNsyhLMjbRhjwzWco8jIWqOFRT6qnnwpGJJdlic+6FuzJhmLapCvqSidEntKK1ob3bJuz1DrjOnhcxmM1PPzV0+XMXLpciCbhYj2nbdoRn/oN3CQ0zkatD/u1Dxct1nuwvazkXrHhplWmzZEqTGTy5L2E5ZObn1DcmcKZlRnRlPlXIomuS3EXs3yJ9Sf8BPVle0denGd62YI0qqdM4rQbdBC13LHKs//AFavn9w4LqMoS2S5dQxlM18KTglDezPm7ExZ5iBLwpKmRTikU90x22S8byfbmZGZuZ9w6SuFeOsJbORX2eQgxWwnJosyLef16DdW9+7NyduyaoyY0NRnSYo8TDteJmdyI/8AURTZt7mZ6aEKI+EG01GZPmpXTK2xU+JraTFvM+ueQ5yq1LSVqJfJR2y5TNJxTPWFucZd49n/AMzP+10yc/4eSf0mH9zqt4bCpJAjo8U9Ce0olDY0XMa2Jodc9TPQaCGZHwhp8cuas7MWThc3M2zyfR8h52mLKVglKXU950PPmY0Wbu2RephXVaNLNUnOlcpAruw5eltpE+cR+0x8zL4dnzXf516J/T/Cvyy387/LcS8GoEaiGenUWTYHaKx2cm6z9YpUHVks2VFJLboDe+HclN2Zn/3kMlPX1cjbJl3GSaTZyzFJtf1M555dwVStbVi0uoJ9hua+bfi2aRFkRZvkWvWNmPw5ONz8b/4T+m+aW23/APlf224zOEcmpqJMhZKwEJ3Y8NxxX5PDoTkxkWg0KHUknGE9CmnfVt3ZYLT7DOPMyfXt7hoUdTTpqc5FMjeVJ1haLJzM/wCLvHLhFTeMaeeFJxFMvyW8zOZP1toXWOkmWure3W3HfTrTWGcqolOWKIp6hPfNjZ4r4idibqP1DF4wSSOTp9c2VNDzJOyHHb25mTnm594fSzZeRt263+0PhX9fNbJtO4bfiY37TJ8POfZaCWj1FGnhkJ6xZKgdodmhNnN+s/WOPGlXp1PxKhTsTD587HgJ3PLIi9ZEOUzhhJhTyY4E182O7El3mVjHlnbm45fTT/D/AJ3/AEierCdqrpzveNBLwop01PDGomYE03eXbFE2faRDbHiV1aSVqySrT7La9qi848PQz3SIndiLvEnECufylPh2pNFzJzlBd25Gblm5dwT4t9OW34U9eH6CMnhR+76r3PzkMr/xb/3hDEVVGSsTxGoSXro2dTiGTsf8hE2hN+IZ/E41pmHwud7ac79y0/vf/wAwaVFqSSncH0W1zsPEvt3TN2jN9C9ZDyc+Smlxzikq8WGC3DPDOHEfX2MPRcHaWr4vJUkqOz4/OhwCj5pmRZmftEYZW5cT0XnjJjzfVq/SWkel/Lj/AEDj9JP5OnxbUpi5kljgu7czJiyc+4OJdq/ayjbrfJ7mFZ28083y+4Po1SPRPmR/qO3/ANjl/wDWkXVSr7iWVTtnUz3woseCPmsZ5M2naMWGvSZShDGnQ4UpJiNLxjN7y7TIJaanL084kcDLp1uAmeLk2Pe3zyNyIzz00GrLpNRWJ5ySM+LkO7hyN2a+bnvO+pP3jj82XZ1+XHu5ce7Vy3HGw3f2fZsWzq5zZvr3jPS1uuLFEMhOovmxu0NkBOxP1l6h6X7I4Pf/AE+P/tx3W/e2oxJnCicsUSYIJnF0rexJlpTXyyyb1fiNy475csx57Y8JZdLnUxPOn1Ok48orWi2gobM2/hPN3IcZ0SRVT1ExJSMHCtunbScVjnlker5kK0PBNXPv2uLZbWtyKO7V9Dy6vvHpUtJkylEKtQeOuJ3n5wvk3NI20yGY/Dt9NNy+JJ67r86HtvoyUaSQnnK8SCRdZybM5uehjqqqMmqp4pCFJxjKyxocQ5Vubw6kTux6dg8mnrExPDxcr5VNBqm5tz73OInJjY9Rk+Hj27/oj4v/ANmPN1r66v6cvSbSmpH1HjbBwv4NnOJnz1z7RlTqNGlp6hUrR4OFbbDi3XubHmR5NkOyfhbIQJYZUmm4cmDQsczZzf8Al7TGZWK+dailQxJNnOQ//mXvc3qLsG5fAmvX87/Lz4/Cw33v/wDVl/Kw6bKKE1Esrad6Xmfq5jvzsvxGfJnFoeg61bhbOqiOKVAnwJReUhvKK/MmzYmZhmTV8uYqxJCHCkx82Vi3MxZ5n68xeGPRxOy5hjMe/P1tv7tOWU9VPKSkhujPQnInyfrGsc6imhOUVQtUH/52DGbZ/wAummQ8+iqOzTY5M+VipprXyrrcRsyzInJjzGqk4V8XXwQIvqmWHLxfJdubPE5n3Dpeq9myYzu7TEVTJNKT8X2qYn5XGhO7N9NCyyFSaFPNTQwIE/Gk2B8aZeci1z3cj79Oz1jLW8J+MZsmFTTrZEN18rHfE7MyJyYycTVOtpJ1PhSyaZh4D2RbQZ4dxkZ5GWbibMp2VLje8FE+ElBwy5+PLh0jstfLsHzHOdoZeZmI5dX2RIsR4F5z7N+9rbTfRsx1RVNEnhjgWosaI2yxYoW+4vYPo/B/rOn4espy8Hxv6SX4m8bw2eDyI4p8mfHNwJk27Zorbr2Iyj9jesUfSOPjDB276t6Rhep+az65DBk1xREsmbfJx5SpsaC4ob7S3cyLJstBfDw1VRpSTQy3UH/aXLtfm2tpl+I+b8SZfFy6srd/ff5ej/4/wZ23+djfVSVCBRFGnVYq5WzS8MixLC7TyJiPvCZR1FVTyY6nMsmwXNLtI7XPthMndiHm6dWzpUMs06W488csRsbW3UjtZ+rUacjhjDUYpaaXDsUya7znxMNs9Lc3ZvU4n+zj67+7d/ln9jDfFv39WX8vUqlMlGninqI7JUDPExmzm3V7Rn4Suq8nUE2ypoefJxCjxuzMmOFjIj9bjqlpMmUohVqDx1xO8/OF8m5pG2mQ0R21b3ddydmJwZmTpSeZTlEjCmpGc7yN7zOLq/UbY89XJXF1QkVmSmxMO7HPEZ3IoYdfb1EC5biWS63L2FNE7ybsXH064c4bTY/W4iZdM1fRdx6r1T1aCqozoVEUhCk2ubKbGhxCl2OTw6lm+enYMpVLqJqIoE8/b1ydmmWQytnuLsPKO4vuYVpaTOmp4ZSg8BCbugyibN/KEb6734DQ+qUin+ZTSvbEzn3nqYauXN88+puY8TnzzsxEqmcjUQz+Ekdk2B9liYjZyaPme2HXuBKmncI1EK1dBYhgfBkuR3OTRbxMZZwkeYJU07hGohWroLEMD4MlyO5yaLeJjLOEjzBUukkoip1XWPKktiHhH9Ycri5vMty0PMR6c9v3+9frx3/b7nKqIklVxanibKmhb6zaceNpDzcjhYybTNxoJVMlRWISXR2LoHwUzGeC8O9vllE5MeemgqSppyhRCtXQWTYHwZLkeC5NFvFznyPPQSqlMmoJ4p6iOykQM8TGe0ObdW9DbEXf7BWtc+eed073x5552ZaLEmcGoNq5FBKe7+LHePLTOG0/vG8lTTlCiFaugsmwPgyXI8FyaLeLnPkeeg81TNolU+UpVp7kcp8GfeRYTmZRbpZxObFnoPbDfhzcPiXV88+8AAHVxYlYmTqUoKopZF8qPpZXkVzEUMGrsz9Re0JkudSlElXOn3yo7tun2EVzE0vdzZnbd7x1k/atQTrpW6mTXYUeuNcTHlkcLGXXqMqTuVBPwcm8oml3Yp6YrleXrJj7DzHG99/l55+rtO2vz88/RtU1NOhUKVqiDCmqrXkuUVlpGXOLV9Ry/Yn/AA3/AJfxiiuiPuEk5b9HtolxS/q27scm7nfz55mWZvn3DklTTuEaiFaugsQwPgyXI7nJot4mMs4SPMbv0nc163s5VxarquAlp8u5MpusiuIsa1jPI2OFjI/aNBVSZ0rgvFTk5480mY8oX37us/8AUSUFTOWKJE+qx3zY7tiiYidiMpnN9ha9w1VSmcoURIkMdk2BsacxHguTw7p858yy0GSSy5X1blbLMZ6M+l1JXU6fKkyZ31nPHUWlyOZnDumRFE5E2Wg1kNNSU6/ZJOHiNdvGbs7an6zHn+CtSwKeq2udamTWW7r23HE+hOebDV4t4z5arSf92nu8j1HvQmVzsR+obhdyXvWZzVs7Q/bf/Df+Y8IobYi7w4O8hTyQzd1Sm8rBrbcZmWeh5dg1hk0794Kv/R/IYrWrKje5YU794Kv/AEfyGNBUmkrE8UhRBfKjZ4XMnY36vYM/g7y9PJdN3lKnysel1pmRZaFl2DWG484mXGTwlBUzlnCiRPUR3zY7niYidoDLq9g9Lwo/d9V7n5yGV/8AH/8A35oerHP4ePy2OnxMvmxrF4RzcSTKpzNtb8o/MtaLTrcdKTyFQXoZW6mTYeFBrbcRmeep59owk3RKF/8AkeI3ad+8FX/o/kMbLuy+dmWalnnc4L/u+l9/85jWGTwX/d9L7/5zGsLw+zHPP7VcVSmSjTxT1EdkqBniYzZzbq9okSppyhRCtXQWTYHwZLkeC5NFvFznyPPQcpP2rUE66Vupk12FHrjXEx5ZHCxl16itct2WyXKl4yma+FJutvZnz0JizzGb3zezda4ncXLdlslypeMpmvhSbrb2Z89CYs8xxl0mTEnnQLD2maotx5mcF9p7uRHk2Wg7IUWy3zJszGUzWxZ1tt7O2WhMWWQrG63zWb1xGdQVM5ZR5E9RHfNjueJiJ2iMur2DRGT0HhB/Pxl3YeHB+Lv6mGsGPbRl32ya59VwKpztiu5LS+9odeptdApf2nhVSd68CV5nWGLMmudnzLIP23/w3/mPCKG2Iu8daCpnLKPInqI75sdzxMRO0Rl1ewTOcvoq8Y/VojJpf2nhVSd68CV5nWGLMmudnzLIK59awKXzdtu5XWyxotOt9NRrCu9+5PafeAACkgAAAIZamSjphT1EdkqDWJjNnibq9ouGCo5eZTUM3eTKcXFg0utzLPUs+wZldRuM3VtBTTkdHkSFEFk2C54XI2eIz6vaOVc+tYFL5u23crrZY0WnW+mo1hkp/rXCBZjb2xWYHVZfBvaav6xNmpMVS7tyK59awKXzdtu5XWyxotOt9NR1rCmdKTlIRxsuneQhYs2Mji1y0fUcqH9ax6pzdtt5LWyx4det9dA6dwg/k4t78TEg/Bm9bjO837t7XXt5/poJU0lGnhkJ4LJUDtC5mzm/X7R2AB0cwAAAAAAAAAAAAAAAABOh6JB3+JigToeiQd/iYCHhR+76r3PzkNYZPCj931XufnIawmfavnuq/Znns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DJ6dwg/k4t78TEg/Bm9bh0HhB/Pxl3YeHB+Lv6mCk8vUF66VvJlOHhR6XWkZHlqWfaFR/eCkf1vyEOfpv6/6/Z19dfT/f7olimSjWUeeojslQYzxMZs5N1e0UJZk5NWIY1EjDm1N3l3keDhw9pc5+5hFhcb1SQlmprkyK7FixGe+FyyyPUuoaVW5CoIF03dTJsTFj1tuIiLLU8+wZzu36/wDreNSfT/xrAOKpTJRp4p6iOyVAzxMZs5t1e0Z/7b/4b/zHhFDbEXeOlvo5Sb5Z9BUzlFHkIkMdk2C7GnMR4LxGcO6fOfMstBXMTSZqiTSUsDoZN21ynPJyugzPPXPI/aCpTJo1YinqI+SXs8THyVkLdTu7+pgSqZNKTwz6vHhLlT4kTHFdabFzXImIy0HKa7Xz/wBdbvvPXz9CQmkrKxWpCiC+VHgPC5k7Qv1ewcaXX8enypd21VKJ+Ray7M+trS3c+4cliacvrFOKpwNKnYrJnLk2h/nh1diP1aDrhcQ1DDp6baNu5knEtssLPM3d3M+oZuy7bqWavcXStqsiqKbGUzX2ZFiW2M1/KFkbk0WfsIKpTVdTp82dOk/WcsBPcXI5kUW8RkUTkT56DWQotlvmTZmMpmtizrbb2dstCYsshWL6NzlHXq8OKVTJWJ4Z6eO+VG7RMZOxt1+wFSmSjTxT1EdkqBniYzZzbq9o8/R6jOlJzRUxJt8pPrOxClPcZnzYi9pdw0NiSU77TqEzEUy+eptMnfdLdLLQyLQJlucFw1eWfMUzq5WJJ0yPClJLnUsR8+H+SJuwy/EegSppKNPDITwWSoHaFzNnN+v2iSjpp0pOc9ZAy6d5eJyzYzKHTLRtBy4RcvTzQyt5Sp8lBpdaZGeehZdoTidV7l5vTOxwd5enkum7ylT5WPS60zIstCy7A/Yn/Df+X8Yoroj7h1VVunI1EUhQosmwM8NkRs5P1F6xy2+r/wByf5qD9A4k16nNu9cVrDiqUyUaeKeojslQM8TGbObdXtHn0qSooFENOKqYEo32Y9nhixMrovYz9Z5jVS0SnI1EM9OnsmwO0V8Rs5N1n6xsyt9GXGT1Y1Gq0MqKekSFjkVuySOa+px7xl7Tz7h0lzKjT086CORxch3cOZfDN2fPPLWK4z7nFypTTpVMlyKnG0qc7QtFm0T/AMPcMZLwwnSk8MChNjzSd5l5Qvn2FCOdsxurXSS5Tcjb4rVz+TqFR2pNFz5OAUF3ZmRuWbH3CtDTUlOv2STh4jXbxm7O2p+sx4+XVqjCnnR0wtmQp7Xl7sdlx9sRObm4JeC9RmqIYFEvAlG7zLoYmy7CMZM5v5Zttwuvmy09Lx+kn8nT4tqUxcySxwXduZkxZOfcM9VwjnQqIkSiVxdNyedcU2zJ+aRZvp3jl9C/8Q+T/wBQf+Ev+8Ubbn68EmHpyz1VWkzVEUC4uNZUDYMzOQzlvZEXs17PWCWozolEMigpNkmzXvhxCmXsTlzyybP7xtSapsuzpaXTsZNNu2eLHtvbOLKInJjfUENLq++qm1HZ1M9sWHAgj5rkWbtp2Cem28Xz71dUk5nn3PNKk1RhTxSFEDSkDPC8O5eb9Wr94Kk0mlViKQog2uVKZ4XOXc8L9Tsz/gOq5Pj1CBQrW3JlL2q8JrrSIj3CzLNi/EegQ1Lg7Tr9knYeI127MN2dtS9ZiJjLe+l3Kydt/cz5iahqVEkqZBjzSudM8cONl/PFzWzP16DWl1Gor1E5FAk2KbLtxJ2JDMw3Jy3Wzdm9TjJlq51VUTldMpdi6C15+0Edrk3NiYjciMh2qyirz6ggwkWyqYcTC5WCO7In9RZdvaOkuuZ+jnZvi/rWrxWrn8nUKjtSaLnycAoLuzMjcs2PuD6NUj0T5kf6jPSz6jNUQpFFZwFxu8jZYYmyfnFlpmNDiBJP5SoQ7Upi585zgu7MiNiyYu4XNXtPz8rnd497+XkVrqkkp1m1zsPEe3dM3Zn0L1kJPpLSPS/lx/oOqWiU5Gohnp09k2B2iviNnJus/WNEX8yfleeQ8IVdRv2SlYmG131giZ3bUvUYz5aGuI1E6OmI9klTbXl4sExmLti9p/ePYgJ6Le9bPiSdo/OkCXjKcjRbUz35Yfk9T73Yb8vgfJhTzoI1N82O3DmWGVjHnldm4k4IppKxPUJCiC+VHhvC5k7HEfV7BofW0NQ2ek/WE0jyiTKDDuJy34szczM/VoOWGM1ux2zyu7JWeqQ06jp4oFyPHmk2DMxYocfPeyJ7bXLXUaCGgYd6qVDsKmJsKF8XA1I83aK4u3Rx2o6mTKUHIWRtV53l4WPNiM4dN3mtp4iSWmnEnnT+DsGBKO22Jyi2jNj5/Mt3vaKknfX8ptvbf8eednWdUlcjaEc2dbs1uLULSO27MuTbP+XL2jbSppKNPDITwWSoHaFzNnN+v2jPpa1JIwqZh7Kphf6tccdusXO0PLPXrDiXZf2So2G7ym5i39nOPJs/vF47793PLXbs1hiVhTJmqCkTo3QyenQseTkRy/Xr/L3jrx1sv7WT7Dd5Pfxb+3mlk2X3jPSppyxRDIVQXzY34zhcidieVp7P4e8Mst8Tzz9m4465vnn7tWgppyOjyJCiCybBc8LkbPEZ9XtGiAzlVbpyNRFIUKLJsDPDZEbOT9ResVxjEc5VojJxVdV5SnqdlTQ8ydhlHjduRscLGRl63GVxlSKny1Wnf7tPbHyPUe9CRXOxH6hoKuFFOlJ4o08zHmkzS7YoXz7TIR1y+vC+jKenLVSppKNPDITwWSoHaFzNnN+v2jwvC9TEdamymc4WtLteGEzHqtvq/wDcn+ag/QeBqy+Oo1ieqKQz2tDfzd0i169BcynaJuN71whIpEkiiiyh62HKQcw5MMMMNpfzu/4DpJRrlBHHBC8UvTOHrHaKmLE0veithL1Ef+oMZyiXhzMiaE9MxRHHa06WTwnzvX1EPuCmzlUURwRXx9jEX+onlyoZkBQkW9/FE+nYA6nFDMuiiPksn/8AV/2Y+JsyTnMlnynUbGEuRBDNOCZvPzfX2j4Uwy4IihlkxlqFI/qWZBLvvNnZsh/Ip5RRGeHlFzifXsFMqX9XKXML2k/rHOYUyVFDMiixChfqZg9D1c5E6PEi3b4o/W2g36ZDVaghnI0knkYbcSG6DPMzLX1kMGdEUMWLAbnHzT7GyHp+D1Wk0pOtjjK+bHZhy8yuYzfNjZnE5a6buqx31TUcuMquq+vY12xfx2wFZflo2bitPRVfF6xPJUfWdzHSWF2vDvmbaZ5ewaFBTTkaiRIqsFk2C7YoXI2cjOZzfaWvcNtdTUlRs2uTiYb27xkzs+h+ohzx+HbN11y+JJdR5RDweSVG/ZKriYbXfVzJndtT9Riv6F/4h8n/AKhoTJc6JRJTKp9i6C7ZFlhHe5PHuFkTFln7SHXjLizkatO/3ai3y3We7CR2s5F6xsww9Yy55+lef4g2KoYc6HarvISXs2jLezI9213z1YV8XpJHKVCh7Kmh587azjt7MiNzzYu8egXItqsmSpmCplPhTrbrHZ8tDcsswpa3jGnylWHh4j7tzsxmWvcNnw5LpN+JbNslDUuDtOv2Sdh4jXbsw3Z21L1mK/o1SPRPmR/qNYZP0apHonzI/wBRXTfaJ6p72efgbBV/77/ysH6hxorkcpUKdsqaHnzsco7ezIic82LvDYKv/ff+Vg/UNvq/9yf5qD9A7e8/Vvf2v6fw6pa3TliiGQnUXzY3aGyInYn6y9Q5cKP3fVe5+chyVVuhrE8UhQovlRs8NkZOxv1F6hiVZFSPqExJM2dNPxLp1scfNZsjz1chOWXy3tW44fNOLHGrIEyZTUoJMq2GRhYZXGdrkTjsnoqtLUFnF6i5Siss3CK+8s9TYmJxFPiUr6nOTpVG2RKLXjsKXiWwvoejN+AtT7Jxgs+k3Sdxtez/ANGWlo5cW9vOXbmTv5wIeFiuRftcO1XNbmUFur6Fn1fcOUxdUVieTBU1mEhVXNMwoYntPshz1IhtLuFiSRZskO1XPdmcFujaln1/cPPoUSvhDUI5k2Z2Ys60t3I2yyfRsgyt+zLtmMn2rNNCm1anUxOpUpyabOtZHvbjGZc8yzd3/Acpy2r8IdolpJf1bduk3QbvZmbGeZGYr+hf+IfJ/wCoScZK0NQ2HG4rTQfwWlOw3J9Wc3M+5xt6pNZcQnTbvHmq6XwT8lOqEXbenb2kW8R+wx6D6pSKf5lNK9sTOfeepjykmv1dds6VJF9Z3romg5TrLIyYmIj9o0EqngwjUQz08dk2B2iaabOTdftF4ZYz7P6ozxyv2v0aG2q6ju0+XhppnMW3EbNryZ56kcP4hxLtX7WUbdb5PcwrO3mnm+X3DWGcqrdORqIpChRZNgZ4bIjZyfqL1jpZP+Vcpb/xj+cIZsUiiqJkOsNv5iH5mpKWcJFMitPqNnHq+EdeUTUamnTEOBPO1zxiibMouxtPWPLbPBFnM3ous9HGzKZdmXG4908CjWOZvRQ80tPaPq2dDne0yP8AhYs29YqNHPnGcUmTiQ/xlcRP2ajnKlTpUyZjwtEbdZf6AJzgtURFKNoia0u3LMdpMJQTpsMJMRMOEuaRzoI48jJ7ou0dZZTJsUUyGLDKJup3CFf2fMghmQm7xQfwtq/rH3g3eVivbTJmH9ilEck5cO6X3j+FOulwmUO9E7Qvr3jWPiYc0jKEs4/4Yssx/ZMJHFcRbkPM/wBRzny4SOG+Leid42/0H1GUycUUNzGTPA2neManlkc2KCWcTETtloKoily4TKdE5x6m2rD+xJp6FRNkRynjhZyuLLJ/9R9wQWuZm8R6n2hCuWDHFLtushP+BnbvH8KaVpy1GRlr6/uHeSU1VMKXILKLSNy8DHyrSbHNOXHDbAXlM39niA5QlMiiKCfFlFpC2v3CiKEo4ThiJyMS7PAXJxZRHzYu3uHQ5pyoihm5kf8AH29w2Mr3VEUVWXSZE6GXxgU27duhlYTRGWvW/wCDClVwjkwp4p6GVtcqU2NFccuxzaHUs3z07Bg0ZWrqVLko5KHHTSbseXjFDiPEZw5nmTGXUN5LQZyZPDAS55sl9mmYJci572T7z+vQc95W/L555p11jJ83nnm2fxbxvvYONi//AMTutdv/AJTl2W/iHBX7OqCpCr5NTMstg1diiM8yy0Mhq7arp27UJeIml89bcRO+nJlnqZQ/iMrhF9lVA10reUqfJR6YNpER5ZlE5H16CLJj83sqW5fL7vSqlMlGninqI7JUDPExmzm3V7RlTKTOqqiSpqZ2SoLmR5Ha5Nz4TJ3Yj/AdaX9p4VUnevAleZ1hizJrnZ8yyHVUpnKFESJDHZNgbGnMR4Lk8O6fOfMstB0uspu9nObxup3FSmcoURIkMdk2BsacxHguTw7p858yy0Gf9UmU/wAzRJXtix3P/wDVDbH9/sD6pMp/maJK9sWO5/8A6obY/v8AYO0yZOhUSVKqReuju2RHeRWMTR75ZG5Z5+whlu/PP9/cqTXnn+vvSTEMmSnkx1NHYhguaXimeyufbDnHcbewaqVNOUKIVq6CybA+DJcjwXJot4uc+R56AlTTlCiFaugsmwPgyXI8FyaLeLnPkeeg5bErp29T5mIml8xFaRO+vKHnqZxfgEmudeeee2W7435557z0b91JPvfnMUbErp29T5mIml8xFaRO+vKHnqZxfgIqapkzZdQkI43QycPAhY8nc4tc9X1HoxuMlxjMrZlXFKpkrE8M9PHfKjdomMnY26/YJKwpnSk5SEcbLp3kIWLNjI4tctH1BVSZM1RErTngLjZp+cTZNzTNtMhn0mpJI9vqk2dh4mHiyrTPCZ4SzbN9ciyC29qSTvGt9UpFP8ymle2JnPvPUx5+dv09RJXcmpmW7eo1wmN5e6WRuTFu6dY6qqtJq6iJInLHlEzSM4dqyfnGRWWs/rGhS6LsOFjKNowHwNyzDue7Q83fr0E35rqdlT5ZvLv555plJ6LxntnGCj7S3L9zyPZoZQxPCRewaEyZOqqiSknSLJUF23SLyO1yeXvZO7Pu9461T7MxapJ9WPK89pDDmb2s75FmMqdnT1C6b9aTRW4sfM2zNiy1l2H2asMsmPHnnns2W5c+eee7QVS53CBPFAnn4CE2aZYUWPn2GxwsZd440tbxdT5VMw8SpS3+rXM7mcXO5vNN9RoKlM5QoiRIY7JsDY05iPBcnh3T5z5lloOXEv8AaNo+0vS7O7mPbzcvxFau9xO5rV7MTg2mkplCCfHBizVeJhxOZYNhGR/7T/gPYjx0UydKrC6rqJGFNSYbp7yN74becX36D2IfC4mj4vN2DJUfVeECPB3dtvx+u+yDd10b1DWHnuFW1yNlXJN3Zr7o8jtutIsj16xWd1Npwm7pXwX/AHfS+/8AnMaw4pU0lGnhkJ4LJUDtC5mzm/X7R2FYzUkTld214mqLeLuF81Vh4mG27czvLIte8e2HjlSaSs4bxSFEF8qNnhcydpb9XsHoKCpnLKPInqI75sdzxMRO0Rl1ewcvh35rHX4k+WV53g79aSTcbe2JsDqsvM7tNX9Y3aj+8FI/rfkIYXBXolR/peMQo4cf2H+p/wDtEy6+HvzuqzfxdedmrwX/AHfS+/8AnMKp9p4tLk+rHm+Z0ihyNrnZsjyHWsKZ0pOUhHGy6d5CFizYyOLXLR9R2+qUin+ZTSvbEzn3nqY6a46XPfPU6qlMlGninqI7JUDPExmzm3V7RIlTTlCiFaugsmwPgyXI8FyaLeLnPkeegJU05QohWroLJsD4MlyPBcmi3i5z5HnoNEV35qe3EAABSWdWE06anKejgddJ8hE5ZOZFFrlo+o5cZcZ8jSZ3+8UW+R6y3YiK52MvUK1y3ZbJcqXjKZr4Um629mfPQmLPMZ/B9NJQKFqKCB5smzEnOfKORmW71M7esc79rUdJ9ndaqVNJRp4ZCeCyVA7QuZs5v1+0ZSpTJo1YinqI+SXs8THyVkLdTu7+phtjynDD61bg72xPj9Vl9tuur+oPiXpx3D4c6stX1bVNTToVClaogwpqq15LlFZaRlzi1fUaIALk0i3YAANYAAAAxeDkrEkzai7bW3JtzLXh163FNeUzkdHnz08dk2C1omI2eIi6/aOtKky5FPlSpUNsELsTv1mJ75K7Y/e7KlMlGninqI7JUDPExmzm3V7R5+YmnSuC8mkxwMunXYcpyzaO489NM9RoVz61gUvm7bdyutljRadb6agh+0ahGui5RNLbY49GcjKPLXUuvuE5c3Xn1XjxN+fRXVFvF1PmqsPEw23bmdzIte8KWi4up8pLiYmG+9azuZnp3iRd9o1CBDDyiaW+2QaM5EcGeupdXeNYVObtF4mgAAUkAAAAAAAAAAAAAAAAAToeiQd/iYoE6HokHf4mAh4Ufu+q9z85DWGTwo/d9V7n5yGsJn2r57qv2Z57A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DJ4Ufu+q9z85DLdTbcZu6OC/wC76X3/AM5jlWpk6VWKVGnkY80sZpd5Qvul1mNseUqn2nwfm1Sd6sCV5nfKGLMmudnzLIc8uMdecOmPOW/OXfgmn2RVUZF19uHmzO5RGKeFimTKo8yRHG02c2HCx5tFCZiKnLdlqlQlypeMpm4eFJutvaE3z0JizzGvLlyaUnnK1k++bHbjz7DK5jaHdJ2ZyLIJ9m4z6tv2plfoJU05QohWroLJsD4MlyPBcmi3i5z5HnoK1SmSjTxT1EdkqBniYzZzbq9o8/QZlRm0eQmTyMCUdzLL4Ym3jPmH934jVS0mTKUQq1B464nefnC+Tc0jbTIbjbZwnKSXmvNcIlCuoviotn2HyvKlE17N4dTj1aGmpKdfsknDxGu3jN2dtT9ZiSh/Wseqc3bbeS1sseHXrfXQSUtbxdT5VMw8SpS3+rXM7mcXO5vNN9ROOpeq+qst2dM9HbhMpko08ueUdi6B9miYzZzIovVofWOs6i49PUSZqi5SptxVFjXWm5brsWWWQkrSLZeD62ZNmYymbZizrbb2jJstCYssgnVpXUdok0RPiYdrKLyJnz5sReoyC2bvUSXU6VcmvpOL06pXFs+PdbCxx802PMi9gbErqO9UJmGmmc9FaRs2nKFnqRRfgMRKmqKOsQyE8HFkpY7QvDOayF+v2/iO210hV+1qnt1vk+QjlWdvN1fL7hnVv7X8efk24a+z/Pn5tCpKZNKrCaeceFKVXbTExxXWwkUPazP1CRVUZ1ZURSEKTa0MpsaHEKXiuTw6kRkxkemrDPnKEk/aKXREV202tNxTK63e0i06y1HKZVqinTyVcBYU1VdiT92LGtNi3W3W09Ym5/kqYfm9Ls9XVcttuw3f2fCgm2dXO6317xlTkSSZUFEyqTLtit2idaZY95buUPNtyLLUcVUVRqqeKQhqHGMrLGhwYZVubw6s7senYM+TS0nF6dUrqOz491sOAcfNNjzI/YGWW+0/Mxx13v5PTJa3Q0aeGQnUWSoHaGyM2c36y9YkS8K5yxRDIT02+bG7Q45E7E/WXqEiWXwYlJ4YFE/Hmk7zLJsL59hDb40Vz+Up9O2pNFzJ2OUF3bkZOWbl3Cplb6/km44z0/PhlVSVwiqOLL2bDTTG5HElmzN166k44qqDOU1iKBcuabObBmYJcs0O9kR7rZa6jsuqVXkVCDa53Fqac9u7BOtYifQnPNvvEi6HjeyXKq+3KYXwpOzYT6PnkWhPn2CMtX3q8dz2jQjQcH0aaTGulWRTbrTumG7H6vaQTFNOmp5Mihxuuk3bLC0WTm8fOy0fXuGbTUUMyCNPFRNpnyWxY9rs1cyy007OwW/Qv/EPk/8AUK+a/ZjPln2sj6WbVyNuw3f2h8Wzr5rZvp3iTa1aGn/ZNT2hNI8pyBQYdx5c7M3Mz9grXUXAqEC6qKNqTRPtEdlluRFDlCbnm2nYNpLRKcjUQz06eybA7RXxGzk3WfrCY55XllywxnDx+30j+5P81H+g0FVWrk1PFUU5YCE2YtyJs7esn19Q26p9mYtUk+rHlee0hhzN7Wd8izCl/aeFVJ3rwJXmdYYsya52fMsgmF307LnNdWmUnotXXbZxgo2fHsv3II8S3TQ8mYvaH0YSU761UFmIml8+HCMnfIsyN9TIav0lpHpfy4/0Hn61UklR226diYdmx7pkztf1err7gymEnvW43O3XaFNpqSfxNiybtpx8XeMrrXbry7h7BKmko08MhPBZKgdoXM2c36/aPNLq+kmVCBVKiu2J8KFjLHvIiPNt2316h9NP8P8Anf8ASNxywxZnjnm9WOKpNJWJ4pCiC+VGzwuZOxv1ewefS8K5yxRDIT02+bG7Q45E7E/WXqHVco4RT7NkRbLa93Ky47tG106/vF/3MbOOXP8At5S88OypNJp6eKQogvpEbPC5ls7G/VvRXRH3ewEtbkp08JrlF8qN8FTYZYzHvbhFutkWeuoz/wDxb/3hCpDS6vvqptR2dTPbFhwII+a5Fm7adgiW7+WLsmvmr0ID85mU6SmUSZCxXgTTux4cM4sHJ4dD3ny00HoKPwcp01Oc+ObtsqZ5OK2KWzGZH1/9sKx+JcrrX6sy+HjjN7/R6BUpko08U9RHZKgZ4mM2c26vaM/6S0j0v5cf6DkqolDRp4p6hPZKgZ4r4zZzbqP1iRLwXkzVEKlRLwJRu6O44mybnkff+AW571NMkw1u7YlDqWw48nG2fHt+sW34drnzWzd29Q1vpOkp31Wno8RNL5kWKZO+Z5GT6mY48EVMlGnqE9RHZKgw3iYzZziLq9o2+LeM+Wq0n/dp7vI9R70Jlc7EfqHPCZdM6a6Z3HqvVGfMV1Gsp5McFLvQx3YkvaISxWPLPIyYy7x1QqOEUi/a0W1XNbysuC3V9Ner7h6EB16L325dc7aeOpsVR4Rp1MhRULJUFrw4MJ3OZn1M3NGguT8IpFmyLdque7kpcFuja69f3DWXU1JUbNrk4mG9u8ZM7PofqIZ6pTUaMninqI+MZWTxNDKws26nd37mE9Opz+aurqvH5MmKfOqaddAorLoZOG8zZS33PsLMmMgS8F50pPCpUS8eaTujuKF8255H3/gENJp01OhTJzxZqvEZZvE1hvzDPu/EVzKpOJPJOOrYEo7sNTs5RbRnnuNuW6evURJO+Tpbe2Llxekj5OTQ8RTL8vJ2sywn5uZmxuWeWg2qPSZNKTnBAd82PykzMrmM2yc2ZwmUSnTU8mRGneVJuw4b4snNz6xy+10P+KX/AOxJw28XfuYdJj03djlcuqal888rWEi6pJKdZtc7DxHt3TN2Z9C9ZDPl1adVVE5NTCslQWusyO1yfmRETuxl+I0EKLZb5k2ZjKZrYs6229nbLQmLLIX1b+ynp19piVKXUV6hMkUT9mlLrnkWQx4dhEfOLV2fqZx56vJpKOsT5CeCyVBa0LmbPCR9ftHsaH9ax6pzdtt5LWyx4det9dB5ThR+8Cr3PyEMwn/Izv8AxdaTFHBRahFKNo+Tb/8AUYUSoqplQlyJkd8qN7oWInYjPVh0oMUuCmrop0vEllhvC5k+Z9ZCaKtJ0cqI0STZzNt/EOL8DL1mLQ5woIFK+YnhjsLJsnfJxl0iWljjmwqVOCeVvJnFdq+g1uDRRGtmzI8oo2cuxiMZ6BDEqq5HETSus/dMY36LKlQ08FOJXArvOLmFhmWhkR9Y4yKVT6gqhglVLlI/4cCLqL2+oK7UYlM2PDNpUtsMux2fqFCGXBSEMS892KZ5PrZjMj7e0KRyVIpUioxJoZ98Bfx2GXU+g7lRk6wjkJ1t02LSHCMn6+s+whzpKKBZNiObE0EDPl2v+g06HNQR1WTDIQ2xbzTMWI23T6jGseUWy8CZc9sz73G/wHRkuhWSpkTJysxpTeV51uepMZPlqMlbmtmwy8oja6LsyyyFvBJMknVA0ixPjRTdDvOHDYoj6tXyEZLxe4rCadNTlPRwOuk+QicsnMii1y0fUVpVMlYnhnp475UbtExk7G3X7Bn7arp27UJeIml89bcRO+nJlnqZQ/iCH7OqEaGLk00xtjg1diM489dT6+4N8muGgqTSVieKQogvlRs8LmTsb9XsGf8AsT/hv/L+MUV0R9w1gFWeqZdcMnYldO3qfMxE0vmIrSJ315Q89TOL8BIhqSSPhBHsk7aNua7dOHCsgNtSzfPsYV8W8WctSZP+8T3eW6i3ojO1nM/WC5Ek4Q0+CZKmduFOtPdzJ8sn0bMc7L6Oks9WsAyaXWtuwsZPs+O+Bv34lr3aFkzdeokXcLEkizZIdque7M4LdG1LPr+4V1463tP9vLetPQjJqlfSU7Fl3YimW3IsZO7dbNobjPl06uVNPOkVNXgSjtaHDgivzf8AhPJmIdZKKkcHtnmK5n1netnWx73bkTkWRkQm5ZXtx96pjjO/P3ElbV6vs8xJL2FNFddOugmv2ZGx6kZd4z1lJp1KUU6BYd8qPFx5m8VzFu5EZszloNCStq9X2eYkl7CmiuunXQTX7MjY9SMu8SqKL/4gR8YKNs2q+/cw+bBlofs+4RZub7/euXV12+5k/wDxB9gf0f8A9G9z+/UdpaGorKxOjWI9rmyrceXiwy3eHdzL2Fp2CpUpko+G8U9RHZKgZ4mM2eW3V7R2hqV9QqihJOw00zCuV2vhMTFuGTm5uXq1EanrfVdt9J6M+sSJKNOUEdG2SbN8nM2o5jMZPl3/AIipLFUYU8Mig1Da5Up74cGGXY5uXP1fP7h2odN43x11Wk42Lbhx3WuzkeUJl2EPQLqakqNm1ycTDe3eMmdn0P1ELxwt+aJyzk+WvP4XCKfydQTbUmi58nElwXdmZZlmx9w0EtWp1MTwpFBbFNlu8jemWOb84izd37xn4qSDk+DKnDUzNZOGZ4reuPImK4/WOsuXwniTzo459k2C3Dl2Sjvc88+pgl125/Vlm+/H6NuqbJxfN4w6Nlfr2k2merDz+Erg5Tgymw00zWdiEeK3qjzJjuL1hxekkcpUKHsqaHnztrOO3syI3PNi7w41/wDub/If+w3K7vP+/wBdMxmpxz+36bSfRpWlqHRNuTQ//MKVfl7XJj8BJJrCtDT08tIv/muk4JcnnlmZZu5n6htzKjOqaeTPWJMCkHdjxYhRX5tDoVxNERaeA1UtbpyxRDITqL5sbtDZETsT9ZeoTMcd/LdKueWvmm2HV5ipLwdnJ4qTsiWFt/aSjt3yPTU8/EeQ2mT/AD/gY9rwhodPSUVRPSyMKdDbbHfFEzxER5GfYPCT4Z27Lvvv6mItB2m5OXG6t4eqrExXBYaaKxKT5MRvp256jztRUzlUUEKiZfrZkRW6PpqOiCtK6fZs8eDJidyYon17S7TFtdTyZsKNWnl2xKL3JzPmsXWNZH8U0GQnKKNYttuZosIz/Aj9gKqSaFNKmS5mLKido7bevsftMOFkJkoLEhbzZvrlC4pTxHL4GMZPFFzCfVpmYepeznBTIIEkKlYowII3t3LnY2PQ/YIVlMNGmlqJc7FTm9k2223NjydzzNh6GsRII0yWYqQY8B32RY0UPWT6DFV1pPOT7IiR4cHVypm+b9Ze0bWR9JqTDAlgVr5+znG/8FzsbdR+wSVJLKJRIlyZ95RXb1hk2RDW4VsU5NOM+S3rT7OaRjz6Vp1ThtPI3zb/ANIyti2pJypyyNIU3GmQNnba7kR/6iuGkop0ZFNXbx6Q4R5d7iyoIIlvCyZIhNims5/ytLI+/QfBxU2UpwYUONEX8WLFD1ONYmkpo0lWhkx6wv8AlcdFiaJXW4pEGsTflcU1SOGXwjhKI2d2/wD0EM5cpVJ69HPknaRMxsR/wsNY+YkNPhlHI4x3i68CL2jMKXFjHDOiyj6m5zeA9BLk06qKCOCTgKD67oony7i0IY8+U0bFE0UOkTaDNN29LwcptOmo00lck5WbdgzMSLlmMziyI91siz1G79rof8Uv/wBiTht4u/cwj4NGlqXB2FDOhuOB8WW5kzxmcOZezqFnGXFnI1ad/u1Fvlus92EjtZyL1iNScum7eD6S0j0v5cf6DK+ie1ctdsN39nbFs6uc+b6941eLeM+Wq0n/AHae7yPUe9CZXOxH6hnqpdRTKIklBnvKktfIsh5Fyct6PnPmfqE5TfOU2rG64xunKl1LGwkNPnbPjvZBbfstrmeZlv3Z+wdVUySSiKip5DypLMlvP6w5X88+ZbrrnoMRYo2HjBDsWz4+HuYt+Hbnr1u/cNCgy5yBPIUp5+LNV3MjsIsSwzLnnozv69BzmVvC7jJz555trTJk6FRJUqpF66O7ZEd5FYxNHvlkblnn7CGghRbLfMmzMZTNbFnW23s7ZaExZZCShzUk/HmSVO1KYrcedhnBdrbkeRZZZdg1h3xm+XDK64AABaHmVBKSq9Wmp4roYMG+SxFiPDlvHo2vrG2hqSSo37JOxMNrt0yZ3bUvUYzIf2pW/wCh+UfHCJbhvMSS7lKLnTrmwL2bI8oricvUOUvTN/e62dV19xXFuPUJFMky9quux011l2RRQ7x6duR9Qlqi1JHixVaXiKZbYaK4ywnZ+UhyNyaL1aCpDtcd8mHk6lMbbFGR4TOcG7zTeHLLTrHZKmkxViGQngwZVLdoXOK/Ehfr0bv7hN3fxVNY/g4odk4N3yVfJ4jWqMzx2cz3Se1riL1jbVKZKNPFPUR2SoGeJjNnNur2gqUyUaeKeojslQM8TGbObdXtHj6pKanzZezW7M3I4j7HcZdf/mX6+oVb0TUTJ13daCVNO4RqIVq6CxDA+DJcjucmi3iYyzhI8wSqZ0KiFFTo8JCqfY5zFFZaTx7p5m5uWfcND9t/8N/5jwihtiLvFdURcY0+alxMPEbetdmMj07gmPG5/wCtuXOr/wCJJP2VUE6GVvJlN2FBpg2k555nE5n16DWGdLmSaqnnJFkiybBbjyLzO1zeHeJndiPIKOpnTU5yFkbrpPl4WLJzM4dMtG0FS64RlN8sWpIla6oVmWkmeYuk2lymRNmejMZ+selSqZKxPDPTx3yo3aJjJ2Nuv2DPqP7wUj+t+QhlUX7Op6JdDyaaZftkersZlBlrqfV3iJenK+ed12dWM887PVjJ4Ufu+q9z85DWGTVuXqCBDN3kynExYNLrSIyz1LPsHTP7Lnh9qNYBk8F/3fS+/wDnMaw2Xc2zKaunlP8A4/8A+/NDVT/VeECzG3dtswOu+yDe00b1hTv3gq/9H8hjlwgmTkahFUYJGLKS34hXlC1xFCXj2DlJqb+rrbuzH6f7T0FTJm8HMCCN5snykLHk8ZmQt4Ufu+q9z85DNpKLi6ZVkuJiYeDvWs7uenePiqfafB+bVJ3qwJXmd8oYsya52fMsg3f7em6n9zfo2qOmnSk5z1kDLp3l4nLNjModMtG0HKT9q1BOulbqZNdhR641xMeWRwsZdeoftv8A4b/zHhFDbEXeNYXJv7nO3X3gAAtAOKpTJRp4p6iOyVAzxMZs5t1e0dhk/tv/AIb/AMx4RQ2xF3jLfZsm+7qlTTlCiFaugsmwPgyXI8FyaLeLnPkeeg5VbkKggXTd1MmxMWPW24iIstTz7BrDiqTSVieKQogvlRs8LmTsb9XsGXHjhsy53XKqLeLqfNVYeJhtu3M7mRa94IUWy3zJszGUzWxZ1tt7O2WhMWWQyaXta6oSuMNxTTXv0PExCNtMiYiLtcehGY3q5blOnhk0P6rj0vnbFbyul97xadTaajWGSo+q8IEeDu7bfj9d9kG7ro3qGsNx7a9mZd9+4AAKSAA4qlMlGninqI7JUDPExmzm3V7QGf07hB/Jxb34mJB+DN63FyHokHf4mJqOmnSk5z1kDLp3l4nLNjModMtG0H3LUyUdMKeojslQaxMZs8TdXtE49t1WXN1GPUFM6bWFciTG66TZsMLFk8JHM9Wn83cPQJU0lGnhkJ4LJUDtC5mzm/X7R5/gymnQqJkhdA01A2DC5bl5GcWmr5auNCufWsCl83bbuV1ssaLTrfTURjeOqrynMxhwd5enkum7ylT5WPS60zIstCy7BrAA6SamnO3d2AADWAAAAAAAAAAAAAAAAACdD0SDv8TFAnQ9Eg7/ABMBDwo/d9V7n5yGsMnhR+76r3PzkNYTPtXz3Vfszz2AABSQ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clE+WmlHNmxWwlqbOAKJ8tNKObNithLU2cefiqkNZXJkUctksy7Ggu5zE8ObEZMZdQzalUZlSnOe7Lh5sORtp6vUIooDLODIyGWb4bLrl6qoRzagtmIoJONIkNtEq4ocS4iOHPUmMnyE1aXxqqetSzZGDhWYsV91jmRll1v6hgyqsojpaVMnQbWhK/Egxil4m85ZmTkx/ew4KlS1QnikFRLJUDbNDtUJ4Lm8X+0/r0HDL4ed3q39P4T/b53/cs/L+PPd6DgzOglJ5kCFLjzSbGmYlr5nbkffoLqelqBrZc2pw48Ut8KY8MOG5GR5Q6vlroMGl8IKnTqfKS8R4mG+9tcJO5mejesTw8IK7LlRzVseDLhZzaCLwL2Cvh/By3jLlf00nLHKW5ddv4Tn8sf4bRVSGjLlKKCW6WXbgwXcxyeLNjM3M+sKxW6euTkhhn2y53lJ1kR4bGRlutm7N6h5+GWTZjhOlkRGRk59Rj6nxv6HXwtYd3n+F/WS/F3n2eiqnCdXIxUux7KphbexSjt0PRmPLxGeqXSZSiKM1nGcpS20y8I5L2lu5/p2DPRJ0k7E2tbstrW8kcd3bpp1feKlE1JI2OXtPGSaTfyOGcm1/XqeefcPi5XL/l559z68xx/4+eferQ0erob5kpB9Zywp2NByer5OxuRtnoFLqGBT5UvjzZbX5HZL7cz62z7e8YiqZJmqIo08jAlGzS7zibLtMdp1NVyNoxZNuzW4u8R23adefcMmWvs+fsq47+15+7QVS6HKo8UCefjriZplkcL73YeWg68acXU/Ep9O2Pa+ZOx8R7TzyMvWZd45TJ8mqp5MdTrNk2C5peymdrn2ws7sQ4p4UkG2JeN8NNMs3tmM8Vs9NSY/vG754/wzXHP+XaYuqNVTyUkCzaZqi7EkYUMFtpuW9k7s4ko66cjUHBAs2SVN8pMwimMxG2Xf+I60ujq5+Eq2Dak0T7uMUF2pau5Z+ArUU+yoI5fEeHiX8jtb4rF2vk2vrGayvzfybxm8f4Z8ykzolEmBGe0ylF2BMygvtLeyM8mz1GguSJJFklXTOLcZ7VGOc61mM90teou8dZdEk1NROkQJ+LJqa3EhvOdfcTl15M34jQQ8HldOv2Sq4eI131cjdnbU/WYuYX2TlnPW+fgl41/+5v8h/7B/wCEv+8UavFaufydQqO1JoufJwCgu7MyNyzY+4Po1SPRPmR/qL6cr6fn5XPqxnr+XkSIYtlvmUSkYyaazTtptvZ+qLMmNyEv00/w/wCd/wBI1fo1SPRPmR/qNYVMcvfSblh7beLgr0lTEnhjl7JNlXYapzmYb67jZvp6ncfaVdXF6eGNCsx5pPjS8KCHDz3cz1dj00HqUPRIO/xMTKk05OoiWoYL5sbY0lyLGYmh3j5rZnlqMuGXe1szx7SMX/xb/wB4Qkk01XHs9LqMnDxLtmm3EeE29HkR5vkWZ5dQ9glUyVieGenjvlRu0TGTsbdfsGUqlzuECeKBPPwEJs0ywosfPsNjhYy7xlwnvtszvtpiIeDG3XzJSz6tlhTsLymr5O5MZNnqOqrgfOlJ4o06nHmkzS7ChfPtOIemQrdqvlzZeCplNiybrrHds9Dcs8hxrCmdKTlIRxsuneQhYs2Mji1y0fUP7eHTs/uZ9WmLJRJKvUE8yGZt1t22TrTlPluZZdjZdmY6rKJTpVYp0iBO0qdi4kN8WbQuXWNDi3izlqTJ/wB4nu8t1FvRGdrOZ+scqapk1WsKZ5R4spLbs0THDbdCZRdju3WHTO1nJ1XvLwUVNJR1iqyE8FkqDBaFzNnhM+v2jbGTQ/rWPVObttvJa2WPDr1vroNYdcOznn3AABSAAABxVJpKxPFIUQXyo2eFzJ2N+r2DzS5aroVQgmTZeNivizrih2liJss7LXbLUbSpTOUKIkSGOybA2NOYjwXJ4d0+c+ZZaDshRbLfMmzMZTNbFnW23s7ZaExZZDnlOq8OmN6Zyz6PFJXqDnx1Db5qfycWCcrDuIyP2u3cw0F1SSU6za52HiPbumbsz6F6yGJUqTJQKE0dIPAXHdhy84sTInziNiYjPXUaFD/8/af2lu7V+Nmm7zezvGY2z5fVuUl+b0Z/B9DJhrC2ONHs01PZhy8U47LoTfPrcemGTTv3gq/9H8hjWFYTUT8S7oAALQDzy6pJIOEEG1ztn2F7d04sW+An0LJsu1x2rFWnQqCp1MK9dHqeRWMRRfxExuT9YkVUmSgo8VOTnirlbMeZYlkV3WbExH25jlnlb29HXDGTv6kukya+nnVGM8KaqtwyziwrTtPrK527Mhobarp27UJeIml89bcRO+nJlnqZQ/iNBUpko08U9RHZKgZ4mM2c26vaM/CV1Xk6gm2VNDz5OIUeN2ZkxwsZEfrcbrXbudW+/ZlYqSDk+DKnDUzNZOGZ4reuPImK4/WOqWXJXqIUlen464nskWHDh5Oe9BkbkRH6hocS7L+yVGw3eU3MW/s5x5Nn945KqjJiTxSK8k2SVNayHEOZexufMLJsvvEa13/0rq32/wBtBci2qyZKmYKmU+FOtusdny0NyyzGJUFM6anV0xZG8qTZjrmLJzKKHky7ocj9YrVTJ3B9PFGnkY6EmaXeUOBn2m5xOZ9wcGVMlYnmTzjvXRttMTGTsZlD6tC6hV5uvVM4nV3jVSqZKxPDPTx3yo3aJjJ2Nuv2DwnCj94FXufkIewVU6dEoinoVeyTZrY0WGUy9iaHU8mz07R5ThLDPOeSlYl2SKPmw4hR3sREemjZfeL6td0dO+zMRVGORKVpiheGZZm+jZ9giLlZkMwubC7H/MOXlpk2GHmxM8XYKhs5ZeFSFbEimHHDDc/rbt/UfSeqkhSzoYk+LDMtuK+12P2esRj+RQlHCcMRORjWOqmppJ8ooSQ4RR6njHFp3DSmVuWqhhiVILoyf/zm8CHmJZmcMUuGFzjbr7BojI2qZFZgQrYo08rBhJt2658u0y9Yqg4QzE8UMSdNhRxfwX3P3mQw4ojiknPdjLml/L1GOifel4h86LU+0B1inHOnzHJjJvAU05VsEydPlQfWYrcKa/ktSPLQ3I2z0EqWRMnqp0MqG493rbqHsk9CUIqZjJ4XqUHkjct14mPU7T3T6xOctx4VhZMuXph55dTUlFsqiSTbsz3SrjPEuaEszM2ZzPQduDKmTEnmIk8eLKSs05jhvuMz5p6NoNsOM5s5wukiGpJKjfsk7Ew2u3TJndtS9RiseU6L9lpt6pIuizdL796PI90mhyzP2CSdWKul2iWrX4KmVbbJwYIr31zImJiYxP8Ad1OV/wBrd4erXVJJTrNrnYeI9u6ZuzPoXrIeZVVuTFWIjQqNklTWxlNhzL2h3dwyybMsu1xXLpMlGnnKVh7Ihm246POYzG0O+RvqZHl2sCWvSZSiGnUhDjyifDPGOF8rj5xe3UxOWVvfhuOMnbn9mJORK1VQUTKpMwcK3aJ1pRWOW7lDq+RZDWnLUnBqoKJaSXjYtt0m44cJiyzN7nuM/UOsyg1Gqp5MdTXWTYLml4MJ2ufbCZO7EHBmZJQKJlOUSMBcbOd5xYmRxdWRMR9uYmY2X236ruUs99ejqhm1er3qpSnYU0TYUOHBNfUjzyPUuvtFdLoCSnYUy3EUy35ZzJ3fqdtDYZ6qZJXqIldBkY64mvn3nDh5MW7HkbkRl6gSy6ipUQpK9PaVOeyRZDyzE570HNbI/WKlm+efr6IsuuOPp6tVVVpMpREkTljriZpGcL5PzjJtMxlLJlRWVinQRyOLpvK4cy+Ga+7nl3fiNv6pSKf5lNK9sTOfeepjEmVGdU6xJn0xJtMpDc8WIUF98LfxFkzH26Cs/a1OHvIkSppKPhvDITwWSoHaFzNnlv1+0duEU1JxgaWFTs+P0yLDOPmkRwZfp3hVk+BUEHHa3ak0WI/JWW5F/LmebfcFNpvF1Qo2LJw1MzHxd53YjbrbQ+oc9XnH6um5xlv0aCWGowp4USen8XSs2nY0M2zN+aer6d468S7V+1lG3W+T3MKzt5p5vl9w1gHfonq49d9AAEi5bstkuVLxlM18KTdbezPnoTFnmNt0mTbqqUyUaeKeojslQM8TGbObdXtGfxbxny1Wk/7tPd5HqPehMrnYj9Q6paTJlKIVag8dcTvPzhfJuaRtpkNEZrfdu9dmTxAkkcpT4dlUw8yc5x29uRmx5OXeOSqj1FYnikKKxfKjZ4dmhJ2N+o/UNsZypTOUKIkSGOybA2NOYjwXJ4d0+c+ZZaDLjjI2ZZWvI8IJUtAhMjo2xzpnk5m1HMZjJ8vYf4jzBTWO6I77udCzaaD2i2TNWVWOjRT7Zk9tpU2FytsN0O7/AAszZHmMVfTlCCbFBOgZuty9XYfrE4TurO9lEXCOEzuVI2jPSLF1+4hnTl82rqYY1H/lvllm5epuwRKJcmXLyJoj0zMJaSJiM4rYuxnF8o4enrFTjkrtlmy8VOfNhutbIjPqfUYNUqs5dMggnwNLlPbLcsnZ8yL1DgqUKp6osSZiTIdDtIuoTR3wtLj/AIdC7BlrY2qfXZqeEkbYqX+GHIm1M82fUc6hVDnEUuWnslytSvd3b1DNKaRwmceZnzi/n/Rh2wYI5fJRWwxa5O41jRQ16JNIhTz4toklpC1rZv1F2j4281EyGbDIwoIXtK+729Qy5kcZyYTjiuudsmZh/Wky5bTIXmFqTmGzTbnVOdMqW3Qbkzq0Nsm7B/IuEsw5hmlkWzz0m3v+Bk2mQyTlTI4Sim75l/Bp+IRPgnBFLw4P5rnYaxozFcc2o7bMK6Z1dXUw6Q1COGobWUO92P6m7BnyZpTYXLIy1LsHQaxrFWilncnTYUz+a+78DIYpRmU6KGI8ouZ/qOgTE02OQc+CHmfxOWTm2gy8ctnPD2NPlyYeC6RXHP2aanvw59hx2XRmR7vW+grlppNYUTiqcDzZNrJnPkHL+eFrrmI/VoPng8mhUJU62YblBds8vzLmZRZ/xP69B3rn/kbN+0t7Zfwv13eb29wi8zq9PPPOOk4vT6+eecttVovqs6XtSmLyEVxQbR1xZFlDaR9erDPmKZ1MTyaHTI8dcVzxsUNmd+kWRuRn1iSZMnQqJMEEi/hBHdiTLyKxiyy5hvB/240EKhJTr06RFh1KY1yTFM3ZzLfPd5pmf4CN7885VrXp5/DlMpMmlJ5MCM76vHdgTMyuY97IzOEmhM9fESU9JORqEkFMqjyl97zNnLKwj6ovafYPTIUWy3zJszGUzWxZ1tt7O2WhMWWQz5aaTKUTqSqgZDOt2SU55sV0eZZ655n7Btw7Ez3txXRbVZMrdIwU0p3nbTdY7dUOZubEOyWrTpSeGaoLHQk7r8oXzbyZE+u7+Iqo6mdNTnIWRuuk+XhYsnMzh0y0bQFVJkzVEStOeAuNmn5xNk3NM20yG6veeeeVO52vnnkVpVMlYnhnp475UbtExk7G3X7AVKZKNPFPUR2SoGeJjNnNur2jzS5PV6dUINkW7QpXPdyUEL2ETa5aGfYCGvpFVQjVVGLBwm2aFjiscjKPMizfLXuD+56Xin9v1nMfyHDqq+qTpKi5HFhXwWNiZMWZsZMZd47JaTJqaiGMjekSX2aXnvuW9m9xNEXX4DLWzVautKkk0tk2qzFluUxrYXLP9O0e0SppKNPDITwWSoHaFzNnN+v2icJ1d1Z3p7MqpJpKNOmkU6CxdBdscLmbOZHHrloZ69wJZk6jp4acUjHmk+zHeUOPndF222v1nmOO249Q2qCXtV37Ohusuyabn1e92ZDsqTSU6eKQog29ctZ4XOVjWG/VlCxex2G/Weefwz6Xzz+XFct2GyoVGX9Zz2ZLd5PSGPfLI3IyPPTQh2o9JnQqDqNTO9dHoWRWMRw/wmxuTdQz0PIVCOrq/rSaJrV3MtyOE+TLM82h06nHqxuM6ru+fVmd6ZqefRnKqdOiURT0KvZJs1saLDKZexNDqeTZ6do7IVu1Xy5svBUymxZN11ju2ehuWeQrEi6mpKjZtcnEw3t3jJnZ9D9RC9a5iN74qSqfZmLVJPqx5XntIYcze1nfIsx1qSadEoTLU8GLNS3NJcob7iIucejajlxlxZyNWnf7tRb5brPdhI7Wci9YIfs6oRoYuTTTG2ODV2Izjz11Pr7hPCue/lcp6mSsrFFnp475UeO0TGTtC3X7B1p37wVf+j+Qxn1hNOpCcp6OB5UnyETl9VcyKLV77nPXQaFR/eCkf1vyEM3d8+eitTXHnqfsT/hv/L+MUV0R9wVH94KR/W/IQ0FSaSsTxSFEF8qNnhcydjfq9gxJM3E4QJ0qtTcpRXWxYbY98DnkWUNpN7RuXHCceeVdD+q49L52xW8rpfe8WnU2mo1hk0794Kv/AEfyGNYVh2Tn3ZNO/eCr/wBH8hhwo/d9V7n5yCnfvBV/6P5DElcm8Y1CRRpKnDxLscsN2Yiih19nUYi35L+K5Pnn4M9HHFWp9SUxHhSI8LFkc69iYt7IyYyfIa1YUyV6gqHBG02d5SNj5NiKMsut27chnQp5iRfVEdPlYck8J5tz4WT6HnE5uXqGjPTSUdYoshPBZKgx2hczZ4X6/aJm+n9/zVddX7fk68F/3fS+/wDnMawyaH9Vx6Xztit5XS+94tOptNRrDrh9mOWf2qAAkXLdlslypeMpmvhSbrb2Z89CYs8xtumSbSVT7TxaXJ9WPN8zpFDkbXOzZHkNYSUtFxdT5SXExMN961nczPTvFYyT1rbfSAzqwpnSk5SEcbLp3kIWLNjI4tctH1GiMlD9o1CNdFyiaW2xx6M5GUeWupdfcGXsY+9ckqaTRqxDITwckvdoXPkrIX63d39TDbGdXk05ZR58hPBfNjtaFyJ2iI+v2CtKpkrE8M9PHfKjdomMnY26/YGPF03LmbSV5NOWUefITwXzY7WhcidoiPr9grSqZKxPDPTx3yo3aJjJ2Nuv2DsMmk8hUF6GVupk2HhQa23EZnnqefaF4y+9k5x+5rAACkgya59awKXzdtu5XWyxotOt9NRrDJQ/aNQjXRcomltscejORlHlrqXX3CcueFY8ctYeX4RLcCiSkuHdtL71zW2xEenWPUDzlMlzllcijjn8kgbDl2FnfCb593rGZ8zU9W4cXd9GxS0XF1PlJcTEw33rWdzM9O8SUnl6gvXSt5Mpw8KPS60jI8tSz7R1rCmdKTlIRxsuneQhYs2Mji1y0fUVpU0lGnhkJ4LJUDtC5mzm/X7Q1zJPQ3xbfV2AAFoAAAAAAAAAAAAAAAAAAAABOh6JB3+JigToeiQd/iYCHhR+76r3PzkNYZPCj931XufnIawmfavnuq/Znns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5zoY45RwypmHGekVrt3CXZl394fJhEZZWXjG38v5c8s8sbqY2/l/mxcPK8KDUbSV/kP4NOwn9eo3NmXf3h8mEc1FOUqZRypy66A9SwSL/UT/cy/639P5T/dy/6X9P5eQhZstB/R1qVPnUqcRRHfLi5sWRPp1OfaI5s8ih3TzHV2KD+x5HvfmMT16bs8xKohitjl3tEzs7ELpaFQkoUhYmN0+9cWXJ7zFrmbmL1SA5VHiqKeoY8omYsG1963r/QT1RXTUKGJUcs4Vcu2Mv4nI7u4tBxrf7Jn+7+YhQnlqops3apmzyZDY0xiisfm5FmbnlkKYqVKqiOfCkX7XZbdLwTl6nlmZl2H9w3GzK62zLG4zekI/kdtp3aDnDNZyjyMh9pkSqpnM2WViYbPDcRa+32D9Bn8XHHHqr4eHw8sstRzS01XULtlk4lrPvEXifqGwlpclGnhOr0myVA+Ip2gzZzy3IT9ZFl7RSl4NIVieGfIUXy43aKyInY26z9QyVVJUI08U9RTbJUDPFjkbObdR+sfmP6j41zz6+i/o+z8DPPDDo6b+n/9yil/R3i+Vxh0nO/ynabaZaMOtNU0NHWFM8o7JUFuzRNGbPCZRePWOCFBS11QjSyp/ZhRWRcpkZnl1M3XqL51HhQVOmSkM3AnzMW6dbdpD/KZtoZkOeFyur09vu/l6MfidVuOWOU+/X+LWn9JaR6X8uP9BJwqlbVsqWUmxlM2/CixLbGtM8tDcu0V7BV/77/ysH6jz6Hgxt18yUs+rZYU7C8pq+TuTGTZ6jrlcrNa8/VuMxl6t+fo9glUyVieGenjvlRu0TGTsbdfsHKqIuMafNS4mHiNvWuzGR6dw8on4MY9QWJdst2azewnuuJ9HyBdQNhsSyodsUqnwonw8O1jPJ2NyPr0Yb15Wcw6MZeMnoODvL08l03eUqfKx6XWmZFloWXYNYeJTyqvIqCyXSU2y22YknEgjtyyzi16z7xX/wCLf+8IMc9TWqzL4e7vcerAeU/8W/8AeEHHuy8txxt1v9n2bCv6uc2Ta9wr+5PWM/tX0u3qwHlPpp/h/wA7/pD6af4f87/pD+7h7n9nP2ejQ9Eg7/ExQPK07hNOnRS0ienYk03YscifU+shSu4SpI7JKRXh4j3KMMzwmYy3TLN8y9Qf3Mdb2z+3lvWnKvKZyNRPn0qOybBbtsTEbORFL53tPTvHoEqaSjTwyE8FkqB2hczZzfr9oyktboaNPDITqLJUDtDZGbOb9ZesSJa3TqeohkJ1F6GN2hsiLZ2J+sniuM+4ZMsZd7VccrNaaFc+q4FU52xXclpfe0OvU2ugcHeXp5Lpu8pU+Vj0utMyLLQsuwcqapk1WsKZ5R4spLbs0THDbdCZRdju3WOs77KqChdN3kym3Fj0wbSYsszicz6tAnfq9POWXt0+vnDWHnkO1z760k3tpa5HkV1rwFvnp1np6hrVRbxdT5qrDxMNt25ncyLXvHFLLk0OjwwKJ7ypLvMsPri7CftFZc1OPEcuC/7vpff/ADmNYeepdNV0ynyp0mT9Zzx09xctmZQ7xmZQsRvlqNZDUklRv2SdiYbXbpkzu2peowwvElM5zbFYAOKpTJRp4p6iOyVAzxMZs5t1e0Wh2GTiq6rylPU7Kmh5k7DKPG7cjY4WMjL1uGxK6jvVCZhppnPRWkbNpyhZ6kUX4DWE85K4xcUqaSjTwyE8FkqB2hczZzfr9okVVaTKURJE5Y64maRnC+T84ybTMFSmcoURIkMdk2BsacxHguTw7p858yy0FaVNJRp4ZCeCyVA7QuZs5v1+0O/EO3NckKLZb5k2ZjKZrYs6229nbLQmLLIcaxSZNVTlBGdk2DyczM7XMnycndhogN6ZrTOq728pSawkS1BfMVr8bFw7Z2CcN7Eb5EWTZEPVjx3BFNJWJ6hIUQXyo8N4XMnY4j6vYK6kpncHFCYk8d6GO5kzEVrEX8ZuZ5xP+A44ZWY7vZ2zxly1O70CpTJRp4p6iOyVAzxMZs5t1e0Z/wC2/wDhv/MeEUNsRd4Uv7TwqpO9eBK8zrDFmTXOz5lkOVYq06FQVOphXro9TyKxiKL+ImNyfrF28bvZEx51O5R00maoOfJgdDJ6DE55ORlM9ev83cJJamdWKxONHG8qTbgKWLkHh3tw2uuYyz01HJdTb6fAnik4amY+xpLnwmMjj33Y3LPPTQh6VKmko08MhPBZKgdoXM2c36/aJkt488/0rKyc+ef7SJaTJlKIVag8dcTvPzhfJuaRtpkNEAHWSTs5W29wAElUW8XU+aqw8TDbduZ3Mi17wt1Nkm7piRIZJKFyRCjeVJw8aRin9Ycnh3j5luZ5aiuYpkr1EmRHHsVXl3YcLHMw3Jz/APSbwl3P2jQpaLi6nykuJiYb71rO5meneOqpNJWJ4pCiC+VGzwuZOxv1ewRMOF3Pln7arp27UJeIml89bcRO+nJlnqZQ/iK1y3ZbJcqXjKZr4Um629mfPQmLPMZ6qXOoaeJSnnuhksyOwus255uepv8AgMmKXOpidcpQz9imy8PGR2FMsc2h3z1dzPLtYZcrjwqYzLnzz9FdBl1GVR5ClPPx5RXMjshhfeMuef3/AIDVS1aTNUQpFBYC43eRnE2T84ibTMcqWtSSMKmYeyqYX+rXHHbrFztDyz16xoKk0lYnikKIL5UbPC5k7G/V7BuM1OKnK7vMdhJVFvF1PmqsPEw23bmdzIte8SYSulcnT021JouZJxCgwe3M3OJzMz9TDPqVbpyxQmkGovQx3bTDZETsRHD1PqXUGWep7Uxw3feM+louLuF8pLiYmG+9azvLM9O8eg/bf/Df+Y8IobYi7x+fj3ctTJ4QKJ0iCN0Mm3EhY+XcnLsOFjLvHH4eUu47fFxs1XVD9o1CNdFyiaW2xx6M5GUeWupdfcOSqXOplYiqJz2Qzm2krC3Ghth9ZuZ9RDbGdWFNOlJykVONpU7SFos2Mj/h7h3s1HCXdcqj+8FI/rfkIaCpTJRp4p6iOyVAzxMZs5t1e0eKmVGdTE8lFGkwlyS7DnYhHZebnusxuRsNVLDOiUQ1BPT+MZubLcYpV+VvMPRtO5xEz5unTL4fE2z6Wt2KoSktJl7Vc+JFdZtGRmWUXNtc/awr/af+OYf/AONgv91zt3W+sYlYikzVBT4Khts2Z5SLBOWzERF/36hqpZdcrieGBRPZDOd5lkHUfYTHqQ5Y3/j55+bplP8Al55+TkuTpKdYnVrds2R7UmEct7mM98vaR9zDqlqNRWJ4ZFBSbNKTvfDiQxvcblzy9RjQQ8E0ki/a4tqua3I4LdX0PPq+4KWt4up8qmYeJUpb/VrmdzOLnc3mm+ouY2XnhNylnHKX6J7Ly123W/2dsK/q5z5Nr3DVk1KkU6np8Kdhppl2Fuxm7Hn1PqfWH2uu/wALs/2J2I/gzd7iRcipFIsmSpmwqYnwp1sc1tHyzLQ2z7RWunnGI31cZX8le2q6ju0+XhppnMW3EbNryZ56kcP4jPqVJkylCZXUTx5RXbZPzhfIig3SP2Fl3iuZUajNUSUUaTYJqi7DnYkM1rSc91u7vHXiXav2so263ye5hWdvNPN8vuG2dX1Jen6Mr6S7D/a+NL//AJeDht3Zu/cw0FSao1lPFIUQcXSsnheGbi5v1MzN3uKqOpnTU5yFkbrpPl4WLJzM4dMtG0HLCV0rk6em2pNFzJOIUGD25m5xOZmfqYJLrm8efiWzfE58/BJxakolQ27B+rfz3H9XybRzOK4z7h2oqmSsrFVnp475UeC0TGTtCZdfsGqlUyVieGenjvlRu0TGTsbdfsHlKsunIKxU406zAmnhNLwiixN0us9GfvGZaw1Z2Md57l7q6lMk1PhQmpyiQ8qTc53nvvAUXVozdo0Kj+8FI/rfkIeaoKacj4USJCiCybBc8LkbPAZ9XtHpaj+8FI/rfkIZjdy2+7cpqyT2/lrAAyf23/w3/mPCKG2Iu8drdOMm3VUpnKFESJDHZNgbGnMR4Lk8O6fOfMstB2Q01JTr9kk4eI128ZuztqfrMdUqaSjTwyE8FkqB2hczZzfr9o7DJPWtt9IDiqUyUaeKeojslQM8TGbObdXtEiqrSZSiJInLHXEzSM4XyfnGTaZglpMmUohVqDx1xO8/OF8m5pG2mQb3xDWua5YSuq8nUE2ypoefJxCjxuzMmOFjIj9bgu+zqfAhpfJqZj7PBq7GRxZxZaGeo0FSmSjTxT1EdkqBniYzZzbq9oxJ21yNonSuQqVQtwk+UVuHke9zT3c82E5cferHn7nbg+mkylC2ejgZDOswInPNiMotc9X1HXbVdR3afLw00zmLbiNm15M89SOH8RyS0SSoTwkuT2SoHwU15ngue9vke8+R56aDQXVJJTrNrnYeI9u6ZuzPoXrIJNTniNt3lxzXlF1NST+EEFLSSdlte6bccd24URZGeXWWvWNVdX9qsS0SLGUzXaJrbGY9IiY3Jx5qWpkqVE5bU48eaVrSWOHGybnQ81sj9Y9KhoquffOqii7aW2hPYRXWuUO9CeXUeQ44W3fT6uuck11ejP4Py50Khampk++VHY6ywisYjPmRavmX4jtOovGtQUSZqi1SmtxVFj41xOW65FCxE2Wo609TOlcF0khHGy6dfgQsWbRmcWuWj6j0CVNJRp4ZCeCyVA7QuZs5v1+0XjhLJEZZ2W15pdKSLqfBX5qbtxZGIfKZlAW91Mz5FmONY4OSUygp8E3AQn5SK04sHIiLreJz+4aCdbxdUFlMTS8TDs2VNczuV0e8ftfM/YM+FNJp6dDIr0F8qPEshcy2djc+ZzrnL2CbJfPVUtnbyMqZLnLFEmnI5+1ypV2AdhS3crotfYep9Q9AlVyaGohgUUvYJSh3mbQc3ml2E/b+I8/QVMlHWJE9RHZKgueJjNnhMur2j9GD4U3zO58W64s4eZSpuDCxRDITwXzY3aF5pOxP1+waGz1dLy227db/AGfCglX9XO6m17hoKk0lYnikKIL5UbPC5k7G/V7Bn8QJJHKU+HZVMPMnOcdvbkZseTl3jr02dv4c+qXv/LK4RKMennxii2VTD0blb7syv0yLJte3IVIU6Sff9Hluy2tjckcd2tvP0/i07R2mS64jUSY4J/GMrexJdkEpsss+/wDAYlcisqEhVUKRh4l18O0visREWZaNl7RzvF3fPxi8eZqefhW2qU1GjJ4p6iPjGVk8TQysLNup3d+5hx4ySS6hjVadgqZXk09pxYDkx70JNFcTH6hlSVaSPZ50qp8X4F2EnwDm4T5Hvdb656ONuZWKjKUSZEdHabOuw4dphzYnPqGzLfr/AJ8/Flx16f48/Bx23AqG1U+XtvGfMhuw7cMmPM9evs0HJUpnI1ESJDHtNXUNjTmKBrSeHdPd5pmWXiMpVMk1NREmTyNtXTGZZecu9ifmHkTETdziqj06oplByEqvAmn0uHDhiwcjODU95/Vp1ieq26iumSbqtLSZKZRCmQm66S+Msz5FyeHcM2icnLLTUVpU0lQnhkJ4NgXInaFzm4N5v15ROXtZwSzqijTwyE9CslQO0O1wmzm/X7RxXVikKrJkpfgqZT4U7BjisdnyZjcssxfyyJvVa1kK3ar5c2XgqZTYsm66x3bPQ3LPISVz6rgVTnbFdyWl97Q69Ta6B+0//o6kl/qYN33QxPCXc4rQrdqvlzZeCplNiybrrHds9Dcs8hfeac+12kXfZ1QgXQ8mmmPtkersRFBlrqfV3jqqqM6FRFIQpNrmymxocQpdjk8OpZvnp2DFQp+NafHS0i21Mma6bhPjXGcRZGxwsZGWuYqQreLL6NKl7QpkNhFdZjXPEfaULEfWeYiZfhKu4/jY0JcuTSk85Wsn3zY7cefYZXMbQ7pOzORZCVUmkqE8S2vQWSoGskuZ4Lmx70HOfI/UKktJkylEKtQeOuJ3n5wvk3NI20yHJd9o1CBDDyiaW+2QaM5EcGeupdXeKs4TLyxEchSnn1I08jZ4ZWFejvKO5yy3z0bX8BrKqtOmp4kicsCrmzSMomzfnGVvNz/9xIoNSdXq0pPDbDHg3znI8Noct09X09Q5Uum8b4U6dJwabKfAT3XO7lFvEZRc4nzETc4jpdX5svoqQothvp9OmfWctpVW+T1ig3DyNyMyy01MJ1NSR7RS6dJw8S3aZtxnhNvQZGeb5lkeXWM9VTqjwcTxT0Ku+VG2NFhwlaxtDqZvzj0FdHq0lOnNXUywpqrSfnFjWmZc2Et1si9YyWfZs0WX7Uu3phk/sT/hv/L+MUV0R9w0EqmSsTwz08d8qN2iYydjbr9g7DvZvmOEuuKAMni3izlqTJ/3ie7y3UW9EZ2s5n6xoJVMlYnhnp475UbtExk7G3X7Al9KWesdh56qU1XLp81DT5OMmmtZBcUOAxkZ5mbxXG/sHoQGZYzKNxyuNeZqFWk1XgurjgKybBZiS8zteMmzYndgqCmdKTqzjjxF1Msw1LET4hk+5ppl19o68KEVlPVKpMzDxLMeG18VjIocz0b1aiX94eD/AKRUpHuW3R90J7pDjlvdnrp2x1qX029WMSQmkrKxWpCiC+VHgPC5k7Qv1ewaFLW8Y0+Uqw8PEfdudmMy17hJQ/rWPVObttvJa2WPDr1vroOt1dOU3jtnp1M6bWKTIWRuuk42PCxZPC8OmWjaD0wyeEXIU810rdUpvJR623GRHloeXaOqWrSZtHhqKgsCUbuWcTb1vUX+gzH5bZW5fNJYz4Vuy8IKpLlS8ZTNwsKTdbe0GeehMWeYlqyJWlqCCYkmY1Sm4l060ob2ImyPdJoXIdUdRnSqxUSjSMunYWGmxCzaHPfZtM/wFdFlzpVYqsCifjzSwXmWFC+6fUQj7XH1X9nn6M6ro0FHXoJsmXgwRYl5vFF1E2r9o1qj+8FI/rfkIQ8LE+1qqdIusuxM2dmKEx9o1vHVQp6qTLt2bEx4bnw7iaHM2d26hva3H6z/AAd5Mvpf8q6d+8FX/o/kMawyVH1XhAjwd3bb8frvsg3ddG9Q1h0x9Y5ZelcVSmSjTxT1EdkqBniYzZzbq9okpqadCoUrVEGFNVWvJcorLSMucWr6jkh+0ahGui5RNLbY49GcjKPLXUuvuGsE55L8vAAAKSya59awKXzdtu5XWyxotOt9NRrDJof1rHqnN223ktbLHh16310GsJx55VlxwDJpPIVBehlbqZNh4UGttxGZ56nn2jWGTXPquBVOdsV3JaX3tDr1NroGXHJjzx7tYZNW5CoIF03dTJsTFj1tuIiLLU8+waw4qk0lYnikKIL5UbPC5k7G/V7BuU3GY3VdgGdQVM5ZR5E9RHfNjueJiJ2iMur2DRCXc2WauklUW8XU+aqw8TDbduZ3Mi17wpaLi6nykuJiYb71rO5meneJFH1rhAjwd7Yr8fqsvg3ddX9Q1hk5u23iacVSmSjTxT1EdkqBniYzZzbq9oj4PSZkiiJ5U2G2OG5yd/4jEFcm8Y1CRRpKnDxLscsN2Yiih19nUYumreLqIarDxMP+G5neJte8Zubt9m6upPd8dO4QfycW9+JiQfgzetxrCSlouLqfKS4mJhvvWs7mZ6d4rG4zjlmV54AABSQAAAAAAAAAAAAAAAAAAAAToeiQd/iYoE6HokHf4mAh4Ufu+q9z85DWGTUf3gpH9b8hDWEzvVX7Mg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Oc+dLTyops2K2CHU2cdB5fhtNigkpZZaTL37rQHJfwpTz5ZyTRY0uLXlTh7D7BgpKnBT18lWSe6CXdcV7akxdXrEY5Kujxd3iMrY1qfwh4omSSlpWhO7HixPLa25MdrP1aiepq0kcuGNIh2a17ixjjudm10bMQqJeJLyJ4i0zHGCZeolk91r7zM+XYIuGOtaXM8t729DSuFZJ1iqaaNzUWNDi6WkfqFa7hEkqNm10rEw3t+sGTOz6F6iHk4ZRTY5pHkZMx9g+4JkcD4pu3Oy5vZ7RWprVTu73Fk9TKnK5uzp8CUTWwXnE2XaY0uD9dlIVMmXMl7NLJ9qmOceJkdmTZM/V3jES9Hh7/ABHzMhLGhhbKY93rbQVbbjJvsySS267v0OWpkqVE5bRo8eaVu0SWOHGyaHei5rZnlqNVKpkrE8M9PHfKjdomMnY26/YPNcHUVOq9PKYsl4q2Hyx3RQs5nboxaEWg6y6DUaUnnR0xdfNjteXgwlcx9sRmzOY5S5TnTpZjeN8uvCKmpIHqk2TiYflZVxliu0JZvk2uRZjPrFOqNMo5SIFeOhLykOHDDZvEZdbm5mK1VekzVEVOq6HAlG2IeMcTZXFzS9mhjqhm/SHg/GlmqfrOWLFh83fMyyyI8i6hFmOVuu65csZN9ktU4Tq5GKl2PZVMLb2KUduh6Mx5eI9BS9k4vlcX9Gzs17TfXPVxiU2ZJ4TKFMa6Q8qTbgy7z3HI7syZ3tLUdV3BNJPs2SLZbXuyOO7RtTy6/vFY3L7U5ZlMfs3hXXPquBVOdsV3JaX3tDr1NroHTuEH8nFvfiYkH4M3rcZW28Iqd9aqEvETS+fDdLJ3yLMs9TIceDNWpyBPMgUFgTTZ5m9FiZn1EWTP3jOudXPHnn5HRenjnzz823VuQqCBdN3UybExY9bbiIiy1PPsGsJKoi4xp81LiYeI29a7MZHp3BS1vGNPlKsPDxH3bnZjMte4dZxk5XnGKwABSQAHFUpko08U9RHZKgZ4mM2c26vaAzVUyTFTJaSORtM1Q+HIvOC+2Jz3uptR8JeC9OlJ4YFEvHmk7zLooXz7CMd6AmilISnz4GVTvKxPqxmUOmWnYNQR0zLmxfVceJWT9GqR6J8yP9RnzKJTptYkyEqd5Um7a4b4snheDU/DvG2uW7LZLlS8ZTNfCk3W3sz56ExZ5hS0XF1PlJcTEw33rWdzM9O8ZccbdabM8pN2vMquDkmKsRSCm7JKmts0NpzL2heLryb19o7fQv8AxD5P/UPSqk0lYnikKIL5UbPC5k7G/V7BIlUzk6iFEujvmxvgzmIsZieLdLmtkWeon+3jvmK/u52cV5VVwcnJ1EUgpt82NtmhtIsZieLr3W9eo61TgxxdT5qrbMTDbdwmdzItX9Y1eEiLjGoU1LiYeJi71rsxEencFUW8Y0+bTMPDqUxvq1zsxlFzubzSfURcMZvhczyuufvS/wDi3/vCHGYm4TzVEmfHA82TdhxPKycmMexGcqUzlCiJEhjsmwNjTmI8FyeHdPnPmWWg6X4c96ifEvtHmuMuEXGGw431n+S2X2PqzaCvaKuh+vVZFtGB5OPFggw7sjyh1dy9g1eIEkjlKfDsqmHmTnOO3tyM2PJy7xWhW7VfLmy8FTKbFk3XWO7Z6G5Z5CZhfWtuc9I8/wDTT/D/AJ3/AEjiq4YTpqeKBOmwJps0y8omz7DhG3+2/wDhv/MeEUNsRd41hsxzv/Jlywn/ABeZo/COnSk5yI5WxSpfk4bopjuZmfV/240PpLSPS/lx/oNYZyqiU5YoinqE982NniviJ2Juo/UK1nJqVO8Ld2OX0lpHpfy4/wBB1S1unLFEMhOovmxu0NkROxP1l6hKqolDRp4p6hPZKgZ4r4zZzbqP1iRLRKdUFEM9OnsQwO0V8R7Q5N1m8Npl3jN571w3WFm+WfwV2uPapKTk8Sy5RkeE1xlunq+Zeoelly5NKTzlayffNjtx59hlcxtDuk7M5FkPFUeGTNUHIjp+2zZnk4cY5bMRmf8A36ht/Qv/ABD5P/UOfw7enibdfiSdXN0cW4n16gScHC8jHddjvlFlGe7bnrqOvBmZJlKJkZSNmlLm2aXecb2Ed2f6tqM9RwYwKgjS7ZdtN+9hNbaT6PmOtQoM6lUdXHAuvlR2YkvBIrmiJs3NmcJuXeuxemzW+7b6dwg/k4t78TEg/Bm9bjWHjksuuJk8KRDPebJfGkWQci5vDvHznzPLQEqnhOsTwz08d8qN2iaUTsbdfsFz4mvSud+Hv1j2IDzyFRwikX7Wi2q5reVlwW6vpr1fcK9vq/8Acn+ag/QXM4i4X3/VrDJQ/aNQjXRcomltscejORlHlrqXX3DKqnCdXIxUux7KphbexSjt0PRmPLxHFLwrko08MhPTbJUDtDjmbOb9ZesRfiY77rnw8tcR7EBk/SWkel/Lj/QZ9SrdOWKE0g1F6GO7aYbIidiI4ep9S6hdzxnqifDyvo0JP2rUE66Vupk12FHrjXEx5ZHCxl16jlwgTSV6hEijgabOvw5znybERnu9bs3qHX6S0j0v5cf6DlPUyVlYos9PHfKjx2iYydoW6/YJvTZre1SZS71oVJqjCnikKION5U5nheGRYxv1av8A6escUK3Dvl0SXtyaFmk3YWBr1xZxXG5+ph6ESLqakqNm1ycTDe3eMmdn0P1ENuN7xkznaiGpJKjfsk7Ew2u3TJndtS9Rjx9QU05fWFZxxtKnWYalouTaEn3Ot2b1ajQqi1XIxYcPHU09vrtxQ24jf+XoeW719oxFSmTCniRFHtcqU2zTmOXY5vFu9b6Z9g5fEz3NV2+Hhq7ipVOU06kR0xUksims0eIR6RXaF7e0aPB2tWU8kMpPiKZfkoL2xXMzPNmJi7dR/Z6OnJl0+ZXlO0TZttkWHFBoWeUHcPPUva+MJXF/Sc7NOw31y0cTbcco2SZ43yPYKoqjCniWqKhxdKyeTgwzbM25xavr3jP21JTt2ny9jTK+YtuOY9uvJnnqZw97jz+0JOMMbYvq3o+KfY3O11zHoE9AVz9sl28Wpp1nIuU65vW7lnn3jZlcuzLjMftMmqKPKyagi+0sr1GL7DLdLd5rENBLSZ3CBPCrUHgTTd5+UWPm3NIytZm9Y2/sjg9/9Pj/AO3Hdb97ajylLmq6dhTNp2NMrflsMpj2v1a6m3eFkxvzctluU+XhtquC8mVR4oE8vHXEzTLjhfe7DNtAo9RnSk5oqYk2+Un1nYhSnuMz5sRe0u4FSanRKIpCiDjGr5PC8Uq/J+rdJofDtGfS9rS1CVS5P1FTE+PNym35HFDkeRMWWR9Yrtlwn7WN3y21SSdKTxR1eqY6EmxJezlC+eWcOeraDP21JTvrVDl4iaX0uG4yd8oM4s9TPTvG0lpMmUohVqDx1xO8/OF8m5pG2mQrVJpKxPFIUQXyo2eFzJ2N+r2C+i3s59cndn7ErqO9UJmGmmc9FaRs2nKFnqRRfgK0NNSU6/ZJOHiNdvGbs7an6zHGjqZ01OchZG66T5eFiyczOHTLRtBoi8ZO6creziqTSVieKQogvlRs8LmTsb9XsGf+xP8Ahv8Ay/jFFdEfcNYBtnqmXXDEqSmTEnTVxPHiyktzQMcN9xlBqejewbYzlVOnRKIp6FXsk2a2NFhlMvYmh1PJs9O0Z/B1bsrUZXLwVMrmldde7xHpkTE3WIl1lz6rs3jx6NBUmnJ1ES1DBfNjbGkuRYzE0O8fNbM8tRi0P7X4QT6p5HCt5LnO8Bw65dj6CrhQtvp6pLJl4mHZjxXNhOZHDker+rQS8HaLfTyXSlGGpmeSjsfCYzI8nY3Lt0EZc5yT7148YW37nFUmkrOG8UhRBfKjZ4XMnaW/V7BXUpdRpihNUVE/b5Se5yshlWXEUPVq79nUM/aFf0vxti+s+j4pebbnaaZjQr1OnQ0efPXK9rmyrcGLDKXY8RFFoeb5a9gmdsrPdV74y+ytKmk19PCtXQXyo3wZLmWExtFvE1zsR56DbGcqp06JRFPQq9kmzWxosMpl7E0Op5Nnp2jlx1/Z9n+0vRL+/ntbzc/wHaWY93Gy5dv/ABoKlMlGninqI7JUDPExmzm3V7Rn4quq8pT1OypoeZOwyjxu3I2OFjIy9bjqlp06FRDPXK9rmynwYsMpdjk0Wh5vlr2DRG83uzcnZxSppKNPDITwWSoHaFzNnN+v2jsJFy3ZbJcqXjKZr4Um629mfPQmLPMYlSTTqioTSF0GFNVXYMLlFs1pEcWnPuYtdBly1xGzHfNFSmdwjURIkMdiGBsacxHc5PDumxlnCZZDrQ6ak4wnrk0n6tu7LHcfYZR5Gb69vcNBVMk0OjxRp5DypLNLvPri7TftHn0sycSeGiqJDzZLulvL6w5388uZbrrnoOd4s33dJzjens9AqqM6FRFIQpNrmymxocQpdjk8OpZvnp2DzVUW2U+bDh7RtzfXbrcWwy/8vqbm9T6jbS8HJMKeGQum7XKlPgw2nLsc3i0PN8tewZNSUyeEdYTIk8dkqC5pzGdzwkfNNm5rBn1a588803Dp3x555tocHaBsLKlcP1n+GF/J6keZGxuRl7BrVRbxdT5qrDxMNt25ncyLXvFY8Twir+3OlSRfVv4om8poZZGTkxkftFZWfDx1EYy/Ey3WhR5cng4nOOpz8Kaq0l2HFbaZ9cLvziHX63wlp/oKaL2TcXPuOFjh73FaGi4FQjXK1G1KYmtjsstyMjyI2PJvuGsGOF1q9jLOb3O7EhTSaVWEMhDBhSlWJjQucV1sLw6uzOeg48MFuBT4UuHdtL71zW2nCenWNCvJpyyjz5CeC+bHa0LkTtER9fsHleE1Wk1NRLgTk8qS7TM99yLqMsmYT8S9MsV8OdWUrlJmEgpydXLkYCo7sKffdiZtFu6ExG2eo9VS/szCpc714E3z2sUWRPaztmeY4VSiJlEpIik8jDDfZFnFa7Gep5j6o6mTXKOchZHjzS8vCxw/xGcOjdhaBjjcbrz6mWUym/Po2wGclUzk6iFEujvmxvgzmIsZieLdLmtkWeorVKZKNPFPUR2SoGeJjNnNur2jtLNONl3oVKZKNPFPUR2SoGeJjNnNur2iRKmnKFEK1dBZNgfBkuR4Lk0W8XOfI89ASppyhRCtXQWTYHwZLkeC5NFvFznyPPQVqlMlGninqI7JUDPExmzm3V7Rnfmt7cR5qqSklOxZa1NiJpbbDJxDJ3bEzLPUyPe7hny6DJiTzlca6xDBbhz8Ezvc2PddyY8hoftf7Uq3I02V5OVznfdPOFoucRHoCHjdbUI5KvdUpmtUbh7PcRme6WUVxEReoeeyW9vu8/Z6JbJ3+/z92fEmrixQukHBfNjw9pheAnYnh8OocdtV0X6rJl7Kph8vFcUeJ1w5G5ExH1do92lTSUaeGQngslQO0LmbOb9ftBUmkrE8UhRBfKjZ4XMnY36vYL/tXvLyj+9O1nDzXH6ulcnUItqUxc+SxQYPZmRGUTkZH6mGgl4UU6anhjUTMCabvLtiibPtIhJTaJTolClEoT4s1La86+KG+4jPmkeTaDPqlFVqqhNwVG3KYWx9wpVmRW6mxuXZ2DN54zatfDyumquRUikWTJUzYVMT4U62Oa2j5ZlobZ9oz1VOqNVTxEoV4q5KzpsOGG24/wCcjIjcif8AAZ/ECuRylQh2VNDz5zlHb2ZEbnmxd4rUK1aqoI+L6ntymG+zkClWZZ65G5P9wm3feaVJrtd/VWuqivjCBVNp1nFr4sOOR+UIiLNvBwxUkH2zJU7YpSeXPDOXi3bsOuRMXYWbDiqmU6anipy6RxZNTNgnfFOa47otO7U+saFL2ThDT5XGH1hTIe/WC24zbRiPIiFTdutpupN688+rWqi3i6nzVWHiYbbtzO5kWveMRKukpqPCmQrHlSXxlmEfIvE8O4fOfMstNRicS4nRlGNi9F3Lcdufqe7b69eoegkyqvL2dUrTbcphuthxIJWB1HmWUVxN7GG9WWV7M6ccZ3ZlUp06KKnp4/qsqPEw0+UeCzGe8+8+vqce0Hg5q9NPq8mpRTbIpr4sq0zwmhtLPrfXIsh6FUpk19PEiQx3yo2xpzGWExvDum1zsZZaBhZN6ZnLdbdUP2jUI10XKJpbbHHozkZR5a6l19w6qqTJmqIlac8BcbNPzibJuaZtpkNEB16Zrly6rvh5lVLkoFEU1dPwFxtgr7DixMmi5MsiYjKHPXUaG0VdLyOxbdb/AGjFglX9fN6m07hrDJ4t4s5akyf94nu8t1FvRGdrOZ+sT02dldUvfzz8laGpJKjfsk7Ew2u3TJndtS9RjiqTTk6iJahgvmxtjSXIsZiaHePmtmeWolmTKdVVElJU5Fi6C5pF8R2uT86FiNyIjHX7XQ/4pf8A7EnDbxd+5g3ucmtXhWhW7VfLmy8FTKbFk3XWO7Z6G5Z5CsYkxTJXqJMiOPYqvLuw4WOZhuTn/wCk3hLuftGghW7VfLmy8FTKbFk3XWO7Z6G5Z5CscvRmWPqrHjqCmkrE8iRVYL5Ud2xQuZOxmczm+wte4exHnk6LHp6ygYluzWcva91x383q7NROc3Y3C6lZ9NUyeDlYUolEd8qO15zGVrQmfNJ35zDb4L/u+l9/85jKhrXF1Qqk5Wnw1MzCtT3u7Ex7xE2hkY6pZlRoaiGnFI22VMfZjvhl6FdF29vWfUOeFkv0dM5cp9WrXk05ZR58hPBfNjtaFyJ2iI+v2DKVTJJKIuECeQ8qSzR3n9YcrND5lvszHVdUklRstnYlNlvtm6ZM7WdV3OLq7w4Lor6elVTpmJh34ENrYTmZRZlq/r0FX5suEz5ceXLgipnLFFQnqI75seG8TETsURdXsGhQ/rWPVObttvJa2WPDr1vroJIVuw8IKpMmy/q3JYs67ye5llqbmbZaCvgv+76X3/zmGHpPvM+1vvpPX/2pS/6v5SH3RU0lHWKrITwWSoMFoXM2eEz6/aPiv/tSl/1fykIp3IcL1C6bupk1uLHrbdLYstTz7At1d/X/AASbmvp/lq1H94KR/W/IQLvtGoQIYeUTS32yDRnIjgz11Lq7xy4TKZKNPLnlHYugfZomM2cyKL1aH1jVSppKNPDITwWSoHaFzNnN+v2itbtid6krsAAOjmDJXfaNQgQw8omlvtkGjORHBnrqXV3jQVKZKNPFPUR2SoGeJjNnNur2iSjpp0pOc9ZAy6d5eJyzYzKHTLRtBN5ulY8TbRAAFJBxVJpKxPFIUQXyo2eFzJ2N+r2DsADOo6mdNTnIWRuuk+XhYsnMzh0y0bQaIyeg8IP5+Mu7Dw4Pxd/Uw1hOPbSsu+2Sn+q8IFmNu7bZgdd9kG9po3rGsMmufVcCqc7YruS0vvaHXqbXQOEXL080MreUqfJQaXWmRnnoWXaM307brq0UP61j1Tm7bbyWtljw69b66DQVKZKNPFPUR2SoGeJjNnNur2jsPPcKluy7LLmy8ZNNvxZN1t7WtnqTHnkFvRiSdeTlwZTTliiZVl0F82NsGa5E7EcMWRewizIUftGZIQw8oml3bZBoz5wZ66l1d406Wi4up8pLiYmG+9azuZnp3iLgzBDHTIVkRPPUPix/zWxGRZaFl2CZjqTFVy3bk2AAB1cgAAAAAAAAAAAAAAAAAAAAAAAE6HokHf4mKBOh6JB3+JgIaj+8FI/rfkIawyaj+8FI/rfkIawnHvVZdp56g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8nw5/sP9T/9o9YPJ8Of7D/U/wD2gPKD6hlxRc0nFVKRktWwSouabv8Acf6CxVWYpc04ERYcotOvxL2gMSRLigTw3E2viJpkMyCdDDLJiJ7P9RqTqopV3yZ0Twws2Re3sHaXRJiqVKUQT8OEnc7Hbq7Rno31Z6NPNVKJUCWG6KY7k5E7F6x0hRKFcdiaXfOLmlcReOWgqp9NKOvQykq14TdpuFrumehn3Cvg8dtVgg1d8/dMBipESiObhJ5d8fZcRX/fow5To9w4jK2bL6tWcegoBOvif/vIxgzoGiecd8Jdelv3agPZUX7Op6JdDyaaZibZHq7GZQZa6n1d49WPHUFakg4LyEtWl4aaZdhxXGeK0ZmeUOZMbe0ego6mdNTnIWRuuk+XhYsnMzh0y0bQTLN6VZdbdlyLarJkqZgqZT4U626x2fLQ3LLMeUWKEnGFQnVZF9Z5PDT4p9jHvQ5aMY9sPM15TOiUT56ePBm0u1omKK/EIi69G7+4T8ScbV8K86cqWnq/0flTqet7bE+FB/OZHvH3mNXjrZf2sn2G7ye/i39vNLJsvvHKizJ02sVWNRIwJp4Ly7yibdPrIbYYTjimd55jEqSmTVU6ZEnjeUvuacx7thkfNNndm6hx4RU1JA9UmycTD8rKuMsV2hLN8m1yLMSw0BIqqFUSyocHCwsKJziscnPJ839YqXIqvuS5szjRNG+LJtgk6M2euueXYJu7LuKmpZqs+ZwcqNMUSZ9Mm480rnithhsyb+I83cxyQ1pXQb0KtPiYbWwXkVjuZ5kRu7kNVDX9lvS1uLBUymeJrr3c9ISYmJgq2yVHYF03lKbLxMWPMmdiLLnc4uoZqTnCq6reM5toJa3TliiGQnUXzY3aGyInYn6y9Q0R5lVwPkzVEUadTgSjZpdhxNl2nEMqZMqNATyYIJGyTZt2JMvhmYrHllnaz97iuvLH7UR/bxy+zXtVSmSjTxT1EdkqBniYzZzbq9okSppyhRCtXQWTYHwZLkeC5NFvFznyPPQYsmtcY1BOump9nTIbsWO+5ryYsmfUupx6BDUklRv2SdiYbXbpkzu2peoxUymVTcbjH2h6JB3+Jj6VKZKNPFPUR2SoGeJjNnNur2j5Q9Eg7/ExDJ+1agnXSt1Mmuwo9ca4mPLI4WMuvUXb7Ik33daamnQqFK1RBhTVVryXKKy0jLnFq+o0QAJNFuwSVRFxjT5qXEw8Rt612YyPTuFYBZuaJdXbEosydNrFVjUSMCaeC8u8om3T6yCtTJ0qsUqNPIx5pYzS7yhfdLrMSU+XJh4LpFcc/Zpqe/Dn2HHZdGZHu9b6Dko+0+ECNPUP/Xek8zuOW+TXOxH6tBx38sjtr5rfZq/tv/hv/MeEUNsRd40EqaSjTwyE8FkqB2hczZzfr9oz/wBif8N/5fxiiuiPuGgqUyUaeKeojslQM8TGbObdXtHSa73u55b7TsKlMlGninqI7JUDPExmzm3V7RiLqKrrVk5Wo2W17U9hR4ehHvEZO7EfeNBKmnKFEK1dBZNgfBkuR4Lk0W8XOfI89BohZ1d+xL09u6RCt2q+XNl4KmU2LJuusd2z0NyzyFYkXItqsmSpmCplPhTrbrHZ8tDcsswQrdqvlzZeCplNiybrrHds9Dcs8hsuuKyzfMViRct2WyXKl4yma+FJutvZnz0JizzElUqWHiyZM7Bwmx1Ft2A7HDumW9dploJEO1z74km9tLXVPIrrXbkj064fxGXLnU88/Jsw43fPPzdpkydCokqVUi9dHdsiO8isYmj3yyNyzz9hDrsSuo71QmYaaZz0VpGzacoWepFF+ArQ01JTr9kk4eI128ZuztqfrMVhMfcuXs8ZQul0f+v4GPWqlMlGninqI7JUDPExmzm3V7R5KhdLo/8AX8DG6u+0ahAhh5RNLfbINGciODPXUurvEYXWPntF5zeXnvXWjpp0pOc9ZAy6d5eJyzYzKHTLRtBy6dwg/k4t78TEg/Bm9bjQVKZKNPFPUR2SoGeJjNnNur2iSjpp0pOc9ZAy6d5eJyzYzKHTLRtBeu2KN98nZci2qyZKmYKmU+FOtusdny0NyyzGTs6uTUMHbdnUz/7RhFHtVpPzdILSy9Y9COKpNJWJ4pCiC+VGzwuZOxv1ewbljvkxy1wkS1aTNUQpFBYC43eRnE2T84ibTMaIxFUucmTxQVeftqGY2JMsKXgseWUOcTm2mjCSsRTkyckVTqGLKV6TsEiwbDI+bDznyL1Ceqyct6Jbw0KH9ax6pzdtt5LWyx4det9dBrAOKpTJRp4p6iOyVAzxMZs5t1e0XJqIt3UlYUzpScpCONl07yELFmxkcWuWj6itKmko08MhPBZKgdoXM2c36/aJKOmnSk5z1kDLp3l4nLNjModMtG0GiMnPNbeOIyfo1SPRPmR/qM9HRKdNrFRkRp3lScLDhviyeFz6xqqqtJlKIkicsdcTNIzhfJ+cZNpmM9CnV1G+qJFux7W10rCKY1rwlmfsM9OsRZjuSR0ly1baLqbwdp1m1ycPEe3emG7M+h+shi1KlzolCaQnpOyTZtzQ7QUy9iI+s8m/1HoJcynUpROSUyReujteRfEVzE/OiciYjMxkqkk6Unijq9U2aaubEl7OUb2HlnD3aNqIzkvp5968LZ6+fcyqxTpNMUFIgV480vKQ4Zw2ZEZdebuFPlzkahIrjn7JKm34c+wpjMRke73t3jlhcY1DDp6bDxOZJxHZizzP2GY9BCiScYVSZW5m0YGE8604OcXZD3EOUx3dx1uWpqvMqpcmUoigTz8eUTNMsOF8uwx2qm18YTeMOk5X6dhNplow9VN4QS5ZqVSKTtcmG3EiussfIsjJzc307B5qZTpM1RJkUxXts2Zc8OGctmJ/4j9v3BljJ2rMc7e8026Xwh8khp9K7bINo9pnmZe0SLlCui2bIi4txnu5Up2IzNq7M5/eM9LVp0pPCkUFjoSd5GUL5vziJ9cx7Ch8UcvxT/6cTn+tud3i8bc+Noykw508+hqnPS0SnbOpns0WPfzXPSIm0ccqOpp01OcisxvKk9HhaLJzM4ub3aj2qpNJWJ4pCiC+VGzwuZOxv1ewefmJp1DrEkqZBiyldzpnIuZD/PE/aZ/gKuFx1fTz0TM5luevnq5cHa+kS08kquLBwubExxXuZmeRFk2Qk4VVJJUdl2SdiYd926ZM9ral6jGqum8b2KqIpuUonaHDZ72LWJi0IxX+8PB/0fH9+22PufQNW49OzcmXXp1S1unLFEMhOovmxu0NkROxP1l6hojynB2Ukq9PJKrTXbFzYsQye8zM8ibsIav0apHonzI/1HTHLKzbnljjLoUfVeECPB3dtvx+u+yDd10b1DWGIq4L06anigTy8CabNMuiibPsMxxpdHpFRp8pVsGHiPu40ZsxmWr+oJ1S60WY2b29CAxEtHqKNPDIT1iyVA7Q7NCbOb9Z+sddgq/99/5WD9RXVfZnTPdrDE4TJpMSeWtUQYspK7yXOG+4yLnFo2o67BV/77/ysH6jEmKajKUSatHHt6FPdhzWhlPcVp5a65adQjPLjVisMedyiWZOlViFXUZGFNSPtk+8je+FoN0u4su8V0FTOUUeQiQx2TYLsacxHgvEZw7p858yy0GVT1NclJ0khHG0qdfgQtBmxmcWvfqKqDDUU6eRPQ0++VHdjRY0JYzGZQ681s9NRyxvLrlOHLYsfhfstQmbVdz4rbLuTcsi06vuGhXlM5PR56JdHfNjtwZzEWM0RHFulzWyLPUY1ZWTtuXy1CbBmz8N4cQorGIustXHSoVaTVU6uNUVk2CzZJeZ2uZX5kRO7dfcM6pJZG9Ntlr0u2q6ju0+XhppnMW3EbNryZ56kcP4h9GqR6J8yP8AUZ6Wt06nqIZCdRehjdobIi2difrJ4rjPuFarhRTpSeKNPMx5pM0u2KF8+0yHaZYWbyrlcc5dYx121XTt2oS8RNL5624id9OTLPUyh/ENtV1Hdp8vDTTOYtuI2bXkzz1I4fxGVxlSKny1Wnf7tPbHyPUe9CRXOxH6hV9UplP40pPRv/MlZ8tnaWcTnCxmZ6ZjJlv14/Xz9S469Of08/RoS01OoaedPggwJR24kTxRdbF29oypdWk0pPOjWFfV47ceXmVzHu5kRwk0Jlp4iSZUajXFEmfTEmFNSXPFiQnzyb+Ii7DGhxak4PU/bsHaFMj+O44LrjbRzIsjGb39ntG619rvUqGFXV6hHMlVe7Ymwp2zET3kb5ZdjZj0qVNJRp4ZCeCyVA7QuZs5v1+0cqWi4up8pLiYmG+9azuZnp3jPrFbkplBIoFGBNPyk6w4sHIjLdbefT1C5rCbvdN3ndY9nVd9o1CBDDyiaW+2QaM5EcGeupdXePNU2rSZShTUVxY64rcEs4XyOGLQm0bUgrFRnSk5UmBJsUqX5SViFMdzKIs279eselpdASU7CmW4imW/LOZO79TtobDnznlx6OnGGPPq8+uTq6rZct2q59j5IoMbS/stZuvVshtz00lHWKLITwWSoMdoXM2eF+v2jrQ/rWPVObttvJa2WPDr1vroHTuEH8nFvfiYkH4M3rcVMeN+6blzr2awAA7OAPz7g7y9QJDN3kynysGl1pGZZ6ln2D03CxTJlUeZIjjabObDhY82ihMxk0dNJpnCg0UcGPNLyc5zhs3DM93rd2HD4nOcjv8AD4wtenn9OS+/4DDlpp0qsTiRwYkqmW4CZyJ8SHe3z7zzfsG5P6cl9/wGdUlMmlVhNPOPClKrtpiY4rrYSKHtZn6h0zk4tc8LeZHWqTUlR4PzZm04aaY3LYZmzRl1a6kwIfrtQjnK91Sma1Prs9xGR7xZRXERH6hJhbJUOOagmw8TnniPszFaWnPuy6shoViXJhTkrjn7NNT+Tn2HHZcZEe71voJ783zzz6V24nnnn1rVKZKNPFPUR2SoGeJjNnNur2jKVJpKhPEtr0FkqBrJLmeC5se9BznyP1Dqh+u1COcr3VKZrU+uz3EZHvFlFcREfqD9t/8ADf8AmPCKG2Iu8bbtknT5559GelTTuEaiFaugsQwPgyXI7nJot4mMs4SPMasykyYU8mBGezTU92BMzjsuPeyM83z1GiA2YSd2XO3skpa3jGnylWHh4j7tzsxmWvcKxiVhTJo6glsEbTZ3lJLHy7ERFvZ22u/rHXi3jPlqtJ/3ae7yPUe9CZXOxH6gmV7epcZ39GfWFM5SnKrI48KUk8hNYjxrzKGLI+a2ZZlmPQJU0lGnhkJ4LJUDtC5mzm/X7QVKZKNPFPUR2SoGeJjNnNur2jz6VNOiUQ09dBsiGa+Cicpl7FdFvlmTGx59rDPs371fan3eef4aH7b/AOG/8x4RQ2xF3jQVJpKxPFIUQXyo2eFzJ2N+r2DsOKpTJRp4p6iOyVAzxMZs5t1e0VqSco3beGfxAkkcpT4dlUw8yc5x29uRmx5OXePCKlM5YoinqI75sbPExE7E3V7B6BUpk1tPFPUR2SoGeJjPY3NupsS9vdFcvgvJUJ50ccvZJs23Dl3HMwWPPN95/wAHHnyx6/svRjl0fbefly51KUTo45+zLk9uHLsKO64s88yJiMastTUamonSII+NUMFuJC0Mi9ycvWTGX4esaHGSSp0/bsbY1KX+O05mDcbaMRRORdzjK4O01JPbjGTdtPRt4yute/Q8urXuCTVkl4vnnDbluW5Tmeecua/hFtqpLP2WzZ78sR7riIuzLQX4vB2fylQU7Upi587DmQXdmRZFkxdwgXp9rVJZCaKymxX7KbOzERx673O7e4X8Tq6du09BiKZfMW4xE768mZtoZw/iE6ud8svTxrhq8Vq5HJ0+o7Kmh5knAKO3tzM3PNz7w2+r/wByf5qD9B5T7IQ/4pf/ALcnDbxd+5hrcYK5HJ1CubKph58nZCjt7MyJjyY+8VM593n1TcL9/n0/y2ktbpyxRDITqL5sbtDZETsT9ZeoaI89t6ur0/8AYmMmm/8A1RQux+wj1IS4vB2RylPU7Kph5k7DmR29uR5Hk5d4vr87I6PO70qpNJWJ4pCiC+VGzwuZOxv1ewZ/2uh/xS//AGJOG3i79zDkliqMSeFanqHGMrNpODDKvzbnHo2vcOvHWy/tZPsN3k9/Fv7eaWTZfeNtl57efkySzjv5+brLU06uJ50iCPHlFbiQtFD1uXZ2DPXcGNqslylmCmlPhScK6x2fN3NzzzFeKkrXKU9TapTcydhmeHdrkbEbkRkG2q6du1CXiJpfPW3ETvpyZZ6mUP4jLq/abNz7P5OSWrTkCeGCvFgTTeyZlFiZ55QFkzl7R1p37wVf+j+QxoKk0lYnikKIL5UbPC5k7G/V7B5SZTpPB9RJONW02ddhqcM+QYs9xzud29WoZbx17GOst+6vhomnTU6efBA8qTdiROWTnCRCtYpkr1FONHG02di4Clj5Ni3tw9XYyz01GfwiWq0tPOnq5eNi81VcUN7GUR7haNkX4iSlorKhKS4m0U1c+9bbi2EZ6c4mi9jiLfmuvXTpMfklvptXS6LtWFVKeo2G57JVmLZrCeZnm+Z6dY0OD8ydCoWpI5GzSk9mHIvKOy4jM97rfUdV32dUIF0PJppj7ZHq7ERQZa6n1d4knU1JP4QKOMZN2027NvGV1sG/oeXVr3CpOm8Jt6pduS1TORqK9PTx2TYNnaJiNnJuv2jQk/ZVQToZW8mU3YUGmDaTnnmcTmfXoPKQ1LHp9U2udcpU4Vu611p56ExZMPdqk0lYnikKIL5UbPC5k7G/V7BmF6uZ5zTOdPF84jP4Ufu+q9z85DPWy5M1RXoFE/AlHs7zLDibLsIK8pnJ6PPRLo75sduDOYixmiI4t0ua2RZ6jrwXRX09KqnTMTDvwIbWwnMyizLV/XoF+bLXnqT5cN+en8JZ3L8EFC6bvKVNuLHpdbMYstCy7B6sZNJ5CoL0MrdTJsPCg1tuIzPPU8+0OC/7vpff/OYvDi+eic+Z56tYAEi5bstkuVLxlM18KTdbezPnoTFnmLt05ybSdO4QfycW9+JiQfgzetxrCSlouLqfKS4mJhvvWs7mZ6d4rGYzjluV54AABSQAABJVEXGNPmpcTDxG3rXZjI9O4KWt4xp8pVh4eI+7c7MZlr3CsZKH7OqEaGLk00xtjg1diM489dT6+4TeLtU5mmsPM8GU06FRMkLoGmoGwYXLcvIzi01fLVx6BUpko08U9RHZKgZ4mM2c26vaPP0FNOoyiRIUQcqvueFy5KwjPqd3f1MJy+1FY/Zr0w8pJ+0agnnTck1VuxU/ZhExb2upPk3eNWufWsCl83bbuV1ssaLTrfTUKTy9QXrpW8mU4eFHpdaRkeWpZ9oZfNdeefy3H5cd+efwVz61gUvm7bdyutljRadb6ai5D0SDv8TENJ5eoL10reTKcPCj0utIyPLUs+0XIeiQd/iYrHnlGXHCgAAUkAAAAAAAAAAAAAAAAAAAAAAABOh6JB3+JigToeiQd/iYCGo/vBSP635CGsMmo/vBSP635CGsJx71WXaeeo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PJ8Of7D/U//aPWDyfDn+w/1P8A9oDK4ORww1GGGI2ufwMQTIJiNU0yFooep/V/7jjBEcERRQmxkNiGuwzICJck2mL+bEs8C9n3AOkagllJnzIpdsRW53P/ABf+w4qI4ioUmEjyO5//ANQ41GswRI4padLgyzZ4cS58y7SE0dQxkxJMJsL+K7VzfRhjVHBKE4azKIzaEnsLt3YnH3wbOI62UJ54esXa8JiOm1AqXNhVnJxTgdobrdXLsPtHxS6iSRfNVS5OMZM0N1vUZdgDV4P9PP8A76jGPHzjFVNqJJZ2PDLxCPqdu0uwSmbm41jf4JTVSWFVCiQ7SR2XcqUFvO7dev7hZ+yPtSk8tTZvlJXNZt0s4ni5xmegU3kKfRl03dTJsfFj1tuMyLLU8+watUpuJizpMnGxWx091uOzFDvGe7brlqONxvOvR2mU436uqqrSZVHiqKcseUTMWcL71vWX+gJaTJlUeGnKDx5RO55wvvXdR/6jz8ykzqqokwTjsXQXbdMyO1y5PJyI3Iv4e8egS1GdEohkLkmyTZr4MOIUy9ieLQsmy17Rsu7yzKanyvPp5c5YopKuCfhLlWNiT7Cie0mLd00Jh6CXVpMKedGsLZpqe3Hl5x2XHu5kWb5aDFXfZ3C+Bcr5NNMe2PV2lkR5FnqZDQ4QJpK9QiRRwNNnX4c5z5NiIz3et2b1CcdyXXdWWrZvsqoKacjo8iQogsmwXPC5GzxGfV7RoiRCt2q+XNl4KmU2LJuusd2z0NyzyFY7Y61w45b3yyV32dUIF0PJppj7ZHq7ERQZa6n1d45KuC9Omp4oE8vAmmzTLoomz7DMaqpNJWJ4pCiC+VGzwuZOxv1ewSUdTOmpzkLI3XSfLwsWTmZw6ZaNoIuM3qrmV1uMqnqa5NTpFsEe2ypl+JJaCWzGZFvfj3Dlx+kqvJ1CLZU0PPksceN2ZkRHCxkR+tx1iTTlChdQ08FiGDDaNyPBcr9Dzic/XkPQKk0lYnikKIL5UbPC5k7G/V7BMmVnFXbjLzGUqpNOrieJWnNps5mn73Ubc0zLsYZ6igK5Gxy7eMk0m/kXKTa/rdzzz7hUu4JpJ9myRbLa92Rx3aNqeXX945TFNcQViTIjj22VMuw4Wgl4jQufsZ+9hlk/5T8jG3/jfzednVhfPSRJZs+6TFrDZCXW+rPqPZcdbL+1k+w3eT38W/t5pZNl94yqXUqR9H5SGoTu2+C2P+czLMi9gq+jGBUNqp6zZbeZDhX25MeZnn1/eMw6u8u1Z9PazT0IDwkyGdQ08k46fgLjuw1OMUXXnuZlobfiNpDUlcd+yTuOGa7dJPhatqWb5+xvWLnxN8Vzvw9cyvQjJ4RVLi6nnhTsNTM8luu7GT9TaH1jlMrcleokoqYoabOuedYfJsT82Is3Yy9Q4rqakkWUtJJwOMHum3HFbhtEWRnn1lqQ3LLcvSzHHVnUrpdASU7CmW4imW/LOZO79TtobCSHa4OEFUnJOUw8K5PkWK8DFvHo2Z+sehHnoVuy8IKpLlS8ZTNwsKTdbe0GeehMWeYZSY603G3LdvKtctSLqfBLlS9s2p8KTccvEtMnz6mZ89WHJLLnSqxDBVZ+PNJ9imWFC+7ymUPdr3AqlzqOniqJz8eaTbSVhQ4+dsPbba/UWY0FyLarJkqZgqZT4U626x2fLQ3LLMNW3fqbkmp2VgJEK3ar5c2XgqZTYsm66x3bPQ3LPIcaxVpNKTlHGV82PycvMrmMnzY2ZxfVNbc+m70rVKZKNPFPUR2SoGeJjNnNur2jylYmTuEagoKZIxZSXWZeUN1xF1RM3NMa0ykzqqokqamdkqC5keR2uTc+Eyd2I/wGqlTSUaeGQngslQO0LmbOb9ftEWXPi9nSWYczu8/QZclMokJF0910m7BkWHyLkZxbxZROTHnoPTDiqTSVieKQogvlRs8LmTsb9XsEiVTOTqIUS6O+bG+DOYixmJ4t0ua2RZ6jcZ08JyvVy0RxVKZKNPFPUR2SoGeJjNnNur2jsMnhR+76r3PzkKyupanGbsjzpzJ1DmU6NRIebJxXl3l1+sn7R61Ci2W+ZNmYyma2LOttvZ2y0JiyyGNNUYnDWRItbBuzfV5bj0g54SbrpnbqMld9o1CBDDyiaW+2QaM5EcGeupdXeNYZPB3l6eS6bvKVPlY9LrTMiy0LLsGsLx5m/dGXF17AAApLiqUyUaeKeojslQM8TGbObdXtHn6PSajSk5qYDvmx+UR7pXMZkW+5szv+A0F32jUIEMPKJpb7ZBozkRwZ66l1d4rXVJJTrNrnYeI9u6ZuzPoXrIc7q3d9HSbk1PVnpU0lOnhW0GC+VG98lzLGY2Lej5rZn6xJTatJXqFNRXFhSkluCWZ4d5HDFoWbsWpZCSoQ1GpqFchLT8Cadm1w40MV+RHBrozdXeO32R//AB/9pf8Anc/3eZu81tBz3zx/p01xz3/Vq8dbV+yU+3W+U38Kzs5xZvn9w5KqdJhTxT68r2uVKayLDOXY5sfMPN8vuGTDW6jEnQmoUbJKm4jqbIZl7H/IRZNp3uOSFFSN+XKmcaKY2wpNscnR3z00zz7A69+f4OjXn+WqhqnPS0SnbQmkM0WPZznPSIn1cZVLm0iOnypdWU4mG+HJw4ywnM3zh1fI/UK61xvPp62cr+qpobLU+5HdmRHvFmWbH3jjLmU6jKJymORYugtw0d8R4Tkx7+ZG5G/q0GW3fP6tkmuP0dpNNq8dQT4Uni9NIuwt6CbhOWfW5ufbo4kXIqQhsp82Z9ZzxVVsfJ6RFuaG5G2Wmo6zKtXFiiTGjLClKrsCXuRPaW9mZeo9RyXUVJSrJKtRdtL2qLDLBtYz3SM7nci9Qy61xPzVN75v5OSWZUUyiGnFIddJfZjvh5Fyui9UTl2nkKqDSZylPIVpz2KbLuaflMxnMy5pnutp63FapNOR8CIpCiCybAzwuRs8x+r2j0wvH4fPKM/iccMlDTJcFQmKVMWOsgbl2tdyMuaRtpkHCj931XufnIXSelqPd8B9Kk0lYnikKIL5UbPC5k7G/V7B1uPy2RxmXzS15pD9ncL40KTk00xroNXaWZlmeepmKl1FVyLJ1LUW7M+zp7CO25ii3ojz6zzGVVtrqPB9Aum8ph4mLHkTPGRFl3dQ9glUyVieGenjvlRu0TGTsbdfsHLGS7n4uuds1fwefS8I5yNRCiq8qybA+JOuI2cnLdhL1kWQ0Kj+8FI/rfkIaCpNJWJ4pCiC+VGzwuZOxv1ewearVF4up62ckUYaaZZcnsd2MiLeM31MzFZTLGe7MbjlfavQLqakqNm1ycTDe3eMmdn0P1EPPyU/0XqCfFW3JlN2LyTc0su09YuoatLr6So4Uu7DUzH5FjNmfrZtCcaCpNJWJ4pCiC+VGzwuZOxv1ewbZMvmx7pluPy5dnlKOpkyuFByKZGyGdrCx5tAZ/xZ6uPYj80XStlsSzU2CplPixYl17sZZaExdg9glq06UnhmqCx0JO6/KF828mRPru/iOfws9bldPi4b1Y2xk9B4Qfz8Zd2Hhwfi7+phrDOryacso8+Qngvmx2tC5E7REfX7B2y7bcce+miA4pVMlYnhnp475UbtExk7G3X7ByXLdlslypeMpmvhSbrb2Z89CYs8xu5rbNXeknCKpcXU88KdhqZnkt13YyfqbQ+sZ9PQyaynSRxo9mQp78OXinHi3Gb55GTGXeOXSvtRNu1Jb0WVrZZux5num8OeZeweg+qUin+ZTSvbEzn3nqY5fau7288/J1vyzU7+efm41hNOmpyno4HXSfIROWTmRRa5aPqMqgqZyijyESGOybBdjTmI8F4jOHdPnPmWWgrVTJylPFHV5GxIZbYku8pmM55Zw5wsbaauOPB3a6cyGo8nidGgyN2c48y9pa9wXnInGDEqyWKFTUolU3aJ8rCabbY7kXUWWmQ1q8pnJ6PPRLo75sduDOYixmiI4t0ua2RZ6jPUzpcHBBHKiiaOZfaTatMzHoOLeM+Wq0n/AHae7yPUe9CZXOxH6hMm9yeq7dauXobarqO7T5eGmmcxbcRs2vJnnqRw/iHFvFnLUmT/ALxPd5bqLeiM7Wcz9Yz6DLqMqjyFKefjyiuZHZDC+8Zc8/v/AAFcurTqqonJqYVkqC11mR2uT8yIid2MvxFyyzd7+dvPvRZZbJ287+fcyVUzgxKTxRp5GPNJml3zYXz7TEsyiTptYkyI0+wSlF2HDeU1rYXPr/7cbXEqSkU/aNowVMr+12HEzm3Mcy0NvxFdD/8AP2n9pbu1fjZpu83s7xHRu6yX16m8T6NUj0T5kf6jyi5EkS1CCnzZmDhPiqrTivciiLc6m0y9o9XVK+kp2LLuxFMtuRYyd262bQ3HmpcySoTzqiskcYzd3HK85WDnbDpzny0LJg+J09ofD6u9STJc6lKJKtHPvlR3YE+wiuYmi3TdmcyzG2notXXbZxgo2fHsv3II8S3TQ8mYvaFLoCunYVQtxFMt/qrkTu8PPdtDf8BtS63TpqedPgUPKk24kVkWTmxdQzDCf8uPoZ53/jz9Xj1yJXxhBRpUzaMB8IrSg5xFEf8A2Ziud9IqjtCGbymHbiwcmTPmWfd1DrwZmTkCeZGUjFmq22aXeRYlhndn1M/XqPTUtFxdT5SXExMN961nczPTvDDDqM8+lkoVHCKRftaLarmt5WXBbq+mvV9w5U1XUZqhTUU9LxZSu1i2iEmsI4ev9B6YZPBf930vv/nMdOm7k259U1bplfTT/D/nf9IfTT/D/nf9I9WA3pz/AO36HVh/1/V46pVanVOsJoFBOhk3PM3t94S6iJyYyHKTUkkGz1SbOxKlLuxZVplivulm1pNDnkWY6o1NRlUeo1aONps7Cw5rQ5tFaeX4aDbXU2kSKfBtcm1Mme3ejO24yfQ3PNhykuXLpbMeHCdwgpcStPGSp4YLrjw4snL2DLVVuSoTxLSUWLoG2aTYZ4Lm0W8zROWeeg/lDoiZRKTT1XKwqLtzOG21y1I8xorqPSEtkuUgxlM18KTjRw3sz5uxMWeYq9eU3dMnRjlqbaFYq0mlJyjjK+bH5OXmVzGT5sbM4z6XKwKhKlrU2y2vsMnEvtyPEzLXqPe7chlUugca0+VMt2W1+We/GzPqcrWZvW45U2gyamoUwJ1zypNrTME99yPqM8mYZcsrZdNmOMlm2rWE07hAnKejgeVJ8hE5cu5kUWrWsx66j0CVTJWJ4Z6eO+VG7RMZOxt1+wePQ8GNqvlzVmCplNiycK6x3bN2NyzyGhLoNRpSedHTF182O15eDCVzH2xGbM5jcblvq0nKY66dvTDOVVGdCoikIUm1zZTY0OIUuxyeHUs3z07Bi4vCKfylPU7Umi5k7DlwXduR5lm5dw4pU3CdGnhkJ4LJUDtC8o2c36/aKvxLe0rJ8OTvY9MhRbLfMmzMZTNbFnW23s7ZaExZZDPmKZPB9RJkRxshnXYcLHyDE59pxOZ9wyZinhPKUSZEcbTZ12HC0rNicwVK5yBPFBV6XizVbYkzaCLEsPLKHRnLTUTc5ria02YXfN3t6BKmnKFEK1dBZNgfBkuR4Lk0W8XOfI89ArCadNTlPRwOuk+QicsnMii1y0fUefS8MJ0pPDAoTY80neZeUL59hQjt9NP8P+d/0jf7mGtbP7ee96eg4yScX7djfVv57T7W0Z9RiJU07hGohWroLEMD4MlyO5yaLeJjLOEjzGJwdWpENQKYrl/7M64+TyN8i1dyL1D0yrhRTpSeKNPMx5pM0u2KF8+0yGTOZzeVLhcLrGOq77RqECGHlE0t9sg0ZyI4M9dS6u8aw89S6xSKdT5SXb8TDfewYydzM9G9Y7KuFFOlJ4o08zHmkzS7YoXz7TIXMsZzai4ZXiRk1inSV/CgpECtps7ykOGfJtARl15u3cFYQzqqoKNKjsXQdLl4pHa5FZmbEbkXV3itVLkyuBEUCefjyiZplhwvynYY60tFxjT5VTxMOpTH+s2uzGcPN5vNJtBz6d3Xvy69Wpv24cFa3jGZRlWHh4mPu3OzZa9w9QPEr4pnH8CjD+uRviJbvJtARFv6G5Z/gPYJVMlYnhnp475UbtExk7G3X7B0+Hd7c/iTWtOwyfo1SPRPmR/qNYBdkvdzmVnZ5lVwcnRKIlqibxjNyeTaUq/JucR5Nr3DltvCKnfWqhLxE0vnw3Syd8izLPUyHqwEf256XS/7l9Zt4njSkVGoYlQp2Hic+djxmzFlkReoiGqhh2q+XRKvgppTNJ2a6x364szc3MbapNJWJ4pCiC+VGzwuZOxv1ewYi7gmkn2bJFstr3ZHHdo2p5df3iejKfX9F9eN47frBckVz7JKumcZYL2qMcpNzsZ7padRdwl/Zn+B4n/5OM332s/fd6h1mU6uUxPJkUxXjyiueHDghszf+I83cwmV6o0pPJgqaG+bHc0zGhK5j7ISNmchN1Obx57tm7xOfPbsz0O1wXyeD3KYbYyjIsV3OHdj0beLLUaCyrSYaxTo1hbNNT4uPLzjsuh3cyLN8tBXMU0OuKJMiOPHmldhwtHD1OfZ2Dz6pNTliiI0MGzIU7Yyl4o3uLd3Dz1Iyy9oy7xnF88+rZrK8zzz6OMlakVVBPLVy8GmyrrZNxxWOWeZbxvExjboNEpyyjyJ6hPfNjueK+InaIy6j9Qz+IMCoYcmHjLB8vJfBtct3Mzz7cuwZ9NU1FGnUz0MdkqC3GiaE2czKHX2noJl6b80XZ1T5a9KhW1eXfLmy9uUwtiyboJWBq2ekVxZ5aMM+nqZM3hQkkI43Qyb8CFjyeAzi1z1fUIa9OqdYQxp0LzZOI0vGLfeHtMsmYWVytU9dSJ6dMovmx22w2RE7REfWXqF7lnF7I1ZeZ3/AEeeoKaSsrEiQogvlR3PC5k7QmfV7B7D9if8N/5fxiiuiPuHmKDJikriUSuVnyvJyObiORke9oTFn6xtcfKVXI4Gw3f2i8ptnXzWzfTvEzLH4U+e6rn8b42Es6spJ9bpPWqlxrT1uyTrUyay7dfGuMm1IjhYyP2jQ4JqZM2jy5EEbzZL4kLHk8URkMyqJkMFPmy6TNw8RsSTbEeKxk2cWjZn6x2p+zw0dJBGo2Zcnvw5lhx2XRG+WhuQyfGxme7lPzc7/U/09w1M5+caVW5CoIF03dTJsTFj1tuIiLLU8+wODvIU8kM3dUpvKwa23GZlnoeXYJVys6xRI00qXasms0i59In52RaE4kl12Qnq69RKhxpSjDtic4ebCx9Q7/C/+3P/AOvnz/xn974d+Hvqmp5/l6sZKH7RqEa6LlE0ttjj0ZyMo8tdS6+4f1VUTnxJE6KZhxK77Z9r2W5numWb5kL0qaSjTwyE8FkqB2hczZzfr9oqznXsqXWO/d2AAFJAAAAAAAGTXPquBVOdsV3JaX3tDr1NroNYBlm42XV2yaty9QQIZu8mU4mLBpdaRGWepZ9g615NOWUefITwXzY7WhcidoiPr9gyuBcuTCnURwT75sduJLsMrGOJs+txq1hTOlJykI42XTvIQsWbGRxa5aPqOcu8bb6ulmspjPRnp1uBT1lfw7tps5C5rbTs53X26DtMlzqVR5NORz710d2AdhFc0V0WrkTEZ6mM+TuVBPwcm8oml3Yp6YrleXrJj7DzGr07hB/Jxb34mJB+DN63GTn9v5VeP3/hoJU0lGnhkJ4LJUDtC5mzm/X7R8oeiQd/iYoE6HokHf4mOzgoAAAAAAAAAAAAAAAAAAAAAAAAAAAToeiQd/iYoE6HokHf4mAhqP7wUj+t+QhrDJqP7wUj+t+QhrCce9Vl2nnqAACkgAAAAAAAAAAAAAAAAAAAAnk9LUe74CgTyelqPd8AFAAAAAAAAAAAAAAAAAAAAAAAAAAACeT0tR7vgKBPJ6Wo93wAUAAAAAAAAAAAAAAAAAAAAAAAAAAAJ53S0/veAoE87paf3vABQAAAAAAAAAAAAAAAAAAAAAAAAAAAnndLT+94CgTzulp/e8AFAAAAAAAAAAAAAAAAAAAAAAAAAAAAJ8VR6L8wgxVHovzCAUAJ8VR6L8wgxVHovzCAUAJ8VR6L8wgxVHovzCAUAJ8VR6L8wgxVHovzCAUAJ8VR6L8wgxVHovzCAUAJ8VR6L8wgxVHovzCAUCed0tP73gGKo9F+YQ4zZk81MgzTsZXMV5Z5ALgE+Ko9F+YQYqj0X5hAKAE+Ko9F+YQYqj0X5hAKAE+Ko9F+YQYqj0X5hAKAE+Ko9F+YQYqj0X5hAKAE+Ko9F+YQYqj0X5hAKAE+Ko9F+YQYqj0X5hAKAE+Ko9F+YQYqj0X5hAKAE+Ko9F+YQYqj0X5hAKBOu6JH3eJBiqPRfmEOKyZPNNGUSe0ss7yPrAXAJ8VR6L8wgxVHovzCAUAJ8VR6L8wgxVHovzCAUAJ8VR6L8wgxVHovzCAUAJ8VR6L8wgxVHovzCAUAJ8VR6L8wgxVHovzCAUAJ8VR6L8wgxVHovzCAUDJ4QUuKpJCKWfKQc0u1zJ+v1C7FUei/MIMVR6L8wgH5pOkTJEVs2G0/a45j9PxVHovzCDFUei/MIB+WT4TjkxQwk5mP4l6PD3+I/VMVR6L8whl8G5k6GhJigkXw7zHeRPvGJ9Va4fns7okX/fWPlJEZQlDEeUXM/wBR+hr1ipJQZk2RBZFAzTHI2eIi0MTU9NOX8EpaSCC2GN2mOR6TDPTuGW/NqNmPy7vu8SfJTIph82JnP+UaCCnKF82GCTA79bl6+0/UPbSVHHVKhimoXkztYcXsi7cj1IKctWHNno58vGnJrb5txQ3XOZZFkWWQ2X9WWfo/lRpsz6OzEKWHEjytJ2ffIz1MWcZJOL9uxvq389p9raM+o+8VR6L8wh51LJVRRQ0U0+KlSvtO+UN929D6yY+wxmVsu56txks1fR/FCJXI2OpqZmyqYb9qU2lHb/DBulkeWWRdeY1do276jVkWz4/k4MW/EtzPOHRmL2ihVLjWJ4pChHfKjZ4cVnY36vYIUsycvRTKfUZGPPltjw3lDqd0OmWhFoJ6dXUV1bm6yuE1OqMKeXPUK9rlSneLDhl2OZF1Hm/+g1qapk1WsKZ5R4spLbs0THDbdCZRdju3WJKqpnS6ZGgqsVkU1rFLEeI0RGe7Do2RDnQZKpPTZCtCnvOO7GgvIsZjMocz5rZ6aiZxnwu84ct9dTUlRs2uTiYb27xkzs+h+ohxSqZydRCiXR3zY3wZzEWMxPFulzWyLPUEtRnKI5kqJJZPktiy8QjtfMs2Y3LsH2qlxrE8UhQjvlRs8OKzsb9XsHXW+Y471xVw89Om4fCBQlSKbVK226LDfAsgcsjyiuJ/YO8NQXo7EqhNtCmN8KK+GDGbM8iJoWLt1HOdS1E+nqJM2G5SptxVDkV1puW67FllkJy3l2VjrHu+1iaTTFFOnwQYSFJi4kTmdl5MXrNzMbYw5kydX6EZQSMGGfod5RNbF3dgrp9RnL0UtTAkthjdixCPQzLs9Q3HW+PVmW9c+itUpko08U9RHZKgZ4mM2c26vaJKamnQqFK1RBhTVVryXKKy0jLnFq+oklzJ1UWpahJkNIT34cV5crcVp9hkxl3jUxVHovzCGzm7ZeJpxlppKymFIUQXyo9YXMnaJ+r2CKZwckylEmfTJuxTZdzxWnMdyb+I/b94tRzJ5JoChT3FnneRdY5LqxBTrNrl4eI9u87sz6F6yDKY96Y3KcRDOW1ekbRMVy9uTQ22zroJTduROepkXcMVUpp1ZURT1EfF03J4mim4uTdTMzd7jfmIZ1SjObU0V8P/AJUnFIsLt3oec7EeegpXIoKjZtaDEw3t5Zmdn09hDncMr931dZnjj9/0Y66i1eRT4EKRRtSaJ7oLIILcyMszNzzf7hnpVNOiUQz08fFE2S7RNFPvcm69G/19Q0/o8okVDaqfFstvMhYo7cmPMzz6/vGDFMnL065WokY80sN595Q4ebc0tXZvUOeUuN7efu6YWZTv5+z0EvhHOXp5xwStilS7cRTcUzDc8txs3ZvU7jrwP2Ti+LB6Tlj69sVuuWnYPN7RIkTtup83ZZ0PMkWnHb1HvHrk5946SVGBT0/GKLak0V2zcrZbnv6Znm2vZkEzu90uE1qP0EZP7E/4b/y/jFFdEfcMSXwhnJ4ymx1Ha4YdZOAUu73mybXuHwpJVtEiPhLE8qG7DlsW/lnnBo26Olzl7OU+HZ3UzlqtdUFEzg9L/lxp1xcplu5R6M0RZajV4OokiWnlMSTMbF50604b2M2yPRsyHFFMnU5aaI5Fkib0SVeR6E8eeupvn3AUydRIIjOQ1OJmK8uQ8TiuiPuG4zV6r/4ZXc6Z/wCtwBPiqPRfmEGKo9F+YQ6uKgcVSaSsTxSFEF8qNnhcydjfq9g+cVR6L8wgxVHovzCATJVM5OohRLo75sb4M5iLGYni3S5rZFnqOXCj931XufnIUKpcaxPFIUI75UbPDis7G/V7B5OpKJiinxTF83aL+hzrbNDLEyLuLPuHLO6xsdcJ1ZStJMi4urdLS4mJh4u9azvC+neNKufWsCl83bbuV1ssaLTrfTUR1SOYmWFVIpT7JzpdxZ3EUOv/ALDtRpk5RGoqcEjdWWtBeW7Y8OvW/sDXPT5o3xMvNtwBCqXxo08U9RIslQM8V7s5t1e0Sy6stUwFNRUvHkRc2ZtEMN3UeRk+rjpcpHOY2tgZNUr6SnYsu7EUy25FjJ3brZtDcZq6GCRZ9IZm1XPg5WW6XczX+HXsGfOXRQwUybIk8XSIMXBmXYzvlFkeevb2jnlnY64/DlaSVJUaZR4Y1FU2KVLd5ezwzLHi7S1d/wARIqq1OpieKCgk02c18ze3GPLKMs3cxwqBrUUclaqh2aok7TXhjx9C0LKFoTb1iumy1qemRlR0d8U5vrmLCVzRH/BFo2ZfiOe/Sf7dNet/0m2dXxfg7b9iekYRdr83nc/L/wBh1SppMKeE6DBta6U96lzl2OeW5Hkbk5dzj5nQoZFQUcdzNqUxWvlFBbl/6cjyb7hrKJteVTZUMlNsMBPfFiS5r9mR/wDeYTHzzsy5eed2XMlzolEmPhTPslQXYUuwjvcs84NG3dRWlUzoVEJUGPa0Mp70zFLscst+PM3Nz7mFHEsE/lKgk2pTFz52JZd2ZEbFkxdwjmLFSlDJjWQ49LK7HnuUONnu7pb0LRMWWorVx85Z1TLzj8GRJmq+ENQTpVan+a2LDLdyc8iZ9CHq50pJwep6hUkTfy3Q4h72bFmbtqYkqO2L6rIhRFgzkd2JFlFZfCTZHkbkR6D4QVCYuqElUpTNiXbDDfzWIymZkXq/i7gxnTfr7mV6pL6ezZQotlvmTZmMpmtizrbb2dstCYssh5+qfafCCbS53qwJvmdwoosia52bM8huql8aNPFPUSLJUDPFe7ObdXtGHwekqpaiOQqT3zUDYUN5Fh3kZnpq/rdhWc7YowvfJqVH94KR/W/IQ1hhoJk4q7VTKQ8R4LleWW6Y1MVR6L8whePrUZekJPS1Hu+AoEMqZPJTPMk7mdrleWWQ7Yqj0X5hCksaFFtXGlGlTMFNKwsIrbrH3j9ZufaYcD1uPT4kuHbszb1z3XHEenUOs+ZOTV1KcqRZEsvxivI8SyHd9jerUQ02fDTOESlAnSMU61ocTmNAZ6nq7jj2yl/D+HfvjZ+P8vVCSqIuMafNS4mHiNvWuzGR6dw+8VR6L8wgxVHovzCHWzc04y6u0MmUk4Q09OqVpv5rYcQ93NjzJn0ISSUVXpGzy0kzbk0N10m2CU3ZmbnqZn3DrQZk5MiKnxSHnpvKw3lu3GcRerTsGpiqPRfmEImMykvqu5XG2ejznCKakq9PNUkU3bFzocMye8yIszbsMVcD1uPT4kuHbszb1z3XHEenUPuqUWCo4szZMNTMblsR2Zup20JhkpSVcGalCSiJks53Ni32L1OZMcQi7xz6q6Tpyw6Y3uJdl/ZKjYbvKbmLf2c48mz+8dUtRnRKIZC5Jsk2a+DDiFMvYni0LJste0faVfGsTwz08i+VG7RXs7G3X7BnKp6quIYpCdIyWczKcQuo35psepMLup9lzm79pwl1GdTKxOpKNJjyitwJWIUNm7dFmZZu5nmY67Fj1DZY5m1XftGK2y7J5WXV7vZmJKoiWU6VCsSx4ElI+DKYorLmKLM8zczfMR02qLY0Uin06PCny7rYWhixnM4usmhYn9o571dZOutzqxaUuozl9YnT0aTb5Se3AixClYd0LRalm7Hrow1UtJkylEKtQeOuJ3n5wvk3NI20yH2llxo08MhOjslQO0OK7Ob9ftHwqqM5PHLlQpL5858KXiEVzZnmzExdo6THXOTlct8YuXCj931XufnIcpkydVVEmajkWSoLsBfeR2uTRcmbO7HDn7RBXpKpRTZ6tcnsOC3BgvI8FzIosy5z5a6D0WKo9F+YQa6sq3fTjHj4k0mVwTgnwQNNnPiROebTGIenrFWk0pOUcZXzY/Jy8yuYyfNjZnHgZSjDSz5Fr41ub6Mbj29Hp0dKTnBAnvmx+UmXtcxm2TmzOOfw7bxj7L+JJOcvdDQadOWUeQShXehjudNhkTtEf8ZG+pP+A21yLarJkqZgqZT4U626x2fLQ3LLMZ3BuZOhoSYoJF8O8x3kT7xj4mVlUsikyEcnCJVdgKbiie3OLdMvUZZi8dTGbRl1XK6cIatJUqENRXFsUqXiYJZzMZyti0LdbLUs3CpTJKlQmjr0jYpUu6yXeczGcifODmtl7XElPTSlVMnIKfBixTG2hS5w2tEZw7p95ZC2mU9fQ8XAS7ZjM/KQy7WftM3d/wABE6rOfPPou9MvHfzzlm0va+MJVCqHRs75OXYcZbxZ6seo9BS/tPCqk714ErzOsMWZNc7PmWQy6ZJVVRPjqE90qf5eK8i2ljModGstbq1FxTJ1EgiM5DU4mYry5DxOK6I+4bhNTd7Mzu7qd24PM8NJkmFOngjkXzY7sOZeZWMcL5dbjexVHovzCHnVUlVVeEUUpQnxUqVnl3lDbdB2kxm5k4v4nOOp6o+Hxlu+jhQVMlGnkT6rHZKgu2KJjNnMymc32lr3D2InxVHovzCGXLTVFBGRooLkkHNRvCWuu+eepmf4BjLhNGVmd32V15TOR0efPTx2TYLWiYjZ4iLr9orSppKNPDITwWSoHaFzNnN+v2jEqi3jSlQp0su6NY+DvNdZERxas2nWNnFUei/MIVOctsvGOlAxOFimTKo8yRHG02c2HCx5tFCZjTxVHovzCHmK5UJE+tSE9QTWyU115Xmd10JGWhZZsJ+JdYt+HN5fcpWS5NKT06nLJ96GPFxzsMrmO6HRzJjMtDGqlTTlCiFaugsmwPgyXI8FyaLeLnPkeegzE0a9dwginT5WHsLMnuhO2+BucXsfrFyhasUTZqNFLw50tsSbcR4T5lkeUTk5ZaDMdd25b7M2BTGhrUxAklYsMltmT3W6wvFvH7XzH1LlyZyecrWT70MduPPsMtqY2h3SzgtNiy1GWogpsCpHO2HDQTL9/GiPFYm01Jj+8a0Ua9dUI7ZWGpkNbvQnsjln6o7iLuES748887bXZrnzzzvpFEhnVisLoFCPAmnhvMxSiwN3sJrrm7h6tKmko08MhPBZKgdoXM2c36/aMSbK2Sq0eTIS4cEvGsgxHd4XPMxbNqaraJkhKg2ibKbFhxihscnLUs39QvGTHdvdGVuWpOz5rk1JIwJk5TsqmG7AnYZx26XZFkeWWfaOSVNJr6eFaugvlRvgyXMsJjaLeJrnYjz0FCGQoS3zJsnGUzWxZ1xQ3s7ZaExZZD4nSlklXEsSJd+Py0rELlmJocz5rZnlqNsveslnaC77OqEC6Hk00x9sj1diIoMtdT6u8dVSmcoURIkMdk2BsacxHguTw7p858yy0E3GC+oyfs9NhyZnMVXwmza7hl2kZfiPkpk6iQRGchqcTMV5ch4nFdEfcG/bt555w179/PPOdFDTUlOv2STh4jXbxm7O2p+sxWJ8VR6L8whCoWrFE2ajRS8OdLbEm3EeE+ZZHlE5OWWgvjGI5ypXP/I2b9pb2y/hfru83t7hyo6aTNUHPWQPV5Pl4nPJyModN3mtp4ihDIUJb5k2TjKZrYs64ob2dstCYssh8TpSySriWJEu/H5aViFyzE0OZ81szy1EWc9V8/2uXjpnn+ldURcY0+alxMPEbetdmMj07h5+h0dJUcdVOQYaaZbgQ4xmzOUWZG+pdYqqK3jZJIRyJbQLrrJt2lhkZ5G3Y3UOq2ZOp60qgUjCkR9LivKK5itg9ZZn1d4zKS3bcbZNe7t9GqR6J8yP9Rny6JTlNYnSIE+FKSW4kN8R418Ll17rfiNVVUZyeOXKhSXz5z4UvEIrmzPNmJi7RnwbZTUiOkyCtnTb7J+Rsx3HunlobahljjvsY5Za7s+Xwck1NROno5uAhO3AitOK/JotTcmMj1HL6MWVDZZyzDxPIRYT4rE8WRHk3r1HqEsuNGnhkJ0dkqB2hxXZzfr9onqkpZPlQzkqVlkl8GPELddiiyPI8u0ZfhY63pU+LlvW3nalwaiQQQTYlN8jPFmYbYehFk7m5n1Cal03asKdJk7da+OnuwrNSh3jPN9cuwegrS3beDU6dKl8jHa0d3ZGRaa6kPqpz1VMUcYyUjSoulFiFv5FDB7GfqL2iLhjLudlT4mVmr3ZqVTwnWJ4Z6eO+VG7RNKJ2Nuv2Dt/4t/7whfLmTp0ZVOmSL4Z3lYLyLGbdLOLmtnoWYuSr41ieGenkXyo3aK9nY26/YLmG/WouevSML/xb/3hBx7svLccbdb/AGfZsK/q5zZNr3D0eKo9F+YQYqj0X5hCuiztWf3Je8ec+mn+H/O/6Q+mn+H/ADv+kejxVHovzCDFUei/MIOnP/t+h1Yf9f1ZiWsVFYnhnp6PfKjdotphJ2NusvUOvH6SRydQi2VTDz5LHHb2ZkTHkx94+VVJTLFEU9RTb5sbPFjmTsTdR+oQqqXT08cuVDSb5858KXtMRXNmebsTF2jL1z1J0X08/NJWFNDXqCOCNps7yilo+TYibc63ZvVqM+qJ6Rys6nreyxPhR+oj3j7zG8l4OJpSeGBQhx5pO8zFOF8+wjE1apuxUqdEkk7LJO3GhuvxN4rczNyYzPTtHPLDLVtkdMc8dyS1Knr/ABdUFky7jDHs5ZsJ2Lsb1t3AoW0io1BGqUy8PEv2qG6M2YmgzL2dXeKqdIq6ibPWplu5Pt5bCg5S1y5p6Np6xlVSjcVyoYp0/fjeyGznMz5kZtqMvVrfoqdPVr1aCqXPVSIpmN9Tn9IXWly1p7vJ6wse7lrqMyOGVHPiiTycGWbNBccTZdpjkUMmXEcMmbil/NacP4CiFmy0HbDGa2455XfS+IoDLODIyFiGpVFKvjVnDjFNbFgeGG9iYs2yb1Ccd5fMIXZtzl06FNsST+L5PF8Z2vLuxcfPtPmtmfrcf2nqY4U6RNHK2aanvw1l19lxmZ7nW+n4jzKtVOTVlbgx23WPkR/w+sbqeZOmXY0jBZm3yif7hH9uL/uVZPXqE06ZGnnXxm2MotIsfLd3T5tumWoyoZZNmLJ3kzEw+x/QYyfDt+r5P9blbnPudqbUZlKUHERXS4+dDo7EbdR9o9umUS1UmGbJiugi0NjLrYeBjttO7QaPBaJYSqI5EF8nK8nIuo21z1Gf1fwcddc7t/pfi3fTXswE+Ko9F+YQYqj0X5hD5j6KgBPiqPRfmEGKo9F+YQCgBPiqPRfmEGKo9F+YQCgZ1eUzkdHnz08dk2C1omI2eIi6/aKcVR6L8whlxTJy2uwmUi2KnO5Xkd+JD+DN6xOXbSse+39hTSaVWEMhDBhSlWJjQucV1sLw6uzOeg6oftGoRrouUTS22OPRnIyjy11Lr7hxr0ycpRHT4ZDT1Pkoby3rTKI/Vp2j4S1OFHwdhVp0FieB2gxnZ421Mn1MRxLr07r5uO/Xt5+zNVTJ0qsRcIE8jHQkzR3lC+7ZoeevqHpqWi4up8pLiYmG+9azuZnp3jz0aJZOSS6Imj3JD7TExfxHfBr/AKH7Rt0+ozl6KWpgSWwxuxYhHoZl2eoMJq+fi3O7nn4NEToeiQd/iYYqj0X5hDijmTyTQFCnuLPO8i6x1cVwCfFUei/MIMVR6L8wgFACfFUei/MIMVR6L8wgFACfFUei/MIMVR6L8wgFACfFUei/MIMVR6L8wgFACfFUei/MIMVR6L8wgFACfFUei/MIMVR6L8wgFACfFUei/MIMVR6L8wgFACfFUei/MIMVR6L8wgFAnQ9Eg7/EwxVHovzCHFHMnkmgKFPcWed5F1gJ6j+8FI/rfkIaww18ycddpRnIaIsZivLPdIamKo9F+YQnHvVZdp56qAE+Ko9F+YQYqj0X5hCkqAE+Ko9F+YQYqj0X5hAKAE+Ko9F+YQYqj0X5hAKAE+Ko9F+YQYqj0X5hAKAE+Ko9F+YQYqj0X5hAKAE+Ko9F+YQYqj0X5hAKAE+Ko9F+YQYqj0X5hAKBPJ6Wo93wDFUei/MIcZUyeSmeZJ3M7XK8ssgFwCfFUei/MIMVR6L8wgFACfFUei/MIMVR6L8wgFACfFUei/MIMVR6L8wgFACfFUei/MIMVR6L8wgFACfFUei/MIMVR6L8wgFACfFUei/MIMVR6L8wgFACfFUei/MIMVR6L8wgFACfFUei/MIMVR6L8wgFAnk9LUe74BiqPRfmEOMqZPJTPMk7mdrleWWQC4BPiqPRfmEGKo9F+YQCgBPiqPRfmEGKo9F+YQCgBPiqPRfmEGKo9F+YQCgBPiqPRfmEGKo9F+YQCgBPiqPRfmEGKo9F+YQCgBPiqPRfmEGKo9F+YQCgBPiqPRfmEGKo9F+YQCgBPiqPRfmEGKo9F+YQCgTzulp/e8AxVHovzCHGbMnmpkGadjK5ivLPIBcAnxVHovzCDFUei/MIBQAnxVHovzCDFUei/MIBQAnxVHovzCDFUei/MIBQAnxVHovzCDFUei/MIBQAnxVHovzCDFUei/MIBQAnxVHovzCDFUei/MIBQAnxVHovzCDFUei/MIBQAnxVHovzCDFUei/MIBQJ53S0/veAYqj0X5hDjNmTzUyDNOxlcxXlnkAuAT4qj0X5hBiqPRfmEAoAT4qj0X5hBiqPRfmEAoAT4qj0X5hBiqPRfmEAoAT4qj0X5hBiqPRfmEAoAT4qj0X5hBiqPRfmEAoAT4qj0X5hBiqPRfmEAoAT4qj0X5hBiqPRfmEAoAT4qj0X5hBiqPRfmEAoAAAAAAAAAAAAAAAAAAAAE87paf3vAUCed0tP73gAoAAAAAAAAAAAAAAAAAAAAAAAAAAATruiR93iQoE67okfd4kAoAAAAAAAAAAAAAAAAAAAAAAAAAAElUW8XU+aqw8TDbduZ3Mi17xk8G0XF1QqSXExMPC3rWdyM9O8V8KP3fVe5+cgUfVeECPB3dtvx+u+yDd10b1Dnl9rft/l1x+zr3/wnXfWkiWl83bb+V1ssO7TrfTUUcF/3fS+/wDnMTyfrVUQYO9sWJj9Vl8O7rq/qFFD+q49L52xW8rpfe8WnU2moT7e/PO5fsa/Hz9DoPCD+fjLuw8OD8Xf1MOtYTTpqcp6OB10nyETlk5kUWuWj6jtVEXGNPmpcTDxG3rXZjI9O4KWt4xp8pVh4eI+7c7MZlr3Ddd8U77ZOqVTJWJ4Z6eO+VG7RMZOxt1+wYlLW31CUqw241fdu8lhEZa9b9zescq9LkplE+BRPw5VTteZYZ4OGRdRc5+5hocIuQp5rpW6pTeSj1tuMiPLQ8u0Tbfy8/ZUkn4+fu1hkqPqvCBHg7u234/XfZBu66N6hrCSqIuMafNS4mHiNvWuzGR6dwvKccIxurykrn1rApfN227ldbLGi06301GVQ1qulY6WoS7Uya2+K4jwbnMsic4nMy9gqoa3jqoT1U6Xbs1uBDc+HcRlFmTO7dYlnchwvULpu6mTW4sett0tiy1PPsHK3dmcdZNS4VtTE1OrieTPjgx5RXYcTxQ9bH2dglVVadR08UC4seaTYMzKHHz3siI7bXLXUdap9mYtUk+rHlee0hhzN7Wd8izHKjqZNYUGtjjebJ8nJY+QcjI97K65n9Qq3nU7pk43eyqXSZMSedAsPaZqi3HmZwX2nu5EeTZaAlUzk6iFEujvmxvgzmIsZieLdLmtkWeo5bErp29T5mIml8xFaRO+vKHnqZxfgK/qlXp/nk032wux9x6kKn07pv17JOg8IP5+Mu7Dw4Pxd/Uwz4k05QoXUNPBYhgw2jcjwXK/Q84nP15DrVNrmU+bS53LKZrYE3KHHYyiiyLKG0sszzHKGXJlKENaOfjyixNpVWHC+VkO5+GResc73159f5dJ2359P4emABk8ZcZ8jSZ3+8UW+R6y3YiK52MvUO1sjjJa+ZdWkypZJE5Y64tJGcL9fOMm0zFqFFst8ybMxlM1sWdbbeztloTFlkP5SpMuRT5UqVDbBC7E79ZiwZJe9bbO0AHFUpko08U9RHZKgZ4mM2c26vaM/CV1Xk6gm2VNDz5OIUeN2ZkxwsZEfrcbb6Mk3y5KlMmoJ4p6iOykQM8TGe0ObdW9DbEXf7BVQU05HR5EhRBZNgueFyNniM+r2jlwo/d9V7n5yDjLjPkaTO/3ii3yPWW7ERXOxl6hHEy57unNx47OXCxNJm0eZPjgebJbDic8nihIx59VRJ0SiIiT7JNmtsya8pl7Fvb75Nrn2sOtU2RVT5qiT9eUwtjq85VmZFDuHkblll2OPVoaakp1+yScPEa7eM3Z21P1mOdxnxMlzK/DxeEVIZ1MTxQLkbTZzYMzFLcY97ItXctR1pdSq/JIafO7bILYPWZ5mXtH6CM5VRKcsURT1Ce+bGzxXxE7E3UfqC/Bsvy0nxpZ80eVlzKGsTzoI5HF03dw5l8c1888u78Robarn/VZ0vjZMs8hFcUi6zOLIsyz7ez1jiq4HzpSeKNOpx5pM0uwoXz7TiGKupqunWbXJw8R7d4jdmfQ/WQi9WPeefs6Tpy7Xz93sKPW5KlQaKNRjzS8nOsOHGyMz3W3W09Y2x+cqqtOXp4oFxY80mwZmUOHnvZEWbsWug26XNST8KXSVPFqmc+JJwznXM7ZxZFk5946YfF3x55+Lln8LXPnn4PVgMnbVdO3ahLxE0vnrbiJ305Ms9TKH8RWhqSSo37JOxMNrt0yZ3bUvUY6zKXhyuNnLjWFM6UnKQjjZdO8hCxZsZHFrlo+olryaSj4Lz5CeCyVBa0LmbPGR9ftEiWrSV6iFSRY64n2ZHnDh5NFvsxuRPnpoOXCKar4vOJWp2fH5qLDKPmmT8oXdF+A55ZSy11xxssj+VlRMToFyNbNxJ0zDw5trYrGRnkWULExZ6jRSpqjEnhkJ4OKJUl2heGfe5v16N/r6h51ckT4S1ShSXo9zCn4hlh6Ee6eZublmO85bSJm0TFcvblMNts66OVj9uRZQ2kxethHVzyrp44aCWZJmqIVaGRxqugfGn3nIZyaHdPLRyy7PWCpTOWKIkqiO+bGz0tiJ2J/Kl7LvwBUpnLFESVRHfNjZ6WxE7E/lS9l34DEnLVaqnqJaSXg02VbdJuKKxzyzPeN4nMLlrzz9fyJjvzz9PzVzpvFG0RJFOwqYrbkWHit2cobloZxd7DrMmTqUokwQSOJpU+7EmXkoutLLLNmf8fUJUqacoUQraDBZNge+S5HguTFvR858z9QqpvByTFWFMhRNxZSW14bThvuhM+o8mEzd7eefTSr0zv559ds/g6owKgWEi2pTF5LlbLcjf1Hl29g25lBqNVTyY6musmwXNLwYTtc+2Eyd2IegSppKNPDITwWSoHaFzNnN+v2jsO2PwtTVcsvi7u4kQ01JTr9kk4eI128ZuztqfrMVgM5UpnKFESJDHZNgbGnMR4Lk8O6fOfMstB04xjlzlXKqfaeLS5Pqx5vmdIocja52bI8hrDilTSUaeGQngslQO0LmbOb9ftEipTOUKIkSGOybA2NOYjwXJ4d0+c+ZZaDO3Nb34jzSfZOMFmD+xNzH17N3Xe5/Z4D1f1Sr0/zyab7YXY+49SGfwTTSZVHlz4IGmznxInPNooiIVKk05OoiWoYL5sbY0lyLGYmh3j5rZnlqIwlmO/d0zsuWvZi8IvsqnmhlbyZT5KDTBtMjPPM4nM+vQavBf8Ad9L7/wCcxiKlMmv1iJEUd8qNtmnMZYTQvFu5XOzZ6DQ4UU1JxeqXYP1nc37j7SLR20Ey83KdoqziY3vVfBf930vv/nMawzktWkzVEKRQWAuN3kZxNk/OIm0zGiOuOtajjlve6nk9LUe74CgTyelqPd8BQKSyeEXIU810rdUpvJR623GRHloeXaJOFW1yNlXJN3Zr7o8jtutIsj16xtqk0lYnikKIL5UbPC5k7G/V7BlJZc6ucF4YFE9ps53mWF1R9hN2DnlN7jrhdat822wGJwTUyZtHlyII3myXxIWPJ4ojIbYvG7m3PKdN0yad+8FX/o/kMawyVH1XhAjwd3bb8frvsg3ddG9Q1hmPrG5elB57hgix6fCqxLdmfdte644S16hrLqkkp1m1zsPEe3dM3Zn0L1kJOLeM+Wq0n/dp7vI9R70Jlc7EfqGZ/NOmNw+WzKvPoUX0lvmTZmCplNizrbsV3bLIoWKFstRqzuE+y7RLVo8FTKttk4t1765kTExMY80lmTpSeFWhkYU1I+NPvI3vNod0+8sh6VRsiqno6XT91Mtvsm5nZYdx5Hmbm5ajhhbrjv8Au75yb57fs7UeXOWKDVqp+1ypXRJ9hS3cjKPdL2Nn2ZCSmpqdVVCmQUGKhS27NC8UNtxGcXYZuZdY5LkSukVCCXRJlu2u0m0jawi64n7TMZO2pJ+9Ol2pk3kEVxnddzuULMs97P2Dblrizzz/AAyY75l88/y25amuTU840ce2ypluApaCWzHvbh95Z9jjQofFHL8U/wDpxOf6253eNBUpko08U9RHZKgZ4mM2c26vaPNLqlxrUIOK51qlM+z7r41xFdziIoWIj11HS6xvfaJvOdteeqrhRUknF6pDjfWdzctPtI9WbQcktJqNTUQx143lSXsl7u+5Z5wHkzEM+qUfi6nzYdgxMNvruMzuZf8Alv67fxHpZlbp0pPJnxqGlTrsOKyLNjY+oTPmyvW2/LjOh52d+5af3v8A+YNhLwjkrE8JJ5V66N2TXGTsf85k2hP+AzqMnmL0CFOplWo4cT+J8bMz6s4WMu8S0Pa0NPnqOjpp9v1vKPDtMy5mpuZt6tRktmteyrJd777dafLp0NHSR1mffKjv2eXZEVjRHdnDq+Wo0ENFVz751UUXbS20J7CK61yh3oTy6jyEtDRJJ/CCeqp8y1MmtshtM7roDI8zzLNx6sVhjucp+Jlq6gMSsKZK9QVDgjabO8pGx8mxFGWXW7duQqqSmdCoTIk8eFNVXNOYorLSI+aer6CXgymkwp5i1PBhSlTNJc4rLTMucer6isru9MRjNTqqpVTp0SiKehV7JNmtjRYZTL2JodTybPTtBLVpM1RCkUFgLjd5GcTZPziJtMxojiqTSVieKQogvlRs8LmTsb9XsFa1zE73xWUqTSaAniWoYLJUDY0lzPFc2h3je1nM8tRx4HosCnxKsS7aW3bWttOItesYtYUzpqcjVR7bKmdEUsUtmMr9wvuz7HIel4l2X9kqNhu8puYt/ZzjybP7xyx5y3J2dcuMdW92sAkQrdqvlzZeCplNiybrrHds9Dcs8hWO0u3GzTz1WRf+IEExJM2dTPxLp1t/NgJsjy0choJajOiUQyFyTZJs18GHEKZexPFoWTZa9o5U794Kv/R/IYrqmycXzeMOjZX69pNpnqwiTvYu3tjXVUpko08U9RHZKgZ4mM2c26vaPNcFftGoKlyvlFMuy2PRnKIjyLLQiElclbJT5Eucmw8S7Ak4j7MxldmXPu1z0HVLUaij4LwmnSWSoHZTiQmzx/yGXrb8Rzue8ufR0mGsePVXTVM6oqFM9DHhTVVuNExRbNaRlDrz7mPTQdfqkyn+Zokr2xY7n/8Aqhtj+/2DlMlyUaeTTp0/FQpbtuOw4WuO6X69T/hP2iuZMnQqJKlVIvXR3bIjvIrGJo98sjcs8/YQ2fXzz9ay/Tzz9Iz64mVryklPgZVOu2dM5cmzXb5ZG5E+emg2qDLkyqPIgTz8eUVzTLDhfePqMTRy5NKnSlayffNjfHn2GVzE0O6TszkWQjo9OnTU509YreVJ8uiwyyczih3yP2Hl7BU4y36st3jr0K9UZyyjzzTpL0MdrKcQidoi/gMn1JvxHoEqaSjTwyE8FkqB2hczZzfr9o7DEoKmSj4LyJ6iOyVBc8TGbPGZdXtG9st1O946jbGT+2/+G/8AMeEUNsRd4cW8Z8tVpP8Au093keo96EyudiP1DWFc5d+yeMe3dk/sT/hv/L+MUV0R9w1hJVNk4vm8YdGyv17SbTPVh5mFTUaynQolEeFKVYjzmhixbTfmkzMzesTcum6VMeubEq6dNrENOpCzAQm+GeEUTbtx87PV9THq0qaSjTwyE8FkqB2hczZzfr9o5cWpOL9hwfq38lx9r6u+o4pVM5OohRLo75sb4M5iLGYni3S5rZFnqGM6e5lers0RxVKZKNPFPUR2SoGeJjNnNur2jsMmd9q1BQhm7qZNbiwa41xOWeRwsZdWou3XZEm+7Po6adwfTnPWQNKneXicuQYzKHR7nctNB6BUmkrE8UhRBfKjZ4XMnY36vYOw899bplP4rTdJ/ss3Lls7o8jcoWI2zPPqEamE16L3c7v1S0OpbVjrqtOu2K3Djtay9yPKEs3yG1R006UnOesgZdO8vE5ZsZlDplo2gypkySnTyaijkMhQXYBXny152xa5wsb6kbj0wzCe7fiX2AAB1cnlFn1Xg/UKXztiw+V0vvju06m01HpVSaSsTxSFEF8qNnhcydjfq9g8pwmXU6pp5cadY82S7S8KLfcy6z0Zht8fpJ/J0+LalMXMkscF3bmZMWTn3Djjcd2O2WOWpUiHa4L50PKVKW22J8ixXcoN7mk0OeWvWK/KfalJ5bF8pK5uO26WcXNtzPTMZ6pXUUCiKonS8CUbbSW0QxYmVsPsZ+osx1nSqvM2hUkTbCpituhxIJuP1FmeUNpP7XCX0bZ6ttKpkrE8M9PHfKjdomMnY26/YOw8TOqGy7QqSVzGUzbbodktvbIszJiYnFf/AIS/7xRs+J5tN+H5p6VUpko08U9RHZKgZ4mM2c26vaM/6S0j0v5cf6DPSo5yNRDPT8HLJsDtFtxGzk3X7RWqqNRhTxGoScXSsnU4kM2zP+QizfTvcOu+S/6OieWf7cV3CxJIs2SHarnuzOC3RtSz6/uBDFV0t8ybSMZTNbFnbTBDeztloTFlkM+j06o1NQdWjV4E0/JzcOGK/I4TyfJmbQVqoqdCoikV6obXNlNZDgxS7HJz5mr5fcIlyvzVdmM+WNDZ6uq5bbdhu/s+FBNs6ud1vr3jMqE2GGOYiqddvhyxJWyM+hlnD3GIuL+MafiU+h4eJzJ21uzHnkZ+oyGhMoMlGnkx1NdioUtzS8E4WuPthN9TILvKf7v+mXHHtb+XdjpZNFmp4Y1CrAmm7y8OOJs+0h2Qo10+nx7JT7kylruWhK60zbXMs3GlQZklBR5EaeRirldzS7zLEsiPrPImI+8Vqk0lQniW16CyVA1klzPBc2Peg5z5H6hynwMbN/5rlfg4S63l/wD1Zfy87KhU1tTOUS0eNNK2+LFKHqYssuwc1Ek0xQzpUeKmmPhzGtubI8tSY8hzgr5SkSanRpsaRBdiy77cVzuLNnJj7DzHxVuEy9aU0opWElibkroYmZutn1Jx0+Fj0zc3W34WON1P1tv77fUyc7Qy8zMUbQkgQHMJU6gtJGGeef8ANppmM5EvRyp0yWsRbSZtZypwNlnoXsG3I4XSUKeBOmpjQk9kG0H2ueZw+sd7u9mTpndDGnUJJy2dEjsmS7NoPFI2cmh/7IVJZc9enhjQwY80nxpblDh57uZ6ux6aDMrVcn1ObDHNl2Qk+HJcjt0febPRx2l8ICmxRJoU/wBmQt9Vv16+e13Oz/Ac/n3/AOOnya/9aMdOVq4DiRQY6SLmz3KG5td0zfVyGXDNZyjyMhufTT/D/nf9I8+tqcC+pKJ8Sey61ob3bJuz1D6H9N/Uf2vlyeD+o+B/d5iym0+bWFBwQHZLg50TEdrkbZOXYPWpqapSyYZUldbBDoWER+vrMeXKvSpc9HOkorCSX2y8UzvuJtTLJtR7RGrkLk0ChNHfKje2JjJ2NtD9ZDh/UfE/v5c7199/w3H+mwmM9/pbP2cNmXf3h8mENmXf3h8mEXAPP/ax+v53+Vf2Mfe/nf5c5MMcEooZszEjLWK1n7h0AB0k1NOsmpoAAGtcVSmSjTxT1EdkqBniYzZzbq9oko6adKTnPWQMuneXics2Myh0y0bQcq59awKXzdtu5XWyxotOt9NRXVFvF1PmqsPEw23bmdzIte8Rvnd9F641PVJ07hB/Jxb34mJB+DN63GfMTTpVYk0mOBqROuw5Tlm0Nx587nZ6/gNulouLqfKS4mJhvvWs7mZ6d48fXpkmaonqykYspXbs0+8yawiKLd/DMc8+Ju+ednTDm6nbz/16Xg7y9PJdN3lKnysel1pmRZaFl2Ah+zqhGhi5NNMbY4NXYjOPPXU+vuGsMmufVcCqc7YruS0vvaHXqbXQdLOmS+znL1Wz38jWE6HokHf4mKBOh6JB3+Ji0KAAAAAAAAAAAAAAAAAAAAAAAAAAAE6HokHf4mKBOh6JB3+JgIaj+8FI/rfkIawyad+8FX/o/kMawnH1qsvSA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yeFH7vqvc/OQcIuQp5rpW6pTeSj1tuMiPLQ8u0Kj+8FI/rfkIV1RFxjT5qXEw8Rt612YyPTuHOze9OkutbZlA/alU/pflMUU794Kv/R/IYcF/3fS+/wDnME/1XhAsxt3bbMDrvsg3tNG9YTtK297POGsMnoPCD+fjLuw8OD8Xf1MNYZPCLl6eaGVvKVPkoNLrTIzz0LLtFZdtow76cqamk1VOpWqIHlL7Xkue7YZlziZ3Z+odU/17bKXUPrGBZfN5mJdvFkWjMRa5iulreMafKVYeHiPu3OzGZa9w41hNOmpyno4HXSfIROWTmRRa5aPqJ1xuf+q3zq/+FBUzllHkT1Ed82O54mInaIy6vYK1SmSjTxT1EdkqBniYzZzbq9oyuD6mTNULZCON0MmzAhY8nIzi1z1fUda59awKXzdtu5XWyxotOt9NQmXybLj8+mfQU06jKJEhRByq+54XLkrCM+p3d/Uw68JEXGNQpqXEw8TF3rXZiI9O4a1URcY0+alxMPEbetdmMj07h59co41p8FUVorUyZ7ZWK+NcZQnmTHCxkR6Zicp049Pn1XjerLq8+jQo8ydVVB1FVIslQdEK8jtcjhj0Z3brL2DQXItqsmSpmCplPhTrbrHZ8tDcssxJSeQqC9DK3UybDwoNbbiMzz1PPtGsLxm8eXPK6y4SIVu1Xy5svBUymxZN11ju2ehuWeQkqiJJIxanibKphb6zacdukPN0PLLTrFa6mpKjZtcnEw3t3jJnZ9D9RDJkzeMtnSq1OMmm3WxYdu1tmeRZwWmRe0Zl7VuPvDC4xqGHXE2HidEk4jsxb+cPsI8+4Z6qXOpieKkLp7IZzYKiwtxjui3SzNzMizMegrCmnSk5SKnG0qdpC0WbGR/w9wxV3G6SnwLlfKKZb2x7hbM5kR5FlHcTewRlJPP3XhbfP2aCWZO4QJ4Y1EjAQm7y7yix8+0mOFjLvG2PKIVqSkVCOZKl201a2FOuM2sI3yzi5xtmPVi8LufVHxJq/ROh6JB3+Jj6VKZKNPFPUR2SoGeJjNnNur2iLbdlSSJcqXjKZt2FJutvY889CYs8x8eT+1KtyOF5OVzsB9084eddkemQq5eyZj7uqVNOUKIVq6CybA+DJcjwXJot4uc+R56Aqq0mUoiSJyx1xM0jOF8n5xk2mY5Yquq8pT1OypoeZOwyjxu3I2OFjIy9bjrMmSaUnkpEci+bHdgSLzK5jeLeN2ZzPMTvjhWueWLVt+oIJ1b5NNMxHT64TERc6HM3Nj9Q1cJXVeTqCbZU0PPk4hR43ZmTHCxkR+txypsudNrCmBdP2mahtwZlhQNfCd2Rd2r6DbGY473W5Za1GTXPrWBS+btt3K62WNFp1vpqNYZNR/eCkf1vyENYXO9Re0AABSQAEi6pJKdZtc7DxHt3TN2Z9C9ZDLZO7ZLeySqUBJUcWZbhqZjcs5mzN1O2hMPHqqTOTJ4ozN5sltpl5ci57ub7z+rQerVKajEninqI+KJUlniaGfe5t1aN/r6hnyZSuZUE9TSJtutuuU4hSsfK0t0+bbmWmbDhnjjleI9GGWWM5rES1uoo08MhOoslQO0NkJs5v1l6wVVacvTxQLix5pNgzMocPPeyIs3YtdBqwy6cmToYF0/bUMzEwZlkUvBY97Is4nNtdGEstDJUJ5yuNHsiGbbhz8U5mCxse7rE55epxy1l226bx76aqWXUZtHhU0ifgSjfDR2QxNvMe/F3nn7BiTqok4vUJUlO2fHtuixzj5puWRl7Q4gVz+Up8O1JouZOcoLu3Izcs3LuEu249Q2qoS9qu58N1l2TFmWnV9w3LK/d552McZ9/nnd2VxpJSU00qdtreSmWnLws3PL+J/XowqqUuozVCaCvT8CUd1kyyGJsifKDuESiFBOlTVEiZs8eViW2KP1Hvn9/4D06Gmq6DfsknjDHa7eKVYztqZu7n9w2S5X6MtmM+vn4MWXRJyZPOOpp8CUdrKbyiwc/5IT3nyL1ajVqVJkzVCZMoPFXK7nWZk1hEfMI20y/EaHH6SRydQi2VTDz5LHHb2ZkTHkx94xEsydwVTwxqJGLNVu8u8iw7D7Sd3uF6xn3I3llz6+eez0FSUzoVCZEnjwpqq5pzFFZaRHzT1fQVpU0lGnhkJ4LJUDtC5mzm/X7RyQotlvmTZmMpmtizrbb2dstCYsshWO0nrXC30gACRct2WyXKl4yma+FJutvZnz0JizzG26ZJtxrCmdKTlIRxsuneQhYs2Mji1y0fUVpU0lGnhkJ4LJUDtC5mzm/X7RyQotlvmTZmMpmtizrbb2dstCYssh1VKZKNPFPUR2SoGeJjNnNur2jJ71t9o5Lluy2S5UvGUzXwpN1t7M+ehMWeY4y5cmlJ5ytZPvmx248+wyuY2h3SdmciyCmpp0KhStUQYU1Va8lyistIy5xavqOXCj931XufnIZbdXJsk3MXWgppyOjyJCiCybBc8LkbPEZ9XtGiAyeEXL080MreUqfJQaXWmRnnoWXaN+ziz7WTEoMudU08iBPP2WbTrmmWFHfiGfUejN69RoRLdq4QUuXNl4KmVi4sm66x4Ms9Dcs8hXwd5enkum7ylT5WPS60zIstCy7ByiTSarWF0hdBiykuHgwucNt0LxaM7sWo5SWYzTrcpcrv0aqpNJWJ4pCiC+VGzwuZOxv1ewZ+KrpXKVBTtSaLnzsMoMHsyJziczIvUwcZcWcjVp3+7UW+W6z3YSO1nIvWNYdeL27ufM79kNPUyVkydPTx3yo7WiYydnLr9guGTNkqJNQUq0UN8e7iSHIsbJi3j5rZnlqK0K3ar5c2XgqZTYsm66x3bPQ3LPIJfSss9YrGTSeQqC9DK3UybDwoNbbiMzz1PPtGsMlR9V4QI8Hd22/H677IN3XRvUGXpTH1jPpsyTTOFCmnJ5DSp1rHee40Bxderv2j0w89wq2uRsq5Ju7NfdHkdt1pFkevWPQicOLcVZ8yZMmrchUEC6bupk2Jix623ERFlqefYOqqrSZSiJInLHXEzSM4XyfnGTaZjKr1Wkr6PPgQljyitxpmcOHvFbkZZux6aCtKpkqE8KKgx2SoHvnMZ4Lm5bsfOfMvUM6ubI3p4lsdf2Z/wDWVJV/TxrfvhhaE+9g4t4z5arSf92nu8j1HvQmVzsR+oVoUWy3zJszGUzWxZ1tt7O2WhMWWQLluy2S5UvGUzXwpN1t7M+ehMWeYrU1ynd3w8+u+zuF8C5XyaaY9sertLIjyLPUyGfR1M6mJzOOPZpS7yalijssM33Ot3bq1cda1tdR22cr+r7DZanyia9iPeL2EfWNCpVaSvo6aBQWzSl1zzM48OyIuoizdvUzjh62u/pIr4MppMKeYtTwYUpUzSXOKy0zLnHq+o48IlCSN8VFtmyeV5U5eFcze1/VowykNSV1W9OrnbVc1qS0oMbUz3yIrWYj9bMPQUum4eFOnScHCfAT3XYDuUW8R712uegvG9WOojKdOW8nj5cucjUTldMn4spLa8+woWuJubF7TIeroNWp01PISJywJp3NI3omzM+cZd441ypJEtQkTsa5Siu+r2mV95EXOZiYsxyVcFJyxRFPUVK+bGzxYBE7E3UfqGYy435eVZWZT5uBYpnVOsU40ceBKPFwFLFFfu724ejMZZ+0KxFOo6cp8FQZdO8pFgly7GRF2lDaR94yoZlRmqEMdOkYEo8TY5d8MTZb+Z9+vcNBZxR9H6hxT/8ALxOf/Plzu8Zvct8/A1qyed/VNITQo4ZEjhFBYnguwIXdnzi5mepw6ilH9a4P0+l83bcTldbLI7tOt9NRu1BTJRzJM9RHZKgueJjNnYur2jHoKacno8hahgvmx3Y0lyLGaIyh3j5rZnlqK6dXSerc3TgimnI1FQkKILJsGG8LkbOUR9XtG2uW7LZLlS8ZTNfCk3W3sz56ExZ5jzMurTkfCidGsLZJU23Hl5TGaDdzIvWWnaPQJU05QohWroLJsD4MlyPBcmi3i5z5HnoNwvHTGZznqyZ65FzKfNmXqak+KqtbybRFuaaZZN2j0IyUP2jUI10XKJpbbHHozkZR5a6l19w1heM9UZX0Bk1T7TxaXJ9WPN8zpFDkbXOzZHkK6ot4up81Vh4mG27czuZFr3jjLlyaUnnK1k++bHbjz7DK5jaHdJ2ZyLIblzwY8cs/62q4X/zJkXsKy+X95uYr4t4s5akyf94nu8t1FvRGdrOZ+sScD0WBT4lWJdtLbtrW2nEWvWPQicJubqs8tXU9GT+0/wD6OpJf6mDd90MTwl3OOqVTOTqIUS6O+bG+DOYixmJ4t0ua2RZ6jsupqSo2bXJxMN7d4yZ2fQ/UQz1SmSnTxIq9HfKjaycxljMbnuwc1si9YXc5ZNXjz8PP5Kapkwp1NcUR4UpVa8DHFZaZwalq/sFSVNOUKIVq6CybA+DJcjwXJot4uc+R56DFov1SnolyvlE0u+2PTZnMyPIs47jb2DV/bf8Aw3/mPCKG2Iu8ZjdyKymrfPwYlSUyeEdYTIk8dkqC5pzGdzwkfNNm5rDtwilJFVQNKkTY1Sm86LEOGxiIyyPdN4XGfLqM5fWJ09GkZdOtwIsQuTaFotSY3Ij10GghRJKZUI5k2ZZxa2LOtM8bEI2yztZ2ydxy31b+rpZ06+hS5SunYUtamxFMt9hk4hE7viZlloZHvdw0JamSgUTpEEe21eZbiQscvEYnL/0k0J97doz8JXwk5Scmw00zyE7EI8BudkTHE5wtnoNBLLncH08MCifjoSd5lhQ4GfYTnE5n3C8eO3b3Rlz37+3n7PuXTYJFTSqJ0WMsivvnNbdusW6RsWWQ+ug8IP5+Mu7Dw4Pxd/Uw7wKZKycinp475Ud7RMZOxN1+wZtcqSRLUJE7GuUorvq9plfeRFzmYmLMXlqTcRjvK6rWXLdlslypeMpmvhSbrb2Z89CYs8xkoZX/AIgjVVFNs6me2zQ4l/NgMo8yy0bXuGshRbLfMmzMZTNbFnW23s7ZaExZZCSrchUEC6bupk2Jix623ERFlqefYGUvemNnaNYSLqkkp1m1zsPEe3dM3Zn0L1kJKpX0lOxZd2IpltyLGTu3WzaG48+hqSRXfxpOw8Rto3TPaWe3mluW5aahl8SS6nduPw7Zu9mglTTuEaiFaugsQwPgyXI7nJot4mMs4SPMbdURcY0+alxMPEbetdmMj07hJx1tX7JT7db5TfwrOznFm+f3CRdwhV06za6Vh4j2/WCN2Z9C9ZDN4ycmsrZprIVu1Xy5svBUymxZN11ju2ehuWeQ6qk0lYnikKIL5UbPC5k7G/V7B49dUOYqlVzaFMh8KHZLOcxHmzador+113+KU2P/AGJOI3xE0Rd7DJ8TfGttvw9c701dtVovqs6XtSmLyEVxQbR1xZFlDaR9erBJmpOD1PTpVan+a2LDPezc8idtSHmpdLnL086ejpLSp1uBFtBcmxtFqebseug0KHS1cjHlyajsqmG3Hk4BR2625mbHlnl2jJllvt5+irjjJ38/Vq/SWkel/Lj/AEHn1yhXWrLkV20vsfKkWHa1/Y7t19wrrkKuRgJahV7kym6+LZiK21jLIszzYVUvg0k4vlcYJPrOd/KH2m2htowy9Wd6fP8AJOnCdXn+HKXUZyZPORQJOLJSa3EnYhTsG43LdbefT1OM9DUNlvSyq5gppTYUWyXXu5nkzkx9o25lEkoFElbTE7zZNzybz5RybnRHkzmfrHVd9o0+BdS+UUy32ePRnMiiyiy0I9RvTl+Xn0Z1Y/n59WV+0/8AHMP/APGwX+6527rfWHFX/wBs/wCf/wDcelSqZKxPDPTx3yo3aJjJ2Nuv2DsK/ty8p/uWcPM16ZUVNHnxqJGxSpdry74ZmM8RdZc1vxcKOkqMKc0kFU2aan8pI2eGOy4zMt7rfUaHCj931XufnIF32dUIF0PJppj7ZHq7ERQZa6n1d4y46y3WzLeOocQJJ/KVCHalMXPnOcF3ZkRsWTF3DPptEp0ShSiUJ8WaltedfFDfcRnzSPJtB6YZNc+q4FU52xXclpfe0OvU2ugrLHGc6TjnleNuqpNOTqIlqGC+bG2NJcixmJod4+a2Z5aiWYpkylEmrJY2QzrtrmsebFbBkeeuWRe0SKuGEmUoigTpseUTNMvOF8uw4Rnzqbwin7Riybtptxd6WV1unXl3CMs5/wAeV44X/lw9WuqSSnWbXOw8R7d0zdmfQvWQ8fMqM6uViSUaTHlFdhpsQof4c99i7H/ASS6dJmqJxwK3QybcRThnk5Zbjvrl+I9WlrdDRp4ZCdRZKgdobIzZzfrL1jOq597qK6Zh2m6kmUGo1VPJjqa6ybBc0vBhO1z7YTJ3YhqpaJTkaiGenT2TYHaK+I2cm6z9YypdeqNVTzoKYhsmwWvMxoTtc+yIid2MZ65OrqNidWtxKlLe1JhETOxnvlu80iP8Bu8ZzJtmsrxbp6tdUklOs2udh4j27pm7M+hesh5mvcI5KxPPRJ5V8qO1p1xk7GR80y9TDQQ8E0ki/a4tqua3I4LdX0PPq+4V8IuXp5oZW8pU+Sg0utMjPPQsu0bl13G74Tj0TKa5efpNFVz9vQzVGy24eLBYUd2plm+Xd2iul0BIrwpluImlvyzmW0u/U7wWnl6xVDtcfCCqSUnJ4mFcoyPCaBy3T1fMvUNb6pSKf5lNK9sTOfeepjMcMfX0blnl6er8yjmxT1s+ZFrFb4DioiIooIYz3InuHzHEc2dLsO0s7YtX7h/YIHUGZm8UGp/zOX4Ds4uW/Es/kiPvbIVQS4Jb2Ez65ieZuzJ0wudDax9g7YeLnNL2Qvp3jI2uM6IpsyXluZsb6j6gMpM6YRQtATOb6D6UeVld4QwlHOnQxE5HaA7jkn3peIfOi1PtHVJLmqJsUmAr44WzcifrHORBFLlQwxExl1DWOg9DwNXxp1ewW3S53MzbDYojP2uPPD0PBpFxjT6mlxMPEwt612YzPTuC71wTW+XtgEiFbtV8ubLwVMpsWTddY7tnoblnkKwl2WaAABrAAElUW8XU+aqw8TDbduZ3Mi17xluptsm7pJSeXqC9dK3kynDwo9LrSMjy1LPtDp3CD+Ti3vxMSD8Gb1uOqWXJodHhgUT3lSXeZYfXF2E/aFHTTpSc56yBl07y8TlmxmUOmWjaCJO0/Fdve/h5+DtVFvF1PmqsPEw23bmdzIte8ZPBVFsu1TJUzGTTbMKdbbe1z5akx5Zhwq2ufsqFJvbTfdBkV1tplmenWNtKmko08MhPBZKgdoXM2c36/aHfP7jth97Pof1XHpfO2K3ldL73i06m01GgqTSVieKQogvlRs8LmTsb9XsGeu+zqhAuh5NNMfbI9XYiKDLXU+rvGsKx7dLMu/UzqOpnTU5yFkbrpPl4WLJzM4dMtG0FKHokHf4mIeg8IP5+Mu7Dw4Pxd/UwuQ9Eg7/Ewx7aZl32oAAFJAAAAAAAAAAAAAAAAAAAAAAAAToeiQd/iYoE6HokHf4mAhp37wVf+j+QxrDJp37wVf8Ao/kMawnHt+as+/5fs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DJqP7wUj+t+Qh1rymcjo8+enjsmwWtExGzxEXX7Ry6dwg/k4t78TEg/Bm9bhXPrWBS+btt3K62WNFp1vpqOd7XTpO8356vngzHDBTIUcRtPTviwfy3RGZZ6Hl2D6qP7wUj+t+QhPQP2pVP6X5TFFR/eCkf1vyEH/Hz3b/AMvPZrDJQ/aNQjXRcomltscejORlHlrqXX3DrWFM6UnKQjjZdO8hCxZsZHFrlo+orSppKNPDITwWSoHaFzNnN+v2irzdInE2z+g8IP5+Mu7Dw4Pxd/Uw1hxVJpKxPFIUQXyo2eFzJ2N+r2CSjqZ01OchZG66T5eFiyczOHTLRtAnF0XmbZVSlyaZwoTVFRPaVOucrD3GgKHq1d+waCf61wgWY29sVmB1WXwb2mr+sOFH7vqvc/OQyuDq1Wqp5U9JLwcLnKriiscziLcPV8y/Ec/s56/F1nzYb/Bq1T7TxaXJ9WPN8zpFDkbXOzZHkMrhR9R2r+PjKz1YeG33u/qYelSppKNPDITwWSoHaFzNnN+v2jlVEXGNPmpcTDxG3rXZjI9O4VljbL7oxzks9klW5CoIF03dTJsTFj1tuIiLLU8+waw89S0XGPBCUlxMPEfetdmmGencK5Nax6ennSk9ylTdhJ72utNj3mYss8wmXr7mWPp7OqpTOUKIkSGOybA2NOYjwXJ4d0+c+ZZaCVVMp0pPFRU8jHmkzJb4oXzv55/fr6hxQ7XPviSb20tdU8iutduSPTrh/EbaVNJRp4ZCeCyVA7QuZs5v1+0JvIusWIhRfRq+ZNmYyaa2LOttwmdsszic4my0HoQGTsSunb1PmYiaXzEVpE768oeepnF+A2Tp7dmW9XN7sSJNJpVYXLU8DSkGG0lz3r4W5xuzO/WO3HXEn1fZ/wD8S/o/Xz2O6539Wgk4VVJJUdl2SdiYd926ZM9ral6jFdLovG+FVKgoxsV75Vlrs8JZkZdhHoOHPVrB346Zc3elK7ZMUdOkcYKYukzL8JmezI8tH07MxppaTJlKIVag8dcTvPzhfJuaRtpkManLp1CilpVxuhmPgzWLdZziyJzPMyLMamxK6jvVCZhppnPRWkbNpyhZ6kUX4Drj+rnlx9xxlxnyNJnf7xRb5HrLdiIrnYy9QrQ01JTr9kk4eI128ZuztqfrMViSqLeLqfNVYeJhtu3M7mRa94vWua573xEnB3l6eS6bvKVPlY9LrTMiy0LLsGsJKWi4up8pLiYmG+9azuZnp3isMZqTZld26ZPTuEH8nFvfiYkH4M3rcawxJCmSjrFanqI7JUGA8TGbPC3V7QVV6dKTxK06HHQkzT8YoXzbmmT65CZlJvarjbrTbGTx+kn8nT4tqUxcySxwXduZkxZOfcMr9p/45h//AI2C/wB1zt3W+savFaufydQqO1JoufJwCgu7MyNyzY+4Oq3t55+LenHHv55+DPVKZyxRElUR3zY2elsROxP5UvZd+A6oaargv2STxO7XbxKMXVtTybP2v6hXxlSKR9RxsHC/gtjiZ89WPtGUurVXn1CBCkT7Kphe6C+CO7IjLMyYsn+8RdTm3nzz0VOq8Sannnq0Jiah0NRJnxwYE07sOJ44upj7e0Z9U4WeVk0+HssUP7DPdMvaQyeJdl/ayjYbvJ7mLf2808my+8bctNOQJ50+CDiSVDbiROSnEzYvYz97+oT1ZXicK6cZzbt5+oJqjNUK56yB5smzHieHJyIodO7QatHhkylBnTKft81PqpxjlPcR/wAEXeXc426XTfJLqhJ+0s747vaRZEdvNYSLkXFtkyVMwU0p8Kdbdsjs+Wsdxm2egTCz5i/El+UqiLAp81VVpnGWC2HDbg2uZEecOvV9wQIuLqhQ0uJiYePvWs7k+neCNbx1UKeqky7dmxMeG58O4mhzNnduoV1H94KR/W/IQvUvM+iN2fLfqxK9Q0yeQoUJSwoZFrwZxXXGRameTDlORVfg9tExJM+rbt062De7MjcyzMyHrpPS1Hu+AxqWt4u4ISlWHiYb7tzO8wy17xmWGMu+zcc8rNd2fM4RyamokyFkrAQndjw3HFfk8OhOTGRaBR6dJXqDW0xXsU2XrJwzmYbkZc6I83Yz9TitLSZNXUQq1B48onefnDtWTc0jKy1m9YkVcD50pPFGnU480maXYUL59pxCdZXmza94TiXTQQ7XQb5KvlKbLa1RkVjuZ7pPEbxGRDWQ1JJUb9knYmG126ZM7tqXqMeJ4yq9I+o42DhfwWwRM+erH2jslqNOUKIZC5JYhgfBhxIjwXJ4tCeJzbXQbj8TXH7sy+Fvn9nsKot4up81Vh4mG27czuZFr3ghRbLfMmzMZTNbFnW23s7ZaExZZDz9L+tYSyn72xPZT9LL3I+UPV84vwGrx1sv7WT7Dd5Pfxb+3mlk2X3jpMpea53GziNYZKH7RqEa6LlE0ttjj0ZyMo8tdS6+4cpimTXFEmQljx0JXbXCxw9TwasepdXeNsV9r7k/Z+8GTVuXqCBDN3kynExYNLrSIyz1LPsGsMlR9a4QI8He2K/H6rL4N3XV/UGXZmPdrDynCL7VqBoZW6pTeSg1xriIzzyKFiLr1Hqx5Tg79q1Al03dUpvKx641xGRZZFCxF1aific6x91/D43l7PVjJ4O8vTyXTd5Sp8rHpdaZkWWhZdg615TOR0efPTx2TYLWiYjZ4iLr9orSppKNPDITwWSoHaFzNnN+v2iu+SO2LsMn9if8N/5fxiiuiPuGsA2zbJdJ5PS1Hu+A+F1NSVGza5OJhvbvGTOz6H6iGdLQRU1TOjpUrdhtvT3eVyy3ouazmfrGslUyVieGenjvlRu0TGTsbdfsGd+K3tzGftqunbtQl4iaXz1txE76cmWeplD+IcIuQp5rpW6pTeSj1tuMiPLQ8u0aw8zXqdOR0eeSdXYhgtZNhkbPEX8Zm+pv+AnLcxqsNXKNuqIuMafNS4mHiNvWuzGR6dw8zR1MlTRzkLI8JCk8vCxnjXxGcOmcLG2mo7bRx7y2xbdb/Z8XC2bq52V9zP6mHGjppNM4UGijgx5peTnOcNm4Znu9buw55XeUs88/9dMZrGy9+/nn3NvYldR3qhMw00znorSNm05Qs9SKL8A4L/u+l9/85itct2WyXKl4yma+FJutvZnz0JizzHn6HTdqx0NWk3bFbhwXNZe5nnCeb5C7xlNInON21dtV1Hdp8vDTTOYtuI2bXkzz1I4fxDCSUXk6emuUqeZJxDLEt1zNyJiMzFa5bstkuVLxlM18KTdbezPnoTFnmPP7akqP1quS8NNM6JDcZs2UecOepFr3BlZPvMZb9yqlzb6fKp9JU4mG+Iqw2wnM4i3ItXzL1ajK4K7XHtUlJyeJZcoyPCa4y3T1fMvUNBVLqNYURJDn4Eo22mRZDFgZPDvZXXM+Wgz1ytJHwggXJKnh4j3R4BnhNARFker5+wc7xq+zpOdz3V1ym8UYC6kycHCuxI7rmdiLKIz7TGglU1Gsp4Z6ePi6Vm0TQzcXNutmZu9x12JJTvtOoTMRTL56m0yd90t0stDItB5pLFOpSiE09QwkKp2U4JRXWl/IbmTGbfiNvy36MnzT6x6BVMp0pPFRU8jHmkzJb4oXzv55/fr6hxQouM75dbmbQpkM8m2zBufrhYonIiP1DbSppKNPDITwWSoHaFzNnN+v2jPXfZ1QgXQ8mmmPtkersRFBlrqfV3jpcfWomXpHKtJpKysUqQogvlR4zwuZO0JH1ewZ/CKi4FPOdKUWpk3kk9j23GRHvO5555jVqP7wUj+t+QhJwoW309Ulky8TDsx4rmwnMjhyPV/VoJzk1lvzhWFu8ZPOWanqUyOtylKlbtKNI/L4VjXQtzSJ9chu8F/3fS+/+cwU0dBGaNLFIeTLvthviyfM83fUeUk03Hp6dRNk7KmhuxVd192bFuO5Z5Zdrifmwvu35c57eVto01OrlYqM+ODHlFhYcTxQ/wALH2dgkSqajT08NJTx3ro3aU0JbOx3anlFcRvrkO0mpbFUE6ibOuTKbsVXa20WkxbjPDaZtlrqOMSmTFWF1cTx4spLhtAxw33Q2ano3sGbn4t1fXt5HoKOpp01OcimRvKk6wtFk5mf8XeNESLqakqNm1ycTDe3eMmdn0P1EMSsKZ0pOVMqcbSp2i5izYyi8nD3Q6+sdrbjOXGYzK8NBD9o1CNdFyiaW2xx6M5GUeWupdfcOXCaZOmp5dOTyMWardjvImsMouv9RqpVMlYnhnp475UbtExk7G3X7BlS5c5ZwonRxz2lILcOXYWd8Gefd6xlnGvdsvzb9mqlTSUaeGQngslQO0LmbOb9ftHYBnKq3TkaiKQoUWTYGeGyI2cn6i9Yu2SIkuVVqlMlGninqI7JUDPExmzm3V7R5+vJpyijz1q6CybBbgyXI8F4iKLeLnPkeegJa3TlCiFauUWTYHwZNkR4Lk0W8Rbz5HnoMSqVrjPFxk/Zgb/kdLtCK5269Bxzzljvh8PKXzzz89uZRJ01PJmxp3lSbsOnXlk558q/vfgJFVbk09PFIpCi+VG2HDYZbOxufOLeuc9dB2+k6uo/Vaejw1MzmRYpGzZnkZNoRjz/ABar4w2HB+s/yXF2Pq7aCMspPsLxxt+29Vwd2SncHyXTeTxPKx5m7RmRZd/UOSWkya4ohq6g2lTndPn1FbziMux9B59VLnKU8VRXT2mzmwSsLlmO2LTmtlqWY0EPBjar5c1ZgqZTYsnCusd2zdjcs8glt1NcMuMm8t8vQfSWkel/Lj/QOP0k/k6fFtSmLmSWOC7tzMmLJz7g4gST+UqEO1KYufOc4LuzIjYsmLuGVxAkqvKU+HZU0PMnOceN25GZHCxkZetx1t+I5yfDRVarKU9TijlJtiVk2MeIUy7dK3qYsuztH1xkkXU/YcbitNB/Bac7Ec31ZyYy73Hp4E0lHORSE8FkqC9oXM2cn6/aKVSaSsTxSFEF8qNnhcydjfq9gz+3l7n9zH2eUSqeE6xPDPTx3yo3aJpROxt1+wS1CRJhTq4IKNs01PZiTNqOOy4ybLrcEq6TKUQ05Qsx6QTueEcL5XdW9zvX+A9BQU0lQnkLSgslQXbNJczwXMyi3v4n1z0HOTq426ZXo50yaDQZ01PIqKddgTTuYsEomzOHrP8A0G3xWrn8nUKjtSaLnycAoLuzMjcs2PuDg7yFPJDN3VKbysGttxmZZ6Hl2DWHXDCdMcs871Vk/RqkeifMj/UVoaakp1+yScPEa7eM3Z21P1mKwFzHGdoi5ZXvQeZ4TS5MpRLgOfs0pc+0zLDjewity/RtR6BUpko08U9RHZKgZ4mM2c26vaJKOmnSk5z1kDLp3l4nLNjModMtG0GZTq+VuF6fmaIkXItqsmSpmCplPhTrbrHZ8tDcssxJJ+yqgnQyt5MpuwoNMG0nPPM4nM+vQSVybxjUJFGkqcPEuxyw3ZiKKHX2dRhcprkmN3wlof2vwgn1TyOFbyXOd4Dh1y7H0Hqxk8W8WctSZP8AvE93luot6IztZzP1jQSqZKxPDPTx3yo3aJjJ2Nuv2DMJri9253q5nZ2GTO+yqgoXTd5MptxY9MG0mLLM4nM+rQawC7Nol0yUP2dUI0MXJppjbHBq7EZx566n19w1h46JTJWJ11Jp0d8qPD2OUxk7HdHmfsM8z9g7cZVep8tSZ3+8T2wcj1FvREVzsZ+ocp8STh1vw7efPP8ALV4Ufu+q9z85DPrHCOnTU5SIJW2ypnlIbopbMZGXV/2wzalR0yaCCeom8XxTXsTWnNtZiPeI+/vH1S6pxLT5Uzi67aX5bHbEtM+pjZnYTlnd88fqvHCa45/QQ1LhFUb9knYmG127LJndtS9RjQl8HKdTE86fU5uPKK1orYobM2/hPN3IZ+21efUNqp8vA4w5kN0EV2GTHmenX2DQS8D5MpRDGoU48oneXYcL5dpRDMZb6b+9uVk9dfckl8I5NMUTpCOVjoStwIbjhsyeLUnNzM9RyXVpXXrEKRPh4j3QXkd7MZZmRMzGHCKmpJD8XSbdm6TvGdtzWann16d49BS/tPCqk714ErzOsMWZNc7PmWQSZW9NrLcZOuRiKuDlRWJ4lqibeujZ5NsJOxtziNtCcVpU1Op6iGrJ4L0MbtNeItnYrdDziuM20yGqqqM6FRFIQpNrmymxocQpdjk8OpZvnp2CWZSZydRJqMB7WulXYhZS8ZytLraFi9WbCuiS7ieu2aydftdd/hdn+xOxH8GbvcaCVNJRp4ZCeCyVA7QuZs5v1+0ZSVTJp6eGenjvpEbtExls7G3XvRXRH3ewbY6Y6c8t9vQHnqtN2rhAgSpFOCplYl0WHdY8BGWR5G5OK6pUvKoafO+0srILfYZ5mVvNcZUVNvqFLTq5OGmmYtqS58Jic98jc3Nj9WgnO74isMdc0krUiWoJ5fB6XjYt2NJuOG9i3c49G3jyG0lp06FRDPXK9rmynwYsMpdjk0Wh5vlr2DlUf3gpH9b8hDWG4483bMsuJp+Rqujxd3iPQUhbMQUlbOlxWmVmbP8AxGX+owJxkcNhw3HFpC7ON2gTIZPB+fHMgxId1oXb+Mxfqj0ZlQrq5eknyFMW7u7rQ9pH1F6hoFQprFHHMtlnrFaRt3OI1C1PPObBLS4cWW9iGY0K5Mi2NHA+7v8AiQQrNn0wzkzFEMx4ZDPu63Zdo50xHEsqpJiitOdzTZ9ITM/AWo/2JU/6X5g4NkZ8JkJ9RYn5DAfCFGojXYaabhzodI7SNsuw/UKaChTrp186a8Jfw2nnr19w7UaJq+ULc7/+gxx4Ow2VGdHqUVr+piMBArkSpERFKn4xH12HCw9HwG/t39P/APcPKD1fAb+3f0//ANw1jWXfZ1QgXQ8mmmPtkersRFBlrqfV3jWAZNL+zMKlzvXgTfPaxRZE9rO2Z5ie1V3jWAAFJBkqPrXCBHg72xX4/VZfBu66v6hrDEo6mTKo51ZZG02d5eax5tEcMORdxZEJy9l4+7qu+0ahAhh5RNLfbINGciODPXUurvGsM6jpp0pOc9ZAy6d5eJyzYzKHTLRtArymcjo8+enjsmwWtExGzxEXX7RkupcqWbsxjKpsuTU+FCmop57ypNrFYe+8Bw9ejN2D0wkpaLi6nykuJiYb71rO5meneKxuE1OTO7vCSqIuMafNS4mHiNvWuzGR6dwUtbxjT5SrDw8R9252YzLXuFYyU/1XhAsxt3bbMDrvsg3tNG9YXi7ZOZp1rCadNTlPRwOuk+QicsnMii1y0fUdaVOlz6fKmyoroInY2brMWDF4OTcOTNpzPsjco/PueLTqYO2X3nfH7m0AAKSAAAAAAAAAAAAAAAAAAAAAAAAnQ9Eg7/ExQJ0PRIO/xMBDTv3gq/8AR/IY1hk0794Kv/R/IY1hOPb81Z9/y/YAAFJ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GTTv3gq/wDR/IYKPrXCBHg72xX4/VZfBu66v6gp37wVf+j+Qwp37wVf+j+QxznaT6ut72/RPF+1KJ/X/KKOEXIU810rdUpvJR623GRHloeXaJ6pyFEhXSt1SmfCj1tuiIjy0PLtFHCj931XufnIMu2Rj3xOncIP5OLe/ExIPwZvW41hJS0XF1PlJcTEw33rWdzM9O8VisZxyjK88AyV32dUIF0PJppj7ZHq7ERQZa6n1d41hnV6ZJlUefGokY8orXl3nC+8XWQZdtmPfSXhNMnTU8unJ5GLNVux3kTWGUXX+oz0NNwKfHskm2tpmu3ntuM21O09x/8A/o68H006bWFs+pwOuk2NE5ZPCZfw5aMNDoPCD+fjLuw8OD8Xf1MOWuq9V88rrvpnTPPI0EqmSsTwz08d8qN2iYydjbr9g7DJ6Dwg/n4y7sPDg/F39TCtct2WyXKl4yma+FJutvZnz0JizzHWZccuVx54efTrUlB4QLEuHhpplm9cZ2NA+mZm5mCGm8Y1CNOrk7OmQtakuua8jM98jfUiPr7BJORcb8IFEtXM2FTFbbJtxX3M8yYtCI+8asS3auK6zNl4KaVi4p3XWPul6zc+whwnPfs73jt3ehABnKqjOhURSEKTa5spsaHEKXY5PDqWb56dg9Funnk2rVKZKNPFPUR2SoGeJjNnNur2jKl1adVVE5NTCslQWusyO1yfmRETuxl+IkS06dWVEM9cr2tDKfBiwyl4rk0WhkZMZFrqw9AlTSUaeGQngslQO0LmbOb9ftES5ZfSLsxx+tZ/Euy/slRsN3lNzFv7OceTZ/eMTg/MnUpQtSRyL10dmHIvIrmIzPezImI3G3tquo7tPl4aaZzFtxGza8meepHD+IkriLi6nyFVPmbPsN1kNtz3mRHmftPtE5Sfax9F42/Zy9VdKpSeApS2aWIsJ3nZk+pc120yEi7a6DZOScpTZb3J8isdiLeN4jeIzMV0pXMklKRq+fG+DN88znFkXNbIs9RrC+mWccOfVZeeXFKpkrE8M9PHfKjdomMnY26/YM+ufWsCl83bbuV1ssaLTrfTUZS6akXVCBVRFP2lm0OGfKZEWsW6TQkftGfMqM6uViSUaTHlFdhpsQof4c99i7H/AAHPL4nGnTH4fO3sF1SSU6za52HiPbumbsz6F6yGSuqSuCza53E7vbukoxdH0LJsva/qBDQOfFNh2dNPbFRPfzXblHfXey9gIVtIS3y6JLxlM1mk3Rw3s/XFkTE5ircr34889mSYztz557s+j06o1NQdWjV4E0/JzcOGK/I4TyfJmbQbexJKd9p1CZiKZfPU2mTvululloZFoPNJatUZVHhgQlhSkj40zdN74t3Iy9ugkVIZ01PFUU6PAQmzFilE2dvXnr6hymUk4m663G283Uel+k+PUNlp6ParuZFi2XZOeRll1/cM9KpqNVTwkcfGMrPaUzQyrc93fyd2fLsYEqGdNTwwEj41QwPs0zFKQznvZa69vZ6xt8S7V+1lG3W+T3MKzt5p5vl9wqdWXfzz8UXox7eefg8pS0SSfhRYm1KYn+pWnBdr/wCZoWW93MPTJaTOmp4ZSg8BCbugyibN/KEb6734DbAXj8ORGXxbUiGmpKdfsknDxGu3jN2dtT9ZiSd9q1BQhm7qZNbiwa41xOWeRwsZdWorqi3i6nzVWHiYbbtzO5kWveFLRcXU+UlxMTDfetZ3Mz07xWpvpid3XVVY4qlMlGninqI7JUDPExmzm3V7R2GSu+0ahAhh5RNLfbINGciODPXUurvFZXUTjN15+TtfBfZ503e2m7FT5Fzci3s/5nyHoKj+8FI/rfkIaCpNJWJ4pCiC+VGzwuZOxv1eweaRoldO4QU9LOmYiaXiYEVpE7wPFkWep9Y5dNw49OHbqmfPry9HJ6Wo93wHkaLtdR2KSk+r7Dfcoyia9zLdP2GXWN6pKZ0qZPkI42XTrcCFizZji1y0fUfHBNNJlUeXPggabOfEic82iiIhuU6spE43pwtaqVNJRp4ZCeCyVA7QuZs5v1+0dgAdXIHjkvByTVU8K1PN2SVNdpNpzLWNucZk7s/eNv8Abf8Aw3/mPCKG2Iu8aw53GZ9+zpMrh27vCKqJOhURT1Cfi5Dk8V5TbMm6jc3PxHWTUlcjZ8KdxbTZ12FulOtbXquPe7e0erXLdlslypeMpmvhSbrb2Z89CYs8xkrqBiWKpsO3KYXxYXwsfQizdobS7NWHO/D19l0nxN/a8889WUhUJI71CRFxfgNcrxTm4TuRbh6vmXqdxqoakrjv2SdxwzXbpJ8LVtSzfP2N6xLxbtX17B462j+O7Z7LctHzf/T1jPmU6dNTyafGrddJuw0WGWTnce+7aZ/gJlyx88n7qsxy88v7PVJatJmqIUigsBcbvIzibJ+cRNpmOVO/eCr/ANH8hjzSqrVGUoiSVcseUTYkjdhfJy3oS9h5DrS5uxU+VM2ni3GflsPG2hjPq/htdvW4r+5u/cm/D1Pveg4RcvTzQyt5Sp8lBpdaZGeehZdocHeXp5Lpu8pU+Vj0utMyLLQsuweaqSmdWVCZEnj2ubKuacxS8VyI+abMzN62HsENSSVG/ZJ2JhtdumTO7al6jFY5TLPacsbjhpJVuXqCBDN3kynExYNLrSIyz1LPsGsMlP8AWuECzG3tiswOqy+De01f1jWHTH1rnl6QAAFJTyelqPd8BMqpMmaoiVpzwFxs0/OJsm5pm2mQpk9LUe74DMrFWnQqCp1MK9dHqeRWMRRfxExuT9YnKyTlWEtvAq4RyUaeIlEqxdAzprjNnP8AnIm0N/wEiWkyauohVqDx5RO8/OHasm5pGVlrN6x1Q8E0ki/a4tqua3I4LdX0PPq+4dpdWnJ1E6nRlta6VbhnlLxnK4+poWL15sOfN+268T7CSXLko085NHPwZtLtw1lhxNiG57ne3X25DPq1SVwbAolTsTDxMJXaRYrsR7jZNpnrqNWSi2HhAnmK5m2KVV1s63Dw7YM8iyNyMi9TDtXlMlYnn0lPHeujtaUxk7GUWp5aE+omy9N9Gyzqnr5yqlpqdQ086fBBgSjtxInii62Lt7RlI1M5fWKidMjaVOwnUsXJtD/JFq7GXq1GfS1uyU+Uqw9s2R927D2a4zLX+O78GHVZUZNTUU6fU0mAhPFaLEOK/Jv4ScmMiC5yya489yYWW7589lctNTl6ecio0DSp1u0Tni5NjeHdi1djLLQdZ1SSUXaMWdtVSitxd04MTs6jhJoT6uwEKKrzL5k2ZsKmJsWdbBNx9Wy0htLLLVwXbJIsQw7tNTPtkGZ23McGfOPe7O8bzJvszi3XcQ0Dar1VbhxlM1nhe2xnLWE2NyYcuFimnTU8yRHG66S2HC0WTnCZ+rQaGErqvJ1BNsqaHnycQo8bszJjhYyI/W40EqaSjTwyE8FkqB2hczZzfr9orp3NRPVq7rKoMucvTyKiun480rsErChw8zhi01di1LIVVikyaqnKCM7JsHk5mZ2uZPk5O7CXg/LnI1C2nRz8WUlswzsKFriOI/HtG2NxkuOqzK2ZbjE4M1adU08yBQTzZLPMy33M+oiyZhqqk0lYnikKIL5UbPC5k7G/V7B4+uVJJxhIXUmd9Z3sSO0+wiLKIm0cbarhRTpSeKNPMx5pM0u2KF8+0yE45zVmVVlhdy4zuz6ctV07jdVUJeIpl4N8NxE7uRZlloZCqtItl4PrZk2ZjKZtmLOttvaMmy0JiyyGUhqm1cII1UqnYyma2FDj22NAZHmzG5docIltXzlq5ezpp/Nk3QR81nzLPVjEdU6a6dN6p6PQLlExRUJaNFNw50t8Sba+E5EZZHlE5OWWgcHeQp5IZu6pTeVg1tuMzLPQ8uwSSqQvRmmTyKrbBDdZ9XhO3rPU89Rn03g5JirCmQom4spLa8Npw33QmfUeTC95bl056x1Zt24VfZ1QSrknJqZl90ersUJFkeWhmM+jrpKdOcECzi6b/wCZMwjm42Ztl/C34uKpiGnRcKJNOgR2SoLsQ8WI73guL2N7R6CXRKdKTzpECdpU63EhvizY3LrEzHLLK2LuWOOMleapfCfi6nykux4mG+9is7mZ6N6xXQ6orn48yTTtqUxW487HKC7W3IyYsssuwOi/aibepqLosrS+/djzPeJos8y9gqQp0k+/6PLdltbG5I47tbefp/Fp2jMercmzLp1bpiqk1cRqIqsogsmwM814DZyt0L2toOKFPZT49rW7GmVtbyWJi2mb6Zkxt7XG3WKjOXpypMCRl07ykrELk2MoizZjcifXIatYq0mlJyjjK+bH5OXmVzGT5sbM4dGO7d8HXlqTXLytYoMmlJyjjXXzY/Jy8EyuYyfNzZnFSWiSUaeElyfaVyh8FNecDWnvb5G2hkefsHKTRVdO2edKUYdSmXYSewjdsj3nt5pvmNujqZMpQchZG1XneXhY82Izh03ea2niMxxm+Zrz925ZXXF35+xR6JJTKDWxp8Cafk5N5xYORke8+8+vqHGrLf8AxAglpJe0KZGJdJus50BNmeWjmHCKv7C6VJF9Z/iibyehlkZMbkZ+wZ/B+kzolC1IsOyVBZjyMjvcjOHeI8myPIXbN9GKJLrryaCHa598STe2lrqnkV1rtyR6dcP4jKodNSVeoT52DgppVv1e44ncjLnOR6k40K8pnVCjz56eOxDBa0TEe0PERdecNpl3jVoKacjo8iQogsmwXPC5GzxGfV7QmMyyk9PPPqXK442+vnn0cq59awKXzdtu5XWyxotOt9NRn1hNOpCcp6OB5UnyETl9VcyKLV77nPXQV1JTJhrCaecbSkF20xMe5fCRQ+1/U4qSppyhRCtXQWTYHwZLkeC5NFvFznyPPQVZ1W+6ZemT2Z8lbx3s8tXL2dNPutk3X7RbrmTHDaZEfrHoRk1SgJKjizLcNTMblnM2Zup20Jhny+Ec5AnnSKnKddJtaG4uUc3/AISYmIy9oS9P2vzLOv7P5NeoqZKOcnnqI7JUFzxMZs5EXV7RmrpW1WRVFNjKZr7MixLbGa/lCyNyaLP2EP6olq0a9JHPn8Yqt/Z5dhSmy3syy0Pr7BqoUWy3zJszGUzWxZ1tt7O2WhMWWQ27y4ZNY8smJFsvCClzJszGUzcXFnW23tBlloTFlkNBUmnJ1ES1DBfNjbGkuRYzE0O8fNbM8tQryacso8+Qngvmx2tC5E7REfX7BWlUyVieGenjvlRu0TGTsbdfsCYyWwuVslYlJW/+IF8tXL2dTPw7ZN1/NgN8yy0Yx6EYnCBNJmqEU9ZA6GTfjxOeTkRQ6Z6toOu2q6du1CXiJpfPW3ETvpyZZ6mUP4hjencplOrVjWABIuW7LZLlS8ZTNfCk3W3sz56ExZ5i7dIk2knfatQUIZu6mTW4sGuNcTlnkcLGXVqNYSUtFxdT5SXExMN961nczPTvFYzGetblfSJKpsnF83jDo2V+vaTaZ6sM/g/MnRKFsCyRYugsx5l5He5HbkWRMTaDJqVWp1TrCaBQToZNzzN7feEuoicmMhXUqjOhUJjXJOLpu9gqcQptmRXbhFm+RZ9rjnc5bv2dZhZNe/n/AK9MPPcZJJlQxqTOxlM3yie04cdiYt6ImhtJz9Y8/tHG/I7FjVKb/aMW12z5uUPNJh2VRTliiKRXqhs01O1kOCUb3E58z2EJvxN9mz4Wu/nn4NDj9XVeTp8WyqYeZJYo8btzMiKFiIz9bjPVS5KlRFBV5+xLpbYkyw5mM5ZZQ5QsTaauEuiTkyecdTT4Eo7WU3lFg5/yQnvPkXq1HoEvByTCnhkLpu1ypT4MNpy7HN4tDzfLXsEyZZd1W4YdvPPq8+qmSZqiJNV5GAuNsRZecTZOW5DloxZe0IplRlKF0dRkY8osPbJd8ML5bmZd2nePapU0lGnhkJ4LJUDtC5mzm/X7Rn8IqbxjTzwpOIpl+S3mZzJ+ttC6xd+HZN7TPiy3WmfBwciQpp0MS3FkTLcWVhW3seWbuTGb5CvgmmkyqPLnwQNNnPiROebRREQ+KXUuMaJFizsRTLbF3WZ4jbqbQuoUcF/3fS+/+cxWMx3LEZXLVlV1RFxjT5qXEw8Rt612YyPTuGelq06sJ4YEJYE03xpmUWBnu5GRXXMemgqrCmdKTlIRxsuneQhYs2Mji1y0fUeaT7IqqCyl0/dTLbLJuZ2WFceR5m5uWoZ5ay488/y3DHePPnn+GhCppydQhnlHsyFPibNE0UeNcTReuFj7dRywlc/hBh1BNgJqhz5OIUV2HBlmWZZsfUPQIUWy3zJszGUzWxZ1tt7O2WhMWWQVRFxjT5qXEw8Rt612YyPTuDouvPPPVnXN+eeejqlTSUaeGQngslQO0LmbOb9ftHYZyWrSZtHhqKgsCUbuWcTb1vUX+g5barqO7T5eGmmcxbcRs2vJnnqRw/iL6prhHTd8uVYUyaOoJbBG02d5SSx8uxERb2dtrv6x5+ZUZ0pPJKNI1InXYabELNjz32u52f4aD0uEkovJ09NcpU8yTiGWJbrmbkTEZmGxK0X1qTM2pTF5eG0oNo6oczyhtI+rVhyyxtvnn4OuOUk88/HydaPSZNKTnBAd82PykzMrmM2yc2Zxyp37wVf+j+QxySqZNPTwz08d9IjdomMtnY2696K6I+72DrTv3gq/9H8hi5riTzhN3zb5ycIuQp5rpW6pTeSj1tuMiPLQ8u0Vrluy2S5UvGUzXwpN1t7M+ehMWeYz+FimTKo8yRHG02c2HCx5tFCZjQQotlvmTZmMpmtizrbb2dstCYssg/5WRn/GWvy4+RlxTD3osnPRxajXlIp85Bh3c3fdut9BXwnpExGoKCDehn+T6nYifr9Yx+Yo7cT8GIWgl9Ine74C9XUSXS5UvDw4pLuVz693qEEvpE73fAJfSJ3u+ACym1HY5qmCOXiSo7boXZ2frb1i6RW5CJbJjTo7XucsUzfL1l6xhl5Wf7o+pnSJPveADRSVMklWlKcK533bm/hbsH8QLokSsp0MNxdcLs+Rl/qM+HeUR3Z2Nb6nIdQHVVPkRzYYJMjBh6t84rvvHpuA39u/p/8A7h5WFLMUxEUkuULQ+we44IJil0iBRpFOdy7GiiIPofVvDOrCadNTlPRwOuk+QicsnMii1y0fUaIBZuaJdXbilUyVieGenjvlRu0TGTsbdfsHYZPQeEH8/GXdh4cH4u/qYawS7LNMnhFy9PNDK3lKnyUGl1pkZ56Fl2hXPrWBS+btt3K62WNFp1vpqCf61wgWY29sVmB1WXwb2mr+sKH9ax6pzdtt5LWyx4det9dBHe/f/h07T7v8tYYlSTSarWE0g4MWUlu2mFzhtuhI4ex3bqG2MTgzLnTU8yoqJ+LNVs5WETWGcPV+g3LmyJx4lybYAAtAMnhFyFPNdK3VKbyUettxkR5aHl2jWAZZuabLq7BgyfqtUQYO7tuJj9d9kO7ro3qFFD+q49L52xW8rpfe8WnU2mo+5qLjGiGlxMPE/itdmifTuE3mbVPly1WmAkpa3jGnylWHh4j7tzsxmWvcKxUu5tNmroAAGsAAAAAAAAAAAAAAAAAAAABOh6JB3+JigToeiQd/iYCGnfvBV/6P5DGsMmnfvBV/6P5DGsJx7fmrPv8Al+w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Mngv+76X3/zmHBf930vv/nMZ6VTOR8CIZ6eOybA7RMRs8xuv2j0CVNJRp4ZCeCyVA7QuZs5v1+0c8PT7nXP1+9PLTSVlMKQogvlR6wuZO0T9XsHnEsudwqTwwKJ+FNSO8ywjxLz7CZmtHo5amSjphT1EdkqDWJjNnibq9oi4MzJ0pPMpyiRhTUjOd5G95nF1fqGUlykphbMbY0KWt4xp8pVh4eI+7c7MZlr3CsZPBf930vv/nMawrG7xlRlNZWOKpTJRp4p6iOyVAzxMZs5t1e0Z/k/tSrcjheTlc7AfdPOHnXZHpkFL+08KqTvXgSvM6wxZk1zs+ZZBXPrWBS+btt3K62WNFp1vpqJt3Nqk1dM+npp1DTpJ86DAlHft0TlF1mUvt7f4e8aFc+q4FU52xXclpfe0OvU2ug0FSaSsTxSFEF8qNnhcydjfq9g80hWq+ENPjp82X2Yqq4t3M4i3Mn0bL2jLOmdM/BUvVeq/i1aoo2rFQyUW3WtjwYuFZocOZ6v6uwZ6VTOhUQojjwquqfaZzFFZaTw7vNN4csvEVpajJR8F4VqdJZKgdpOIZs8bc4y9bhMpM5Ook1GA9rXSrsQspeM5Wl1tCxerNhl3eYTU4vlJ6aSjrFFkJ4LJUGO0LmbPC/X7RJXpclMonwKJ+HKqdrzLDPBwyLqLnP3MFYqM6anKoI0jypPkFuIWTmUMW4Ze0s/aOtaRbLwfWzJszGUzbMWdbbe0ZNloTFlkMvMumzizfnJi8Y0/jCoKcOmzOelw3ZjtLfLe5xEf4DslTSagnhkJ4LKRA7QuZ7Q5v170NsRd/sGfwP+tXY29sTYHVZfddpq/rG0qq0mUoiSJyx1xM0jOF8n5xk2mY3HVnVfPPZmW5emeee6tUpko08U9RHZKgZ4mM2c26vaM/YldR3qhMw00znorSNm05Qs9SKL8B1S0mTKUQq1B464nefnC+Tc0jbTIFVbpyNRFIUKLJsDPDZEbOT9ResXf/2RP/1aIkqmycXzeMOjZX69pNpnqw8/x+rqvJ0+LZVMPMksUeN25mRFCxEZ+tw4rVyPtmoVHZVMPPPAKO3+EtDY8m6usTfibnE2qfD1ebpFL4Rwx0wkS1FtMJ86LFsu3nLQsuod1SaoqE8R16CyVA1il4TwXPPcg5z5F6tRCkq0NKqUyNEV6WNrpelzF2mRmTGZj0ipJOlJ4o6vVMdCTYkvZyhfPLOHPVtBym8pd3brlrGzU04rkVIS2TK3MxlM13nWxw3s3VDkTExDKWSqvUahUJclNh4mHjycSA2Yt3M/Y+QJ1uBUFiWgS7tpswYrmttJ4so9evUZSFFt18uVM+s5YUm3ymr56ExE+eozLKXiefj6txxs5vn4ejVXVJJHZtc7jhnt3TT4Wj6Fm+Xsb1iRRNV1HY5lWU4aaZfhzsMjZtcoc9SIhty6JOlJ502BO0qdbiU68s2PLlX978ByqiJJBwfmqqTMw00xsSG0zxWjIizizJjf2jbjl3pMse0KXQFcGFMt4vUyH5Zym4rv1OxMWXrcbSWkyZSiFWoPHXE7z84XybmkbaZDshW7VfLmy8FTKbFk3XWO7Z6G5Z5CsdscMZOHDLPK3kAAHRzAAZ1YUzpScpCONl07yELFmxkcWuWj6jLdTbZN3Tl07hB/Jxb34mJB+DN63GsOKVNJRp4ZCeCyVA7QuZs5v1+0dgk0W7Bk0P61j1Tm7bbyWtljw69b66BXPrWBS+btt3K62WNFp1vpqNYZ3v3N7Y/eDzyzZFVQqHG28mRYeHqVl5Z83M3Nh6EeJnTeN+EChKkU2pltt0WG72QOWRsepGJ+JdaX8Ob2u4LzplUVz1S2LFnJ7cOJrbbiMjyJiPIi1GlwX/d9L7/5zHzUk06bMnz0cDrpNuBE5ZOxRa5aPqPjgmpkzaPLkQRvNkviQseTxRGQzGdOUlMr1Y2xtjJ/bf8Aw3/mPCKG2Iu8dVSmcoURIkMdk2BsacxHguTw7p858yy0FaVNJRp4ZCeCyVA7QuZs5v1+0X3uvRH2Zv1dhxVKZKNPFPUR2SoGeJjNnNur2jsMn9t/8N/5jwihtiLvG2+zJN93VKmnKFEK1dBZNgfBkuR4Lk0W8XOfI89BogASaLds5UmnJ1ES1DBfNjbGkuRYzE0O8fNbM8tR2+qVen+eTTfbC7H3HqQrGcqTTk6iJahgvmxtjSXIsZiaHePmtmeWoyzTZds+qIuJafNVUmZstrYkNt+JmRFnE7M5/eMWZRJ0pPJNYn2KVLux1N5THc93cI/YWXa49BXlMlZwXnz08d8qO1omMnaMi6/YOvCj931XufnIcssZd36OuOdmp9Xj5cycsUTqiskbXKlW45XlLdyth09haF1Drxlt3LVadtGB5NPbZiXZHvQlkzEfrHoKXTUlXp8pdUJOMpmvfHccLsZkWRGRaEQl4RIlcunnMVzNut5s60pWBmT5Fzrsi9TDn0WTfnn5unXjcteefkz6PFOQJznx1DYJSjycWCU3EtMyP2M/e49Al4RyYk8M9dK2SVNfBiuOZextFoWTZa9o8+lpMmUohlKDx1xO6DOF8n8oRtpvfgCqXJlKIlNXn464mxEdhwvkxb8OWjHl7BuOWWM88/Ayxxyvnn4vapVMlYnhnp475UbtExk7G3X7B2HhFSacnURLa9BfNjayS5FjMTHvQc1sj9YVKZUZShNHXpGPKK6yXfDC+RPnB3Dp/d13jn/a32rflzFNUUzptOWbNIK22ZhFHi5NobGTGR+0aP1SkU/zKaV7Ymc+89TGJL4UpoZE5ScHLxWtIc8825zNpmJJlbkplEmfGo41mwXYcVhyMFyY+ref8G9YdeM52zoyvGvPP9NvFV1XlKep2VNDzJ2GUeN25GxwsZGXrcdVSanI6PFIUQWIYGeF4jZ4n6s9TGeh4Qq6jfslKxMNrvrBEzu2peoxiqk1cRqIqsogsmwM814DZyt0L2toMuc1uctmF3q8Oq76RSLFyvd2Z7Y+TO25iPIteoeg2jYfqNJRbRgeUgxbMO7Ms4tXc/YPPzlauq7QhlVParrcKDAKDG6zzytZuvVgpdAx6fKqFu1XP9Vey7M4ee+Xb3MJlu/lXlJr5nKjy5MNYNMjn3zY/ILLDKxoTOLcPV8yz9oKl0klEStOsddJZp+Ef1hybmnlBaWXrDhAmp0pOin0yBpU694nizYyL+LvGqqQ1FTR4kidHsUqWzSMWGZjPE/OPmtr63EyXmRts4tcvpp/h/zv+kdUsioylEKtRRsdcTvP2qGF8m5pZaZDrJ2So7Ohp3KU2XdtMGZM+cGZ73OI9O8V4qulcpUFO1JoufOwygwezInOJzMi9TDpN3m1ztk4xjlMmVxYokwQSOLpW9iTL4Jr5ZZd34jrsFX/AL7/AMrB+o0EqmSsTwz08d8qN2iYydjbr9g7DpMZedudys408dUqdJR1hNPq6vaZSi7Eiwzga2EiLmn6y0G39GqR6J8yP9R1ryacso8+Qngvmx2tC5E7REfX7B2pa3jGnylWHh4j7tzsxmWvcJmGMys0q55XGWV1SppKNPDITwWSoHaFzNnN+v2jx8KLYeNKfNmfVuSxVVvk/wCItzU3M2y01Hq6ot4up81Vh4mG27czuZFr3jEr1JkyqPPVqDx1xWvPzhfeIuaRtpkHxJ7ejfh339XKr/8AxD/+N/oEn7Rp6eTNyU1W7FUdmEblu6aE2Td4cFftGoKlyvlFMuy2PRnKIjyLLQiFShFgcL0arEu2m/dta22W2vWIk3Or3/ldur0+s/hszulp/e8BjRreLqhXFWHiYeBu3M7k2veNmd0tP73gMGJNOWcKF0g4L0MeHtMLkTtA8Pr1LqHTPfGnLDXO3WBFxdUKGlxMTDx961ncn07xoVJTOhUJkSePCmqrmnMUVlpEfNPV9Byrn1XAqnO2K7ktL72h16m10HWjpp0pOc9ZAy6d5eJyzYzKHTLRtAk1bjG27kyqtKmko08MhPBZKgdoXM2c36/aMSTTUkGz0uoycTDu2abcZYr70eRHk2RZnn1D0IxOEymSjTy55R2LoH2aJjNnMii9Wh9Y3OSTacLbde7z9YUzpVYKRU49vlJ9IWKU90JH/D3fcOtFRbLsVQlTMZTNvwkttt7PCe/oTFnn7A4OosZpiSZ9Z/inW9F1bI8o7icvUPQcQJJHKU+HZVMPMnOcdvbkZseTl3jhjjcvmd8s5j8pQ/8Az9p/aW7tX42abvN7O8ScIlu1PRkkvGUzecV1tjNEWuRuT9YxaxXpNVTlBGhsmweTmYxna5k+TE7sNpDTVdBv2STxhjtdvFKsZ21M3dz+4X1dU6Z2T09N6r3ckvBydSlEK1PN2ubKdpNpS7nJucZmzO/cOVL+18K/lsV+Mf4XZ8Ls7P4e8aCqtyVCeI0KiyVA2MpsM8Fz3dwy3nzLLTUKfRJM2jpJFTTvNk3tDeeTxGf8J+wOmb1j2Z1XW8u6ThBLk1WsIqdBPsmwX4h2GdrwlEXY7t2jbXLdlslypeMpmvhSbrb2Z89CYs8x5ShqFaqoT12xbcpht38UpVmRlpobl4D0CGakS0+OpzVONitiqcM4b2M4S3eptMiG4Zb3fczx1qeyShoseoT6nOmbVdbgKbbLsjhi3S07My6h6EZ1BTTkdHkSFEFk2C54XI2eIz6vaOW2q6ju0+XhppnMW3EbNryZ56kcP4isfliMvmyrqqqM6FRFIQpNrmymxocQpdjk8OpZvnp2DPnItq2inwzMZTNt2xVbbY29BuaG5ZZe0xX5P7LpPI4XlJvOwH3iyi512Za5DQSppKNPDITwWSoHaFzNnN+v2hrq7m+ns86mQQcG1cudOn4kiY98yxsNiYsiczc4h6JKpkrE8M9PHfKjdomMnY26/YOc/pyX3/AcFSacnURLUMF82NsaS5FjMTQ7x81szy1GydPbsy3q792iMng7yFPJDN3VKbysGttxmZZ6Hl2DrR6tJqqc44CsmweUl5na5m2bE7sOXQeEH8/GXdh4cH4u/qYNy6yhqzeNda8mnLKPPkJ4L5sdrQuRO0RH1+wVpVMlYnhnp475UbtExk7G3X7ByXVJJTrNrnYeI9u6ZuzPoXrIeZS8I5NKTwok8ra5Up2nXHLuc35pkbM7dwzLKY5c1uOGWWPEbfFvFnLUmT/vE93luot6IztZzP1jPS1unKFEK1cosmwPgybIjwXJot4i3nyPPQefVVuorE8UhQovlRs8NkJOxv1F6gSy51TTwpCnvNkvs0iwt9zeLe6mZ8xxvxOfld58Pj5q9KurSuRZJVp+LcZ7VF5TrWYz3SLPqLvGLWF0lQnKCNZxjN/8uZhHKwcyfL+J/wAGHWSi4s2eYrmcVqYLrZ1uNjPrkTlCxGRetxWhpvGtQj40k2qUzbRvPjXEdvNMihYiLTUL1ZceefgydOPPnn4s9LFOWUeGnp6hfNjdkWCRO0V3PP2P+A0Po1t39k4rs/8AmY2I/fkzd7j1YDrPhT1cr8W+jzy6gYliqbDtymF8WF8LH0Is3aG0uzVhrUvZOL5XF/Rs7Ne031z1cVjJnfZVQULpu8mU24semDaTFlmcTmfVoK1MbuJ3cpqtYZP7E/4b/wAv4xRXRH3DWAVZtMugBk0v7MwqXO9eBN89rFFkT2s7ZnmNYJdws1WLW5WxSZ9Rkmz248tvK6Qw5nzWfq1HCirdl4PopcqXjKZt+FJutvaM3z0JizzH8rFXUzKZOnIkzpDttVXl/MRHuGT6uX4jAoda4ox/q+Ni2/x2sz+o+0cMs5MnfHC3FoKqdUYk8RKFbrl7Omw4d+w/5yNiYs+rsG2upuBT4OK5NqlM+z7z23GV3ONjyfUVoUWy3zJszGUzWxZ1tt7O2WhMWWQ4qqtJlKIkicsdcTNIzhfJ+cZNpmLmMk5RcrbwrSqZKxPDPTx3yo3aJjJ2Nuv2DP462r9kp9ut8pv4VnZzizfP7hnpUMmaohSVVHgSjfYpGKcTZPM3oe48+4emFS3KJsmNee2LiqocZ1CZtV3PU22YOVpbpPc7kWmTDbVKZKNPFPUR2SoGeJjNnNur2jlVNk4vm8YdGyv17SbTPVhn0eXOUKDjqc/FXJdJdhQ4NxH1w5ROTewZ9m6jftTdVJU05QohWroLJsD4MlyPBcmi3i5z5HnoNEAFyaRbtnKk05OoiWoYL5sbY0lyLGYmh3j5rZnlqPP0ddOk0c4IFlkqDykzCI9leI2y/ju/AegVKZyhREiQx2TYGxpzEeC5PDunznzLLQYtLpuJwflTpMnGxXx091uO0ZlDvGe7brlqOWX2vl8885dsfs/N9PPP2as6gJOL1CVJDs+PbdE5x803LIz9orpa3jGnylWHh4j7tzsxmWvcJKXUsTCkzp2NivgKLbcdnOLdIt23TPUOC/7vpff/ADmKxs3wjKXXJUf3gpH9b8hBVuQqCBdN3UybExY9bbiIiy1PPsBP9a4QLMbe2KzA6rL4N7TV/WOteTTllHnyE8F82O1oXInaIj6/YHeW+cHayecuVO/eCr/0fyGCj6rwgR4O7tt+P132QbuujeocqKpkrKxVZ6eO+VHgtExk7QmXX7B1qP7wUj+t+Qhn/Hf1/wAt/wCWvp/hOh+tJFVU5u22clrZYduvW+ugorn1XAqnO2K7ktL72h16m10E9G/dST735zFHCj931XufnIb/AMNn/wCTX4FJ5eoL10reTKcPCj0utIyPLUs+0awyeC/7vpff/OY1hWH2UZ/aoMld9nVCBdDyaaY+2R6uxEUGWup9XeNYBtm2S6AGSh+zqhGhi5NNMbY4NXYjOPPXU+vuGsEuyzTiqTSVieKQogvlRs8LmTsb9XsGVLq05HR50awsVcltx5eULXRbuZE2hloNseZ4XTJMpRT41EjHlFiPLvOF8oeshGfE6ovDm9NdVCLAp6OgYl2038va1tp383r7NR6EZNJ5eoL10reTKcPCj0utIyPLUs+0aw3CerM76PPcMFuBT4UuHdtL71zW2nCenWNtKmko08MhPBZKgdoXM2c36/aPNIftHhfGuScomltdHozyzIsjz1Ix6sZhzbk3P5ZMQAAdHMAAAZNW5CoIF03dTJsTFj1tuIiLLU8+wXIeiQd/iY+lSaSsTxSFEF8qNnhcydjfq9gj4PTpk+iJ5s2K6OK5zZv4jEzjL71XnH7nOk8hUF6GVupk2HhQa23EZnnqefaNYZNc+q4FU52xXclpfe0OvU2ug1gx44MueQAAUkAAAAAAAAAAAAAAAAAAAAE6HokHf4mKBOh6JB3+JgIad+8FX/o/kMawyad+8FX/AKP5DGsJx7fmrPv+X7AAApI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JKot4up81Vh4mG27czuZFr3isZPCj931XufnITldY2qxm8pEihFgU9HQMS7ab+Xta207+b19mo9CMlR9a4QI8He2K/H6rL4N3XV/UNBUpko08U9RHZKgZ4mM2c26vaMx1Nty3dMf8AaMyQhh5RNLu2yDRnzgz11Lq7xQn+q8IFmNu7bZgdd9kG9po3rH1QE0UpCU+fAyqd5WJ9WMyh0y07B81H94KR/W/IQz/9m/8A6nBf930vv/nMP23/AMN/5jwihtiLvGfEmnLOFC6QcF6GPD2mFyJ2geH16l1D0wY8zXsZcXfuDEiUyYawunro2lIMPBiY9y+FotNXy1cVVirSaUnKOMr5sfk5eZXMZPmxsziWg0mcmTyI1xvNk3YMvLkXM7syPefLXQMru6hjNTddcJXVeTqCbZU0PPk4hR43ZmTHCxkR+twXfZ1QgXQ8mmmPtkersRFBlrqfV3jQVKZKNPFPUR2SoGeJjNnNur2jKlzJ1ZUTkiyRs0pPbjyLyjxbieHeJmZiPLULqcepN3n0ZNHqMmaoMpKR5snoKbEPJyPE327972ENviXav2so263ye5hWdvNPN8vuGVS/szhBKpcn1483z24cUORvaztkeY9AuW7LZLlS8ZTNfCk3W3sz56ExZ5icJNfMvO3q+V5/hF9lU80MreTKfJQaYNpkZ55nE5n16DVpf2nhVSd68CV5nWGLMmudnzLIJyJIlp6iZVJmNi27ROtOG9j3codGyLIePSqaisTw0lPHfKjdpTQk7HdqfsfUTb05c/k2Trx4/NqpZc6VWIYKRP2ZCufDmWFG9kOeUWer6tqNDjpIhp/2Sn2hNI8pvnBh3Hlzic3Mz9gxaxLqMSco6zPsmwdHl2Qne5ldnDo2Wo0KWk2rCUU+mbDc9ivHxbNSPcPV8y73GY271FZSa3T7X4Q//T02f/sR22/dEe8Q4pZdOmp4UhT+NZsD7NIsikM5vFvfjn2esbfEu1ftZRt1vk9zCs7eaeb5fcK11SSU6za52HiPbumbsz6F6yF9Hrl5/j90dfpj+nm/2Sfa67/C7P8AYnYj+DN3uOUxNQ6Gokz44MCad2HE8cXUx9vaMRdwsVz7Nkh2W17syju0bUsuv7wQ8E1c+/a4tlta3Io7tX0PLq+8T17vyzdb0anzXUTVFZOqyGCZAmslInxIsQj55k2WXYPlDKV1eoRqpqbbrWxYcQpT5GRZ5dnV2D0qTg9SpiaCONK8Ru54kXb7RLSVM6JRTJ5xvNX4u0xMW/YRlD7G9TDLher5qqZzp+WOVUouw8H5uMo2jAbA3LMO6MrtDzd+vQbSpNOTqIlqGC+bG2NJcixmJod4+a2Z5ajlVuXqCBDN3kynExYNLrSIyz1LPsGsOsxm7pxuV1NpEK3ar5c2XgqZTYsm66x3bPQ3LPIZPChFZT1SqTMw8SzHhtfFYyKHM9G9Wo1lyLarJkqZgqZT4U626x2fLQ3LLMZMS3auEFLlzZeCplYuLJuuseDLPQ3LPIMu2q3DvuNCYmp1cTyZ8cGPKK7DieKHrY+zsHLjLizkatO/3ai3y3We7CR2s5F6x1VUmTNURK054C42afnE2Tc0zbTIdkK3ar5c2XgqZTYsm66x3bPQ3LPIbzv6p419FYDJ2JXTt6nzMRNL5iK0id9eUPPUzi/AaCVTJWJ4Z6eO+VG7RMZOxt1+wVL6VNnrHYZKH7RqEa6LlE0ttjj0ZyMo8tdS6+4dakpnQqEyJPHhTVVzTmKKy0iPmnq+grSppKNPDITwWSoHaFzNnN+v2jO9+5vafe7AAzqwpnSk5SEcbLp3kIWLNjI4tctH1G26m2SbunKh/Wseqc3bbeS1sseHXrfXQaw4pU0lGnhkJ4LJUDtC5mzm/X7RyXLdlslypeMpmvhSbrb2Z89CYs8xk+WctvzXhn15TJUJ56I47JUFu0zmM8FzI4d3+J9MtAosydNrFVjUSMCaeC8u8om3T6yHGSi6PRoZm0JpF22FbZzt6D169h+0V0794Kv/AEfyGIm7lLfO7pdTGyedl0npaj3fAeMmJp1MTyZ6WDCXJLtricjsvNoNcjcj6u8eoULdlVzZcqXjKZrYUm629izz0JizzE9FlzpVYqsCifjzSwXmWFC+6fUQZyZWRmFuMtaFL2Ti+Vxf0bOzXtN9c9XFY8zLTTqPWJxI4GlTrcBM5cu0O9vm9trmeeugrVcKKdKTxRp5mPNJml2xQvn2mQ2ZyTnhlwtvy8utU+08WlyfVjzfM6RQ5G1zs2R5DWHnqXWKRTqfKS7fiYb72DGTuZno3rHJVwrnI1EUhRTbJsDPDjkbOT9ResZM8Zza24ZXiR6YB5T6WbVyNuw3f2h8Wzr5rZvp3h/4t/7whv8Adnpyf2r68PVgPKcS1er/ALWUYOF5Pcgid9eaZdhB9C/8Q+T/ANQdeV7YnRjO+RXFqSncIJCqTLxFMu7HhuMneAihzPLQ+oScKqkkqOy7JOxMO+7dMme1tS9RitDQEkyoRpZsN2xNixOZY95GZZPu2+rUZ9NQyamoUqU6N5Um1keKe+5GXPPRmf8AAccuq8e7tj0zV9mqq4YSZSiKBOmx5RM0y84Xy7DhEkyvTqyokpIEN8qO7EkYxFisTlvMTMz+semQ1JJUb9knYmG126ZM7tqXqMZM6pJJHCBRxjOt2a3Zt0ztug39Cz6te4Xlv1y4c8demPLPVJuE6xPFIUQXyo2eF5ROxv1ewZ8marVU9PTEinGxbrk2GUNjHcW8er5nqNtVLqNYURJDn4Eo22mRZDFgZPDvZXXM+WgrlqZKBROkQR7bV5luJCxy8Ricv/STQn3t2iend71XVqdo8zxLsv7WUbDd5Pcxb+3mnk2X3jtMpMmJPJmwHYhguxF+Z3ubFybuTHu/iPVJadOhUQz1yva5sp8GLDKXY5NFoeb5a9gz/qlTqG0UnpP/AJivPkcmLciYonIjL1ah/bk8889T+5b5x55p50p6alxxRoZ+0zzbDn2HBhdu6bkbkZl6h8Kpc6mJ4khz2mzm2mRYW4xvDvdbu+Q3J9InbdPmKEvG02K14sQpFjF2Eeb/AOnrEfHFXn1DZaev2q7mRYMEF2TnkZZdf3CbjruuZb7eefg6pa9OoaeGnKELzZLueMXWd3UR9vaFHiqNcUHPjqGFNSeTiwYT55GR9nYCVNJpSeE10HFy7PBUuc27Pe3CciYjIs+1xLWKTJoycoIz2mao8nMzgwrTJ8nN3fuG/NJz2jPlt4717VKmko08MhPBZKgdoXM2c36/aPP0dTOmpzplMjeVJ1XMWTmcXk4u+HX1jEkzVaqnp6YkU42LdcmwyhsY7i3j1fM9RXOW/wDiBRLqkvZ00+3aJN1/Ng3c4c9WPIVfiS61wmfDs3vk4lV1en8abRjKZv8A5VhQux26uRaE+g1UNf8A/D8aqbFtCmQ2LC1nOjMizZtOwbaVTJWJ4Z6eO+VG7RMZOxt1+wePQ0vZeEEaWVUcFTKbCiwLr3gMzydiYu0bZ0auPqyXr3MvRt8E00mVR5c+CBps58SJzzaKIiG2PPUObxdUJ9GnKcTDtwCw2dyOKLT29Zj0I6fD+zpy+J9rbOVU6dEoinoVeyTZrY0WGUy9iaHU8mz07R2QrdqvlzZeCplNiybrrHds9Dcs8hWJF1NSVGza5OJhvbvGTOz6H6iG61zGb3xVYxOD8ucjULadHPxZSWzDOwoWuI4j8e0ddtV07dqEvETS+etuInfTkyz1MofxGJwml06bWJcBz8Cab7TMsiibdK3L9BGeWuV4Y73j7ttD9o1CNdFyiaW2xx6M5GUeWupdfcEn7VqCddK3Uya7Cj1xriY8sjhYy69QnfatQUIZu6mTW4sGuNcTlnkcLGXVqNYVJtNunifrcun8e+WUzf8AzsocBjs5ukVxZaZDQrSmcsUUqfSI75seNhxMROxER872HqK6CmkrOC8iQogvlR3PC5k7RmfV7BkpZc6Vw3hgUT8eaTvMsKF+T7CHLVkn107blt+m29OqSTDTrsb6tvb9p+zRn1EPBva+MKlxh0nkr9Ow20y0YRxQQxcIoaKZfZ0LtJ7Ny/na87PUd1CmdKrFWkI42XTsHAhYs2heLXLR9RXVuy30T06lk9fP/XLhR9e2r+Di2z14mI33M3rcerGJXk0lHwXnyE8FkqC1oXM2eMj6/aKqxVpNKTlHGV82PycvMrmMnzY2ZxU+W21N+aSQrFWk0pOUcZXzY/Jy8yuYyfNjZnHlZlOnL6xJkLFbLp12PDhlybQvDobG5EWmgqo6aor1B1COBps7ya14eTYjhPc63ZvVqFNmU6VWFMdOkY80rdjl3xQvunfmffr3DllevW+zpjOjeu7WlqZNDUTpCqPAQnbskLHF1PHo56n19wz1y1XV6fBMmy9hpsT4s64pr5k2WUXOJsu0SVROrXU+aunLdoTSGwI8IoMS4yKLIsyYy69R6Cl/aeFVJ3rwJXmdYYsya52fMshU3len0ZZMZ1epwdpvF1PLFk4amZ5Xed2M2620PqGeql1FMoiSUGe8qS18iyHkXJy3o+c+Z+oba5bstkuVLxlM18KTdbezPnoTFnmFLRcXU+UlxMTDfetZ3Mz07xfTPsxz6r9q+rz9UlJI+D82Xs2zqULcjiHFhXxl16G5Z9bDrUKtUUadWmgLFmpbMRZuwtcZGW43rb8QWTJNZrFOgjkXoY8XDmXmWK0OeWRkxl3jKqSSSmUJqcoqjypNzns58i5FF1c5/bkOWVs3Z9zrjJdS/e9LwX/d9L7/AOcxn8LE1OlJ5k+OBl05sOJ4s2OEj9Wg6rptI3KnKU7OpnvhKcOOPmtCe7pplmQz0qmow1iGfV42lIHxImh3L4WLm6vlo4rKzp6U4y9XUrmKZylPJNZHj0grsdSxQ42e7uFvQtExZa66DQ/bf/Df+Y8IobYi7w/bf/Df+Y8IobYi7w4l2X9kqNhu8puYt/ZzjybP7xUl++efom2fdfP1aCVNJRp4ZCeCyVA7QuZs5v1+0dhk8dbL+1k+w3eT38W/t5pZNl94cdbV+yU+3W+U38Kzs5xZvn9wvqxT05LJ/Tkvv+A6KlMlGninqI7JUDPExmzm3V7RgVJQrkz0yhWv4vxLrZWCU3DYiI8y1fI/U4jS0uTEnhNPSeMZWbKdoOVfn/IZ5Np3OJud7SKmE72lYqMmuKCRI0mPNLyE7EOHqI4t0yLsMsxlVhTUZqgpFTjebJ0haHJyI/4e4el4rq9Rp+HUKjh4nPk4EBsx5ZkfqIxX9GqR6J8yP9RyuGWXLpM8ceHj6ahnL06mBOjx5pWtMxShw8z6j1du4dVFF2HY+MFGz499+5fh26aHm7l7BoUFTUU6eQRR3yo7tmTNCWMxndv/AMLa566CtVVpKlRFUU5YkqmMxZljYhW9Zbrew3EzHHp57ruWXVqdldBoklGnkT1CexdBc8V5mzmZdRtoY2wGdWFM6UnKQjjZdO8hCxZsZHFrlo+o9MkwnDy23O8s+qLdrqE2mYeJht9WubaXIoud/BbrrmOyWnVGlJ4STq9rlSnZNhwy7nP+czNmd+5go6aTNUHPkwOhk9Bic8nIymevX+buG2Jxx381Xllr5YkQ1JJUb9knYmG126ZM7tqXqMViRci2qyZKmYKmU+FOtusdny0NyyzEnGXFnI1ad/u1Fvlus92EjtZyL1it67o1v7LWAAFJZNL+zMKlzvXgTfPaxRZE9rO2Z5jWElU2Ti+bxh0bK/XtJtM9WGJR11RrKc4IFmzTU/lJmFDHi3GbZZMzd4576b0umuqdTQqi1JPxaZh7Upib6tccF2kXO0LLPXqGeqlyZSiKDhJPx5RNssyw4Xy38oPd17h6BKmko08MhPBZKgdoXM2c36/aMT6pU6fxpVujf+XKz5HO084WOJzIj0yGZS+vf9G42enb9VMxNOUSzWroLJsHkZLkeC+UW8XOfI89B5yZLkw8F5MaqffNju2SXYZWNHv5lq/r7hZIVK6/SZsiaow8BsU7CPGeJy7LWbq1GpwTTSZVHlz4IGmznxInPNooiIT9vsv7Hdn0Oarr2PLqCnETS7b5OGRXu7ZkxkxkRj0qVNJRp4ZCeCyVA7QuZs5v1+0YmxYFQ2WCZstv7Oitvtyebl1+925DWpa3jGnylWHh4j7tzsxmWvcKw44vdHxOeZ2SVz6rgVTnbFdyWl97Q69Ta6DWAeZo8uTUE506CfioUvlDsOHaLjOIvXDaZduYq3V+9Mm59zQQ/aNQjXRcomltscejORlHlrqXX3Au+zqhAuh5NNMfbI9XYiKDLXU+rvGsA3p4Z1cgydtV1Hdp8vDTTOYtuI2bXkzz1I4fxGfR5cmoJzp0E/FQpfKHYcO0XGcReuG0y7cx6YZL1RtnTWJXk0lHwXnyE8FkqC1oXM2eMj6/aNsZPCj931XufnIaw2favnuX7M/H/DEqCaSmUK56yDFQq7MeJzLBsIih0zic200CjqZKBQdDjjebJ8nGx8o5HGeXUz9uY2x5SGUkQ1CqJZqb7N5LFixD5PJyy5xvEfVoIynTZYrG9Usvnn6tWk8vUF66VvJlOHhR6XWkZHlqWfaNYee4LrbKelSzpeHiX4EVz4rGZxZFo3r1HoRWF3inOayeU4D/ANu/p/8A7hq8KP3fVe5+cgp37wVf+j+Qw4Ufu+q9z85CZNfDs+9du/iS/cno37qSfe/OYo4Ufu+q9z85CejfupJ9785ijhR+76r3PzkN/wDx/gz/APJ+KulouLqfKS4mJhvvWs7mZ6d4rABcmppzt3dgAA1iSqIuMafNS4mHiNvWuzGR6dwIVu1Xy5svBUymxZN11ju2ehuWeQrGTVPszFqkn1Y8rz2kMOZvazvkWYm8cqnPytYeZlqZ01POWo48NdU7cCSxG2GbRbx5aOebDVrCmdKTlIRxsuneQhYs2Mji1y0fUS0dNJmqDnyYHQyegxOeTkZTPXr/ADdwnLm6nnn8Kx4m755/Lqh+zqhGhi5NNMbY4NXYjOPPXU+vuHWsKZ0pOUhHGy6d5CFizYyOLXLR9R2XItqsmSpmCplPhTrbrHZ8tDcssx5lVVp1TTxVFOWyzaczFlHfiHb1lkzdh6jMr0zTcZ1XbW4MppMKeYtTwYUpUzSXOKy0zLnHq+o2xxSppKNPDITwWSoHaFzNnN+v2jsLxmppGV3dgAApIAAADBQ/UapB/Hxk/qw8OE/vd/Uw3hjqk06bTJc9HA66S+BE5ZPE0WuWj6icu21Y99NJUmkrE8UhRBfKjZ4XMnY36vYJKCpnLKPInqI75sdzxMRO0Rl1ewVpVMlYnhnp475UbtExk7G3X7Bn9B4Qfz8Zd2Hhwfi7+pgveVs7WNYAAUgAAAAAAAAAAAAAAAAAAAAE6HokHf4mKBOh6JB3+JgIad+8FX/o/kMawyeC/wC76X3/AM5jWE4dlZ/a0AACkg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yeFH7vqvc/OQ1hk1H94KR/W/IQnPsrD7WynfvBV/wCj+Qwq3L1BAhm7yZTiYsGl1pEZZ6ln2BwX/d9L7/5zCh/Wseqc3bbeS1sseHXrfXQTOZJ7rvFt9lyHokHf4mMbhQtvp6pLJl4mHZjxXNhOZHDker+rQXbbsqSRLlS8ZTNuwpN1t7HnnoTFnmPpLSZMqjw05QePKJ3POF967qP/AFG5by4icdY/NUtFTSUdYqshPBZKgwWhczZ4TPr9oqVKZyhREiQx2TYGxpzEeC5PDunznzLLQeapc2rz6hKmbTgcYPy2HBFdhkfV1dnUPSzJkmlJ5KRHIvmx3YEi8yuY3i3jdmczzEYXePtF5zWXvWeuRcynzZl6mpPiqrW8m0RbmmmWTdor4y4z5Gkzv94ot8j1luxEVzsZeoSIZX0hvVVFN9Wy2aHE5upR5kxnmRa9w1qot4up81Vh4mG27czuZFr3jZ236MveT1ZKhFgVBHDiXVJTf9dta20vN8093d/EbaVNJRp4ZCeCyVA7QuZs5v1+0ea4/SU7lJMXGCmf5ecxynbm5GTaG2XYJKotq9RqE2mYeHiN9WugNmIoud3PqJ68ceyrhllxXXhopkzVCeRBG82TdiQseTlCZDP4/VwcpJiw1Mzy85iPFbm5GTExZZajQoNJnKU8hWnPYpsu5p+UzGczLmme62nrcV8GUMmUomQKEeEuSM8zFM3vI+ostBGssst9tum8ccdd9M9DTUkd+ySeOGa7eNPhatqeb5+xvWCej49QWRbBbs1n1LGe64vOPl/N+A9sPKTq+kQ1BQqSRbZtVt0LHLw7SYszLN3P2MKywxx1tGOeWW9NqjpqdKTnPpkDSp2sTxZsZl/F3jFT1L6PbYhnTtowLMCC2y67OLMiNtesZ9Pl1FYnSU6OfhIVV+GdkMT2mcR+vUu0KlwcnI1CaQnm7TNUXNDaUDWkR9Z+sZcrqXGNmM3ZlXWctq/CHaJaSX9W3bpN0G72ZmxnmRmK6XwT8lOqEXbenb2kW8R+wx6VKpkrE8M9PHfKjdomMnY26/YOw6T4cvNu3O/Fs4k04pU0lGnhkJ4LJUDtC5mzm/X7R2AB1ck6HokHf4mMZYix6hUEs6ZgcYYeBFbddhk8WRad7DZQ9Eg7/ExDXPquBVOdsV3JaX3tDr1NroIznC8Lykpa3j6oSlWHs+wvu3XX3kZa5MzesehHnqWtvqEpVhtxq+7d5LCIy1637m9Y9CGHY+J3BiVpNJWVilSFEF8qPGeFzJ2hI+r2DbGTTv3gq/8AR/IY3LnUMON04y4s5GrTv92ot8t1nuwkdrOResVrkW1WTJUzBUynwp1t1js+WhuWWYLqkkp1m1zsPEe3dM3Zn0L1kMRLW6dT1EMhOovQxu0NkRbOxP1k8Vxn3CbZOLWyW8yNtCt2q+XNl4KmU2LJuusd2z0NyzyHFVSZM1RErTngLjZp+cTZNzTNtMhnrlCuo2KKWixMN9nV4pEzsUW5F7DLP2jPr1enTU8+nKEOBNO1zxiibMouov8AUZlnJOVY4W3hoUNbj1CeqnS8DjC3AhuuuwyMosy072HoR45UskrE8UhRwjvlRs8OwmTsb9XsBVVKjCninoattcqU2NFs8MuxzaHUs3z07BOPxJjP/G5fDuV/9exGJLUyZqidVlUboZNuyTWPJytjyLPXLMvYMSxJxft30f8Aq38+2H2tprqK6XwYVyMJVtmyqYX3cIo7dS1djy8RvXcrxDomMu61fpLSPS/lx/oMpPWsPbKpJT42LZjyr7cBt2HMy3rtciyHVLTp1ZUQz1yva0Mp8GLDKXiuTRaGRkxkWurBLolOU1idIgT4UpJbiQ3xHjXwuXXut+Iy3O8kmE3PP8OXGiui8pUKdcpU8+djkWJbpkRGRMRkQz4q3OiULlqdRsk2bhtJsKZexNzjLJte8eqlpqdQ086fBBgSjtxInii62Lt7RLRZk6bWKrGokYE08F5d5RNun1kFxu5NtmWOrdMeTx1MVqFNLUbTBOtun2QQXsTFuxaNmQ+E6RWqqCzjCmbcphsv5cpVmWWmRuTfcPXSelqPd8BDTv3gq/8AR/IY2/D5nLJ8Ti8MRVwUko08U9RUrJUDPFgGbObdR+sckNNSJL+NJOJhttG8ZbM72809+7LTQegpf2nhVSd68CV5nWGLMmudnzLIdawmnTU5T0cDrpPkInLJzIotctH1Gf25rqk8889n9zLfTb55578vo1SPRPmR/qNBKmko08MhPBZKgdoXM2c36/aMqnqZKZQkkI48VCrvwIWMsGwjOLXOJzfXQbY6Y9PeRzyuXa0AAFoAAAHmVCmdKT1arI42lTsHAmsWbHbFkfeWZCvgmmkyqPLnwQNNnPiROebRREQ8osUyZtHp0iCN5snFxIWPJ4nIerVTJylPFHV5GxIZbYku8pmM55Zw5wsbaauPPhlu785enPHU15wViZOUKCgpkjFXJdZl5Q4NxF1RZROT+wYlJqSuPb1E2dh4mHiq7SPCZyLcbN9MtNR1VVGSnTxU9Qk2aUnZ0WIceNcd3PIt1tfXoNDiviqn4k6o27N5CdgPg3HvZEZ3O7Z6Bd5Xc8880TWOOr555t2Sy5ylPDBSJ+xIZb4cywpmM555RZwsb66uKpkyTSk8lIjkXzY7sCReZXMbxbxuzOZ5jPQ1JXXr9kncX4DXbpTb3dtSJmY/vGhLTU6hp50+CDAlHbiRPFF1sXb2i8eZufm55cXV/L+fPycuLeM+Wq0n/dp7vI9R70Jlc7EfqCqV9JTsWXdiKZbcixk7t1s2huM9LVqjXFEMCEtilS3xpm7M1LdyMi7D07Rq0ekyaUnOCA75sflJmZXMZtk5szhLv7P5lmvtfkkl06GqKZ02qp2iK2yTf5LLPehMndiP1DWVJpKxPFIUQXyo2eFzJ2N+r2CJQt2VXNlypeMpmthSbrb2LPPQmLPMfGxK6jvVCZhppnPRWkbNpyhZ6kUX4CuJxOU83m8M9LFOUKIZFBqFiGB74cEjwXJy5+cTm/sEiVNJpSeE10HFy7PBUuc27Pe3CciYjIs+1x7EBn9tX9x5lVUZ0VHiNQk4xQ5OpxClX738hE5MeXc4z9nSJaft1JW3KUXlI8IyvvNiyiyJicaqdFxjUFlTTTMPEs2VTa7MVse6fsbMvYOVYpNRUJygjPjGb/5czdlYOZPk+8/4MOdls355+f3uksl155+X3M+qUfi6nzYdgxMNvruMzuZf+W/rt/ESSZqSkVBOqSKdutuuhwzlNkxZm/af3DQo8ycsUGpRyGlIPII7yzvIyi3z9hnm/YK69UZ0VHnyFyTZJs23BhxCmXtERxaFk2WvaJ1NdU88+qt3fTfPPo5TlqSXUFEuqS7dtt2iTcZ4FhbucPOuyPLQau2q6du1CXiJpfPW3ETvpyZZ6mUP4jz9NRfsaYkmbOpn49062/mu2R5aOQ6zKTOpSiTNgPZpSe7EX5R3XExcm5sz2/iKmWXfzz8k3HHt55+b2IDylDWq5GOlp8vjJNJtsiuKTa7meR5nm/3DaS1unLFEMhOovmxu0NkROxP1l6h1xzlccsLHaqLeLqfNVYeJhtu3M7mRa948yqpM6Unip1KPHmk22nlC+d0vnH7dD9o0Ntx6htUEvarv2dDdZdk03Pq97syGshRbLfMmzMZTNbFnW23s7ZaExZZCbOu+ef6VL0Tzzj9/uScHVqRVTylpJeDhc6TccVjmbZnq+ZjWHnk6K+oLEqaZs+w2bLFbdhXk8eR6v63bqFfGXFnI1ad/u1Fvlus92EjtZyL1jcctTlmWO7wcF/3fS+/+cxn8Lk05Yop8hPBfNjxGhcidihPr9g0OC/7vpff/ADmJOEiLjGoU1LiYeJi71rsxEencJs38OT7lS6+Jb97ElqYjkTasSrEqJM/Jth52+w3h9WQ26Gtx6hPVTpeBxhbgQ3XXYZGUWZad7DKqkrH4XzZezbVc3I4ll3Jl19Xb3DlDVpKBQhgTltMpDiNMzgxLy7DLJn9bsOcy6bz6Otx6px6vQcLFMmVR5kiONps5sOFjzaKEzGTR6TOrKg6jUzvlR6FkWKxHD/CZMzF1ZiWXTp1TTzqtU1eBKO1puGUV+dukJ5MxFoPQJZk7hAnhjUSMBCbvLvKLHz7SY4WMu8V9vLdT9jHUcapX76fNmUmLEw2xJzNhOZNlEWb5l6hn0dNJKjnPWQYCE/LxOcW0bxlDpnBabaajtXKlt2BJxtnps+76xbfiWsfNa4miJvWNpKmnKFEK1dBZNgfBkuR4Lk0W8XOfI89Bv2svPP5+5P2cfPP4+8SppyhRCtXQWTYHwZLkeC5NFvFznyPPQSqpk6mViKNPI2qbUWaXeUFmHD2nq7+rQaC5bstkuVLxlM18KTdbezPnoTFnmMmqJ0iWnzZNQW2qVrXqMIzvsMjLdLImJiF5cThOPN5aEuXJpSecrWT75sduPPsMrmNod0nZnIshywldV5OoJtlTQ8+TiFHjdmZMcLGRH63Cl/aeFVJ3rwJXmdYYsya52fMshrDZNz6Jt1fqyencIP5OLe/ExIPwZvW4xKbUZKysKVpJL10duzScQydoTKLeZtCfMcllfwKhUJlPiu2nDsnM1tpZ5GWfWQkQ1ri6nxyUifDUzGuUXu7GZlumTaGZDhc5vu7zC67PTKqdJRp4qgoV2LoGdbhmbOdvMI20NvxGTLUyVKictqcezIV1rSWOPGsJudDnCxsfU7iVVFOWKIpFeqGzTU7WQ4JRvcTnzPYQ44SSR9n1BNsqmHnqsQ47f4i3CyPJi73C5c8efe2Y8c3z6K9tsqGy8GZeHiaxXPisT6R6Nve0dVUVRiTxSK9UNklTWshwYZl7G58zRsvvEsyiVyankyI07ypN2HDfBk5ufWNWj0SnTU5yFid10ny8N8WTmZw6G2jaBJleP9QtxnP+6z7qRPqGy0+kbVdzItpjguyc8j06/uFfEtX+j+z7R/8AiWQfzvz37/wGrxbxZy1Jk/7xPd5bqLeiM7Wcz9Y6patJmqIUigsBcbvIzibJ+cRNpmLmE/5Odzv/ABZdPlU6RV0suBNsq6G++TiRR27ptnoeWfePSiCoppKycnkKIL5UdzwuZOxEfV7Bw+10P+KX/wCxJw28XfuYdJ8rnfmawCRDUklRv2SdiYbXbpkzu2peoxWKll7Jss7vKVLl6hWUMreUqcDCg0utIjPPQsu0daxSZMlOUEZ2IYPJzMz2VzJ8neO4/uCFTOUKENcUR2IYMR4GI8Fys1LOJz9WQ9MOUxmW3W5XHTz1Lr9lPlTKtFh4j4c5nxWM3yhLJsi9YTtrkbROlchUqhbhJ8orcPI97mnu55sJU6JXBtlMxNsTJLPq1pS8W7e52pMeeubDrT4Zxp0i1HT8eUV+BJxih2fMyi3j592Z56DJbeKqyTmeez0CVNJRp4ZCeCyVA7QuZs5v1+0dhxSqZKxPDPTx3yo3aJjJ2Nuv2DsO01rhwu98gAOKpTJRp4p6iOyVAzxMZs5t1e0axn4SulcnT021JouZJxCgwe3M3OJzMz9TBx1tX7JT7db5TfwrOznFm+f3BhK6rydQTbKmh58nEKPG7MyY4WMiP1uHECSRylPh2VTDzJznHb25GbHk5d45/N/x7Ovy/wDLu6padOhUQz1yva5sp8GLDKXY5NFoeb5a9gVhNOmpyno4HXSfIROWTmRRa5aPqM/6Qq+MNh4q+s/ybQXY+rNoOSWnTqyohnrle1oZT4MWGUvFcmi0MjJjItdWGdUs1idNl3kKlM7hGoiRIY7EMDY05iO5yeHdNjLOEyyHXYr6hbJmYlSl+XW2thOW7yZ7pvDu5aajtWFMmjqCWwRtNneUksfLsREW9nba7+saFLRcXU+UlxMTDfetZ3Mz07wmO7y25anHZIvpSeXT4IUpYMad8GLOKy4yuyM839Y5UWZOm1iqxqJGBNPBeXeUTbp9ZDTXdEj7vEhgqE06bWKtPRwOuk4OBE5ZPC0WuWj6jcpqyzzhON3LL5y21yLarJkqZgqZT4U626x2fLQ3LLMZ6WZOUp4auhkNNnPjJ7y5Zjth3j5rZnkWY1UqmSsTwz08d8qN2iYydjbr9gxJ03D4QKEqRTapW23RYb4FkDlkeUVxP7Ay13Md9lf7b/4b/wAx4RQ2xF3hVuQqCBdN3UybExY9bbiIiy1PPsD9if8ADf8Al/GKK6I+4V1TZOL5vGHRsr9e0m0z1YNcXffz9DfM128/VWMn9t/8N/5jwihtiLvEiFFxnfLrczaFMhnk22YNz9cLFE5ER+oehGz5vuZfl+9k1z6rgVTnbFdyWl97Q69Ta6DWAZNL+zMKlzvXgTfPaxRZE9rO2Z5je1+9nefcVbl6ggQzd5MpxMWDS60iMs9Sz7BrDJqP7wUj+t+QhrBO9Mu0B5mrKZ1KUVOeUeFNVYWzRMUV1pEUXazP1j0w89wkRcY1CmpcTDxMXetdmIj07hPxN64V8PXVy7Kk0mnp4pCiC+kRs8LmWzsb9W9FdEfd7BUlUzk6iFEujvmxvgzmIsZieLdLmtkWeo0RiKk0mnp4pCiC+kRs8LmWzsb9W9FdEfd7As6eZ55+hL1cXzz9fvSS1M6Vw3nSII2lTrcSFizaW5DQ4Ufu+q9z85Dz6ybxdUKhMnKcSpS8PAnYbO5b2RbvNNsx6DhR+76r3PzkIl+XKfeuz5sb9yejfupJ9785iircvUECGbvJlOJiwaXWkRlnqWfYJ0/ITKmhlbqZNhYUGtt2Z56nn2ihR9a4QI8He2K/H6rL4N3XV/UL/wCMif8AlacF/wB30vv/AJzGsMngv+76X3/zmNYVh9mIz+1QAAUkABxVKZKNPFPUR2SoGeJjNnNur2gPFVhTOplYKQjjwpSTyELEdl8JHFrq7nqPapU0lGnhkJ4LJUDtC5mzm/X7R5pDTeNahHxpJtUpm2jefGuI7eaZFCxEWmo2qOpnTU5yFkbrpPl4WLJzM4dMtG0HH4fFt9/PPud/icyT288+92qi3i6nzVWHiYbbtzO5kWvePPyUSSkVBPMhmXbFdtk60ya8tzLPtbLvGqu+0ahAhh5RNLfbINGciODPXUurvHKmppNVTqVqiB5S+15Lnu2GZc4md2fqG5fNePPOE4/Ljz55y2wGdTVM6JQpRKI8WaltecxQ33EZ80tG0GiOku3OzQAANYAAAAnQ9Eg7/ExQJ0PRIO/xMBDQ/quPS+dsVvK6X3vFp1NpqHCLkKea6VuqU3ko9bbjIjy0PLtCrchUEC6bupk2Jix623ERFlqefYNYRJxcV28zIAZPB3kKeSGbuqU3lYNbbjMyz0PLsGsKl3Nps1dAAA1gAAAAAAAAAAAAAAAAAnQ9Eg7/ABMUCdD0SDv8TAQ8F/3fS+/+cxrDJ4L/ALvpff8AzmNYTh9mKz+1QAAUk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HmeFymcjUU+enjsmwYjRMRs5Ql1+0elM2JzHkqtNgr9ZTIJR4cuC5pzPc8JHzcm0Yc/ifZ4dPhfa5adSTSYU6ahp4MKUquaNzistMo9D1f2jQXLdlslypeMpmvhSbrb2Z89CYs8xlJ5xRpJtb2jYoFDYhWYjWnYX/bdY+FEK76nOnR/aW/gJ2h9kW8W7zc8xzvxLN6xv6dvzcr8TPeui3X3fytQQp6XT41qqZvxtjTrT3mMyh3SdtWyHJVLnTU8Smrz8BCbYiOwomzYt+HPVjy9gzoJqhZEnnUyLbJqa58il4V2X8XOdj9jDvMipqCumpWr3Vwc4sGLrhYtMtDIZ/ct46ePw/nluOee+cL+n88eaZ0mbtXCBOlpanBTSrtniw7rHgeLKLM3N9R6CdKScHqeoVJE38t0OIe9mxZm7amPIKarOnViKopocCabWk5RNu29ZCumUeWaum7VykCrFulaW2kbZkefaGNurZPxerKTclv4OnH/F1P4vp8WJh8xUzO53HuGXrMvxCSiq/CHZ5iuZ9W3rZ1sG725ExnmRENXi1JxhsKKT9W/t0Fx9jy8zN9X5veOSqozqyoikIUm1oZTY0OIUvFcnh1IjJjI9NWDV/wCV/BnVP+M/FlTEkmJPJgVVSxDBdskzZzO9z38izJj7e4egS0SSoTwkuT2SoHwU15ngue9vke8+R56aCqXLk0pPOVrJ982O3Hn2GVzG0O6TszkWQz51aV1HaJNET4mHayi8iZ8+bEXqMhUxxx7puWWXZtqlMlGninqI7JUDPExmzm3V7R4pVVpMrhRFUU5Y8omYs4X3Lesv9BqpeDk5YohW1ebfNjfEk2kTsTFvQn6iPIVrE0mmKKdPggwkKTFxInM7LyYvWbmYZdWU32MenG67s/iWr1f9rKMHC8nuQRO+vNMuwhVFTUlO4QUvZJOHiYt28Zu0GWp+sxyo9bpyBOaKNQ8qT5OdZFyjmZnutkzt6wr1bpyyjz5CdRfNjtaGyInaIj6y9Qz5Nb9W/Pcta4egVJpKxPFIUQXyo2eFzJ2N+r2DEnbXUeD6hDN5SpS7cWDImeNyz5vNLqFe31f+5P8ANQfoJF0qrrrFUpNsalK+FDiQTMS5iPPQmIuvVxeVl7Ixlnd2o6mTKUHIkxshndBhY82IzmevX+buG2Pz7a9l6NU7ti6LyDX38/XRvX3DWxeDs/lKgp2pTFz52HMgu7MiyLJi7hOPxONKz+Hzt6sZyqt05GoikKFFk2BnhsiNnJ+ovWMXi9JP5Sn0Pak0XMnbWcF3bkZuWbl3DQSw1GFPCiT0/i6Vm07Ghm2ZvzT1fTvF9dqeiTyf7fxJwhpUtNBBGqaIncsOLt9g5VRer4vm8YUT6tlf9aLtJtCfVh1SIarEmgOCsWQ5sWzQm2YlrFOnTU5SFSvbV0zokOGUtmMjj0NtO3syE5XLXn+24zHf/v8ApypcpXUeD8qn7Nhppj/WsQjZozi5mupN+I4pazOmp4Y1FfwJpu8vYyibPtIhXMolOTViTIjT4spXdhw3xFg2QufXvP8AgNBD9nVCNDFyaaY2xwauxGceeup9fcJmN/x52Vcp6ff53ZW17d9X4z40v/smBg4jZ8/qZn9bMJE9PvqCyXxHiYdnI7W2E5dr5vr6h7YZPB3l6eS6bvKVPlY9LrTMiy0LLsFXDdm/P3TPials8/LSRDTVcF+ySeJ3a7eJRi6tqeTZ+1/UK9gq/wDff+Vg/UawC5hIi52vKLqAkplPgVTYdowHxYXODGuMiLNztZ+rUdaDSZM2jyFac8BcdzT84m3jLmmbaZDQXfaNQgQw8omlvtkGjORHBnrqXV3jqqpMmaoiVpzwFxs0/OJsm5pm2mQjom9yL67rVrshW7VfLmy8FTKbFk3XWO7Z6G5Z5CsZP7T/APo6kl/qYN33QxPCXc45Kq9OQJ4o1yHAmm2DLxiixM97MiyZy11F9Wpyjp3eHGdKxOEChUkTXKUVt0OI2PfAxZnlDaT+0dlUydWE8VOORgTTbaTvKLAzuh7Lrm6jyCZLnUqjyacjn3ro7sA7CK5orotXImIz1MVTKJTpqeTIjTvKk3YcN8WTm59YnV7K3OL+TsuW7LZLlS8ZTNfCk3W3sz56ExZ5jillyaHR4YFE95Ul3mWH1xdhP2jKSrpMpRCrqqzHlE+xT8I4XyaZuw9xZ9w0JP2rUE66Vupk12FHrjXEx5ZHCxl16jZlu7ncuOpq9nVKmnKFEK1dBZNgfBkuR4Lk0W8XOfI89By4O8vTyXTd5Sp8rHpdaZkWWhZdg1hk8F/3fS+/+cxutZRO941dJ6Wo93wGNCi27hBVJc2Z9W5LFk2+U3Ms9SYyfLUVzZyidUFKRFFZHu4k9iPByct0+c+ZZaDlRU0lHWKrITwWSoMFoXM2eEz6/aMy5sjceJa2wAB0c2JUE0lMoVz1kGKhV2Y8TmWDYRFDpnE5tpoKkqmcnUQol0d82N8GcxFjMTxbpc1siz1GiMRKmkp08NDXQXyo3wY3MsZjviyLmtlqeY52avDpLuctsBnU1TOiUKUSiPFmpbXnMUN9xGfNLRtBWqUyUaeKeojslQM8TGbObdXtFyzW0WWXTsMSvVuSjTz5CdRYugtaGwzZzI+sm0MdcVXVeUp6nZU0PMnYZR43bkbHCxkZetxlcIlqRDTzoySX/tFcfJ5lEWurufXkOeeXy2x0wx+aSsSjqZKBQa2ON5snyclj5RyMj3upnf1j0CWXUa4ohqJT9ilS32YrIZmpWxdnZ1l1jlwdRJENPKsq5n+ydp8nmcJ6au5dWQ1cJXVeTqCbZU0PPk4hR43ZmTHCxkR+txzwxuuXTPKbumfWJkmFOXB+mSL5sesF5lYxlHrFq+fWNVLTp0KiGeuV7XNlPgxYZS7HJotDzfLXsGVMmSU9YkpEchpqC7AkXny18Lxbx81szzdwVQzqioiJRT9rmymdNjFL2Zy/nLn3M/qZhUvO02cadV1SSLbFCSdbsz3K7TPZ7mItwy3rmMvVqJUNN41qEfGkm1SmbaN58a4jt5pkULERaajaS0mTKUQq1B464nefnC+Tc0jbTIcq5/5GzftLe2X8L9d3m9vcNuN75MmU7YtYZO2q6ju0+XhppnMW3EbNryZ56kcP4jlLTSawonFU4HmybWTOfIOX88LXXMR+rQbY6c5I4x+9nUxAmQKVUCWVhwnY5XGfUfb7RoieT0tR7vgKBsknZNtvcGdUlM6FQmRJ48KaquacxRWWkR809X0FapTJRp4p6iOyVAzxMZs5t1e0SU1NOhUKVqiDCmqrXkuUVlpGXOLV9Rl9o2e9VpU0lGnhkJ4LJUDtC5mzm/X7RyXLdlslypeMpmvhSbrb2Z89CYs8xWMlD9o1CNdFyiaW2xx6M5GUeWupdfcF44hOeakpdNSKqfKQ1CTcpRPfBcZWXmZlmRsbkwr2JXTt6nzMRNL5iK0id9eUPPUzi/AE/wBV4QLMbd22zA677IN7TRvWNYTjjNKyyu35zEmko066QugsXQYeDC5mzm8WmWhlqPYbRV0vI7Ft1v8AaMWCVf183qbTuGJw0TSZShPPggabOuxInPNihIhoUumpFVPlLqfJ2FTE9kdxzbMzI8jNjcn+8csZZlcY65WZYzKq/sjhD/8AUYH+3Bbd9z6Dz9aRbDtsunTPq25tMm3yelmZ5m5mZ5adY0KxDOlJyOp0/b5SfRTjFKe4y/gh7i7nGfwdRaVBJM2hTI5yW2znPCW+eWjn+A3Lm61yY8Te+HKmy6jTFCmA5+xSpdu0zLIZljkduXW79XaNBDwnV8XxzJqPaMBsWdilBzjNsm7shUuW8yZUZfFamB9mnXY2rX5FloxZ9uQSVtI4Q7PLVy/rO9bJuj3e3MmI8iIwk1xjS3fOUS1avpOMECpJFtGBiXQscHOIiLMy9o9BVFvF1PmqsPEw23bmdzIte8efqnBPys6nxdlidvYR7xn7TGLJkz5VInxxTsKWptsl2lFjWxZ5/wALfiHVnjbLGdOGUll7PVJU1RoyeGQng4xlZtC8MrCzfrd3fuYeflqZ1TrE5ajjwFx24Eliiv3Wi3jyJiIzzHSbXFVSo8xFMkYk02unXkX8Tlut6mHSJRHNULqiUrAXHh7MV1zZWxerTtIc8vi4bk6nO/G+H8O2Z5SX75+zSruwUtBITRJ75O9bIviK7MjPezMszceamJpNMUSSWQY80rsdM5w2Zbu+WruR5ewWIo1cypmqVTMKfHoqYosNoW5hZG5ZfiO9SS0uUoTRoUmPKK7Gl4kUL5FbmffoJy+LhlzuMx/qvgY8f3J+c/lu7PsP16rLdowPJx4VmHdkeUOruXsGVS+U4PyuMORpsp7/AOLHeM203obYm9o++CsmZERmrhfZOj58y667TV8tRnSKlBLostKqh5GU/IP0l4n5xFuWnn6x2l6seudvO/n8Kxzxy+zZfu/w2KHK4xqE+szk2HiW4B4jsxHDFp7OshtqlMlGninqI7JUDPExmzm3V7R59LUZ1Ko8Jp0m1oZTspxCl3PF/IZGZMZt3OJKkunHWE0ahZsU2Xc8vCKZs7wl1lz7vwcVM5jj9VXC5ZfRoLluw2VCoy/rOezJbvJ6Qx75ZG5GR56aECFbz5lOl8aKY22mddg6PZkeWjll2Zjz9LUeSk09F9pZ2KMX2me6e7zXIaCqnVFYnin15Xs0pO1kWHDG9xsfMP1EImVvM8/FVwk4vn4OU6pK5HCBRizuLca3F3SnWtBl1Z93aM+Ypk1NRJNZHgTTux1LHFflu7haMxFl7R1pdN2rCnSZO3Wvjp7sKzUod4zzfXLsGgqqlRRp4iUVaxdAzptnhNnP+cibQ3/ARzZu9vPOHTiXU7+ecsVRtfF6PG6Nv4GnbvaZ69o9BhK6jyk5NxwmLyE7EJO382RZ6k2fZ6w4KoknGCqZKmbRgWYU604OcUT5fhmPVjp8P4e5u1z+J8TV1I8ououBT4EMSjalMT7HBZZbmRx5ux5dvZkPSpU0lGnhkJ4LJUDtC5mzm/X7RnqPrXCBHg72xX4/VZfBu66v6hrDpjjJbpyzytk2CRdTUlRs2uTiYb27xkzs+h+ohWAuyXuiWzsycVXSuUqCnak0XPnYZQYPZkTnE5mRephX9Uq9P88mm+2F2PuPUhWM5VSZM1RErTngLjZp+cTZNzTNtMhmrFbl+iOckU05Wn2E8WRBdhI8oWcs9889TM8/YNJDUklRv2SdiYbXbpkzu2peoxmzqtGnVp46qm2KErrDxMS7LPmll1feNJdTUlRs2uTiYb27xkzs+h+ohk//AFL/APsLkW1WTJUzBUynwp1t1js+WhuWWYxKgpnTU6umLI3lSbMdcxZOZRQ8mXdDkfrFapTUaMninqI+MZWTxNDKws26nd37mDgypkrE8yecd66NtpiYydjMofVoXUJurddqqSyb7x1qn2vwfm8X8titZ/C7Rk+rdhguqWPT4OK51ylS+z7rXWmV3OJiyfUKon2XFXSVuw3Njx4WLfoUOR6N6u0YnB9TJoahbIqceBNOxoWOLqM/4X7SGZXV1W447x3PRWqpMlMoipyc8OVU2Y8zwcMrus95/aTDVVU6dEoinoVeyTZrY0WGUy9iaHU8mz07Rizt+nqOEcrk1My3CLXCY7D9RuXaWQ9WNxku2Z2zTElppK9ROnwQbFV5duJE5zMNyYv/AEm8Jdz9oqS1GdEohkLkmyTZr4MOIUy9ieLQsmy17Ryrk1JIwJk5TsqmG7AnYZx26XZFkeWWfaM9LLqKlRCkr09pU57JFkPLMTnvQc1sj9Yb1dTz7zW5u+fd5/LQ4y4z5Gkzv94ot8j1luxEVzsZeodUtJkylEKtQeOuJ3n5wvk3NI20yHLFV0rlKgp2pNFz52GUGD2ZE5xOZkXqYckqmo1lPDPTx8XSs2iaGbi5t1szN3uN3N89zV1x2aC5bstkuVLxlM18KTdbezPnoTFnmJNiV1HeqEzDTTOeitI2bTlCz1IovwFaGmpKdfsknDxGu3jN2dtT9ZjiqUzlCiJEhjsmwNjTmI8FyeHdPnPmWWg2/VM//VKqTSVCeKhoYLJUDY0bmeC53w5Hznz0PIFUydwfTxRp5GOhJml3lDgZ9pucTmfcNVKmko08MhPBZKgdoXM2c36/aM9D9o1CNdFyiaW2xx6M5GUeWupdfcMs/Nsv5FD+tY9U5u228lrZY8OvW+ugfsT/AIb/AMv4xRXRH3DqqpMmaoiVpzwFxs0/OJsm5pm2mQ5bakqP2ZUJeGpmc9NcZs28W8WWhEeoduPU78+i5d0SPu8SENO/eCr/ANH8hj5mKZyeWaJdHfNj8jOYixmzi3S5rZFnqIVCmdKrFWkI42XTsHAhYs2heLXLR9QyynF87GON5nnd1qm18YTeI+k5bXp2FZzstH07xoJU1OWUeGQngvQxu0LxE7RP156kK0qaSjTwyE8FkqB2hczZzfr9oyqwpk0dQS2CNps7yklj5diIi3s7bXf1hZ080l6uIS1MmbR50iuRvNk27VCx5PE8HN7tO8caXtfGErjzpOeyadh383LRte4cpiacmrEmuLIMCUd2PA5RYO7ZDmXOfLQshtrkW1WTJUzBUynwp1t1js+WhuWWYyS38PPPqq2T8fPPokXfZ1QgXQ8mmmPtkersRFBlrqfV3jWGTO+2qeoQzfqqmG3Fg5+Hm5Z5EbkXV2iulreMafKVYeHiPu3OzGZa9wqXlGU4VjOrCadNTlPRwOuk+QicsnMii1y0fUaICrNzSZdXbEpqmTVawpnlHiyktuzRMcNt0JlF2O7dY2x56k7JTuEC9DK5PEw8KDM3aAzPPv6x6ETh25Vn34Bk1H94KR/W/IQ1h5Sr/wDxD/8Ajf6BndTz7z4c3fPuerAAFoeOUJpKZRVkUEGAhPBxJznFg5OW7rE55eoFVWnKeC8UC4mmzmwZmXLNHvZEW62Wuo26d+8FX/o/kMeamS5KOsSadU5+KhS3MdhwtdDd/DnqZdY82U1OPXc/V6cbu8+mr+jdh/alb/oflFFO/eCr/wBH8hjHWqZ0VcSIlEeLNS3vOYob7oX5paNoNih/Wseqc3bbeS1sseHXrfXQdMbu6+vn7ueU1N/SefocF/3fS+/+cxrDJ4O8hTyQzd1Sm8rBrbcZmWeh5dg1heH2YjP7VAABSQee4YLcCnwpcO7aX3rmttOE9OsehHlEP2jwvjXJOUTS2uj0Z5ZkWR56kY5/EvGp6unw5zu+j0FLRcXU+UlxMTDfetZ3Mz07xxqSadEoTLU8GLNS3NJcob7iIucejajRGTXPrWBS+btt3K62WNFp1vpqKykmOmY23LbPlqZ0rgvOq0EbLp1uJNYs2jtLLTTLQegSppKNPDITwWSoHaFzNnN+v2jz6qXJTcKIqic95UltpKw+ReC2H/af1FkPTCcG5s6pJp0ShMtTwYs1Lc0lyhvuIi5x6NqK0qmSsTwz08d8qN2iYydjbr9g7DJk/ZVQToZW8mU3YUGmDaTnnmcTmfXoK7Xae801gABSQAAAE6HokHf4mKBOh6JB3+JgPpUmkrE8UhRBfKjZ4XMnY36vYJKOpnTU5yFkbrpPl4WLJzM4dMtG0GiMnoPCD+fjLuw8OD8Xf1MJvFlVOZYKPqvCBHg7u234/XfZBu66N6hrDOryacso8+Qngvmx2tC5E7REfX7BWlUyVieGenjvlRu0TGTsbdfsCcWwvMldgABSQAAAAAAAAAAAAAAAABOh6JB3+JigToeiQd/iYCHgv+76X3/zmNYZPBf930vv/nMawnD7MVn9qgAApIAAAAAAAAAAAAAAAAAAAAJ5PS1Hu+AoE8npaj3fABQAAAAAAAAAAAAAAAAAAAAAAAAAAAnk9LUe74CgTyelqPd8AFAAAAAAAAAAAAAAAAAAAAAAAAAAACed0tP73gKBPO6Wn97wAUAAAAAAAAAAAAAAAAAAAAAAAAAAAJ53S0/veAoE87paf3vABQAAAAAAAAAAAAAAAAAAAAAAAAAAACfFUei/MIMVR6L8wgFACfFUei/MIMVR6L8wgFACfFUei/MIMVR6L8wgFACfFUei/MIMVR6L8wgFACfFUei/MIMVR6L8wgFACfFUei/MIMVR6L8wgFAnndLT+94BiqPRfmEOM2ZPNTIM07GVzFeWeQC4BPiqPRfmEGKo9F+YQCgBPiqPRfmEGKo9F+YQCgBPiqPRfmEGKo9F+YQCgBPiqPRfmEGKo9F+YQCgBPiqPRfmEGKo9F+YQCgBPiqPRfmEGKo9F+YQCgBPiqPRfmEGKo9F+YQCgBPiqPRfmEGKo9F+YQCgTruiR93iQYqj0X5hDismTzTRlEntLLO8j6wFwCfFUei/MIMVR6L8wgFACfFUei/MIMVR6L8wgFACfFUei/MIMVR6L8wgFACfFUei/MIMVR6L8wgFACfFUei/MIMVR6L8wgFACfFUei/MIMVR6L8wgFA/hmxOY4Yqj0X5hDz/AAgqc84zSWYRFzsyN9DLqAfFbrBqTNOmPk+s/wCbQ+sshjy5k1LNhnyIrY4XY2I26usf2GG0h9ALJK9NCacpc3ZrbsI7Tj2Tt/27/XoJNvi8spm7ZtXSk9uHzcoN4i78uzMT0H9jyPe/MY/tSWRo5kiKEroDuuh0fRs+8c78OV0nxLFxVCKoyZydWv2JMdtsrBxLus8yJ9SI+8X0o6ChOVHDPxVUD8rZMhd36tNDYYVNqW3zJ8GFh4Vudzu7+r1BW/2TP938xCphjLu8pueVmpwsqlQmVNQURlbBBzS1ZyJ+r1CdOuVU7E2WZYcbOdpHp7faP4RMTEERFETGP0F+DjcOjXD4c+LlM+vfL4V1WdMkRo5BYCI2aQ5RNm/OMn1zG3JUVefT0/EiLZU0NzcrBHdn/wCrMs3+8YEmbOSLIZiWO2dC9sTEepZ6+ob/AP4t/wC8Ifn/AI/wL8HPV3ZfZ934Px58bDc1L9T6MK6j9aqCzDUzOfDhEbNkWZG2hENBVJqKNPFPUV2yVAzxbJCbObdXtGfxV/8AbP8An/8A3HVKjnI1EM9PwcsmwO0W3EbOTdftHGTXp+7rbv1/b+XL/wAJf94o4qkNOXp4oKCjx5pNfMxYocPPLKPV2P2Db2+r/wByf5qD9A2+r/3J/moP0G9Mv/jOqzt+7KUVRXP2Os8XWpk1+eOR3XbvY5Z+oaCqnVGqp4iUK9klTWdNhwzLWP8AnIyd2fvYSUdXUUac6dBS8Wal8oe0QwtcZxF49oU9XUaUnSU6Ol3zY78M9ohK5jOI+1mftCWeu22X/jrj9nWlp1dXp8qdUFuMmmvenwihdjMi3iY9SIxX9GqR6J8yP9Rn0dXUUac6dBS8Wal8oe0QwtcZxF49o0Nvq/8Acn+ag/Qbj02cxOXVLxUklFxRwgTy0ky1Mtuuk2u1kGWZuepmYrQ/Z1QjQxcmmmNscGrsRnHnrqfX3CSqRVeo0+al4ow8Rt7aYDZjI9O4Z6Wo1Gqp4TTpMVcldlOJDDbcf8hkRG5E34jNzG6jdXKbvn1exAYiWsVFYnhnp6PfKjdotphJ2NusvUOu31f+5P8ANQfoOvXHPovlXIeiQd/iYhqP7wUj+t+QhxSLqrCmgKCj3w5se0wk+YlRq6jDWKjHBS75seFiS9ohKxocs+txOWUuo3HGzdaHCLkKea6VuqU3ko9bbjIjy0PLtHWsJp01OU9HA66T5CJyycyKLXLR9Ry2+r/3J/moP0GfR1dRRpzp0FLxZqXyh7RDC1xnEXj2jLZv72yXX3eefe9AlUyVieGenjvlRu0TGTsbdfsGfwX/AHfS+/8AnMYiqo1GjJ4pBJNklTW2aHEhmYTG8XUbu/Xo41ks6oo08MhPQrJUDtDtcJs5v1+0Jnulw1G2JKot4up81Vh4mG27czuZFr3iTb6v/cn+ag/QZ8xXUVlYkxwUtpqC7El7RDnfDln3esblnxwzHDnn922hRbLfMmzMZTNbFnW23s7ZaExZZCsZO31f+5P81B+gbfV/7k/zUH6DZlJ5WXG3/wBitdTUlRs2uTiYb27xkzs+h+oh59dUrKhBS6pOxE0t9om2tiuRRQ5Qk5MbFkeY0FVYqKNPFPUUeyVAzxbTCbObdResYiFIrqN65XTOMMdrY8cpTM5HkXsL7hzzu7rHu6YY6m8uzbo8ycnUHBU5GEuVaTLyixrSPqhyhYm9oqqSmdCoTIk8eFNVXNOYorLSI+aer6DFnKKvIp6jjtFtSaK1+Vggtz/9OZ5t9wyUK1WuqEcubL2zamxZNxS8S0jbPqZny1YZ16nS3+3u9T0yVNJqCeGQngspEDtC5ntDm/XvQ2xF3+wddiV07ep8zETS+YitInfXlDz1M4vwDb6v/cn+ag/QNvq/9yf5qD9BfHkR83ljQSqZKxPDPTx3yo3aJjJ2Nuv2DEoq3ZeD6KXKl4ymbfhSbrb2jN89CYs8xLVIlcjFqfFGyqYW+s7SUdukPN0PLLTrEnB1QrpzYSLaNu8lypQvY7+PWwm5/NFTD5bXpaYliTqVUU6bjT47MSbbbcxG2WhMWQ5KPqvCBHg7u234/XfZBu66N6hxlrqqSmcZUd4jtctphyyEqxXUYqxTo46XZNgxcOXtEJ3vDnn1MKtknCZjbeXpgGTt9X/uT/NQfoG31f8AuT/NQfoL6p5EdF8sawkqiLjGnzUuJh4jb1rsxkencJNvq/8Acn+ag/QScaVeo0/Ep9Ow8TmTseA2Y88jL1GQy5TWmzG72Llu1WS5UvBrcp8KTddY7PnzTeDPPxHaWpkmonLanHhTUlrSWM9nvJudDz7sj9Q8/MVyaVWJMcFL2aanuxJe0HHddDlnmzOJKkpqKxOmnro75Ud2DE0JOxkUWnsLUcL8TX3u8+HvXs9Lxkrq9QwaTOwU0ryii0oncnLdiIj1IyGVVtkqOwIaJymHiNBmTOx6xewxXtFXq/LbFjU2b/Z8WCF2y52UXOJxIhUK6jwgjqiRFiYbXSsUiZ4DhLM/YZ6Dcrvj384MZrn285eg2JJTvtOoTMRTL56m0yd90t0stDItByVLpylPErTrNiQy2afhFMxnNuaecLHl63GSlVzpVYhgUUvHq5O8zaChfd7C3eb/ANuO20VdD9eqyLaMDyceLBBh3ZHlDq7l7BXVxx59/n4o6bvnz7vPwKGiVz8dVT5nFqadbZDaU65nI8zzLN/vHoPqlIp/mU0r2xM5956mPP0uqK6dhUbi7EUy3yxyJ3eLsbQ+0dUsNchUQz11P2ubKfBixoJdjk0Wmr5a9gY2ScdzOW3ns0MVXVeUp6nZU0PMnYZR43bkbHCxkZetxWhpqSnX7JJw8Rrt4zdnbU/WYk2+r/3J/moP0Db6v/cn+ag/QXLO9/aosvafvFa5FtVkyVMwVMp8KdbdY7PlobllmOKWrSZqiFIoLAXG7yM4myfnETaZjlt9X/uT/NQfoOSqdUVieKQooV8qNnh2uEnY36vYFvrP2pMfS/vGnJ6Wo93wFA8ylqdVSqYUypBjq5zseNDDcxP1E2grmVioylEmRHR2mzrsOHaYc2Jz6hvXGf266zvtWoKEM3dTJrcWDXGuJyzyOFjLq1GsPPUuKr06nykvFGJhvvbTATuZnp3ivb6v/cn+ag/QZjl61uWN7T93WsKZ0pOUhHGy6d5CFizYyOLXLR9RWlTSUaeGQngslQO0LmbOb9ftHn0quor1ENRKl48on2Ytohhw8rYva7dZZDQ2+r/3J/moP0CZS3ZcbJoq3IVBAum7qZNiYsettxERZann2DWHnqpFV6jT5qXijDxG3tpgNmMj07h2S1iorE8M9PR75UbtFtMJOxt1l6gmUlpcbZFVeTTllHnyE8F82O1oXInaIj6/YJeCamTNo8uRBG82S+JCx5PFEZDrt9X/ALk/zUH6Dx8tNUZSidSYIGmzrcSU8ObFcWf46iMstZTKReOO8bja9LsXH1Q2qdMxKbL8hDa17k0WZNETRF1jWXU1JUbNrk4mG9u8ZM7PofqISbfV/wC5P81B+gbfV/7k/wA1B+gudPr+yb1en7mxK6dvU+ZiJpfMRWkTvryh56mcX4DKqkpJPxZlWTcWqZzYc7EOdczPlDkWTF3jV2+r/wByf5qD9B8TqpUpEo5k6kWQFrFtMJt3MMsl4/w2Wzn/ACkn1OpUdTHLW/XJcbYU3dl6FnkRH2kWfYPOwyybdK2HqLUf2CCF90mhLqHUXJpzyu08Jy4FUM1TIx4C50u84bsssy0HCXIlxJ50cc6ybBbhy7Xvc88+phoSyI5sJ9ZCgTl8LHK7Xj8XLGaZUU9kUKeVJw4jfGjufEzeHLqb1ai2SvijqCfCm8XppF2Fu4uE5Z9Tm59ujjJKvRyE7zJOLHDrFda+fsG8M/tT3L8W+yKeZtLTQKNoTyHworLOdmfr17RzjhthNyuhPUtB9H01R7vgPsfd/pvh4X4Mknd8b+p+Jn/ett7KU8qo8JFMEtRPeXJd5lkO45dhM72i/i2kJfqODt1Sh/gujlX9er2k0PgPPToIYIiMycj6h6imVuQSaUjp6S6dnZIxDLrMz3jLscx8r+p/pZ8LLfpX0v6f+pvxcdesfa5bV5lkuVL2FTE+FJugm4+j56Q2lnnq4IaBtV6qtw4ymazwvbYzlrCbG5MLkMhQlvmTZOMpmtizrihvZ2y0JiyyHwoWrFE2ajRS8OdLbEm3EeE+ZZHlE5OWWg8/T65O/V6YuqqozoVEUhCk2ubKbGhxCl2OTw6lm+enYPP8Jpc5AnlwHPxZqt9pmWEWJYZW5dTP1aj0aWXGjTwyE6OyVA7Q4rs5v1+0YfCmSqXKEEiWnabFiWw3lnkRn4B8SXptb8OzqkbNBTTkdHkSFEFk2C54XI2eIz6vaNEZNLWrI5USdVLxFkhsbeImdzh0y07BdiqPRfmELx1qac8t7u0NO/eCr/0fyGNYYfBuZOhoSYoJF8O8x3kT7xjUxVHovzCDDsZ/a0oAT4qj0X5hBiqPRfmEKSoAT4qj0X5hBiqPRfmEA+Z/Tkvv+Aj2JXTt6nzMRNL5iK0id9eUPPUzi/Adp0ycatOZyGiK5ivLPIcaotWQSoU6WXhrJ74O8RuzHFrlp2icta2rHe9OSWZOqdYhjUSNlm053l3lHfiQ9paM3r1GguRbVZMlTMFTKfCnW3WOz5aG5ZZiKZSU01PJkR015Um7Dhxzyc3PrGbU6jVaQnsnz8WbP8nMshhw7TJ8iI3dxF+WfMufNZ0uipTOiURIqjHioUrbZOYob7ieDdLMmNiy7xyxUlR4QYclTtCZd5eThnC1kG7meepPkw00q9Mjo8M9PIsQwO0V5mzxN156mMNUshRwxTVENldgZ5juz+ot3mG3/uJy471ePPaeef4bKqiSU6eIkKe+VG2MmvMsZj3d8z3WzPLXQZ9Lr6uo4VPuw1Mx/rTEbM8XMZtCb8RzmxzIW+lErEfo+8zfzcz3dR9I1MSuBWiRU/a6dDZbKxsOzrPM8zeJz7hm+eOPoScc8/Xzu9EhpqSnX7JJw8Rrt4zdnbU/WYz1UydXE8SZPIZDOZll5dRvzDY9Sb8RAVGVSU8qRPRcYypb4cOKUnCc3PQ83/BhroaxBUb9kl4mG128zO7al6jHSc/LeEXj5pyhwuLqhttQTYmHz6jiM7kxcmXtKH8RoKqdOiURT0KvZJs1saLDKZexNDqeTZ6dopxVHovzCGQU9VSFEpInSYsqe+BIxChw7SeLeN3d3zCyY/cyW5du6njr+z7P9peiX9/Pa3m5/gK6Wi4up8pLiYmG+9azuZnp3jHS05NU08KtQn22bMd595y72NuaR5Mzdw/i6qr6dJgSqzw45j2rd03ZjPcIvWRfiM3rnJtm/lx88/Ncu+0ahAhh5RNLfbINGciODPXUurvGsIUsuNGnhkJ0dkqB2hxXZzfr9o7Yqj0X5hDpJ61zt9IoHFUmkrE8UhRBfKjZ4XMnY36vYPnFUei/MITKqjOTxy5UKS+fOfCl4hFc2Z5sxMXaF1rkm98MPhBEpp8EmJSo2ufFdgTbCl4LNdkWUTkbZ6MO/BFTOWKKhPUR3zY8N4mInYoi6vYLYE09OmnRz5eIonW4s9yK5j3d0siYsshiLiVR8KFEaSLDXFbhS2I7tzPM8iy7RxsuNmX6O0sylx/V6lct2WyXKl4yma+FJutvZnz0JizzBCi2W+ZNmYyma2LOttvZ2y0JiyyGJQatKmxkUUOJUVHlTcyvtdupiaHsG9iqPRfmEOmNmXLnlLj8qH9if8N/5fxiiuiPuCh/Vcel87YreV0vveLTqbTUXYqj0X5hDzq2SqpChOtlp7kKW62TeRYdxMe9mZuZuMy+Xn0bj83Hq2akmnRKEy1PBizUtzSXKG+4iLnHo2olSqZMNYhnp48aVVHaJjhsw4W69X7u8WpV8axPDPTyL5UbtFezsbdfsGHX5KqSnqM807yleHfFeXJWmRF7X/AMuPmjcOflr1QCFKvjWJ4Z6eRfKjdor2djbr9g7Yqj0X5hDo5MZCi434PxzJsy1StbFnWu9kZtlkWhNkNalreMafKVYeHiPu3OzGZa9wzuDcydDQkxQSL4d5jvIn3jApk5FXYjORdFUWYryKzDh/F39Q548SV1y5tjcHlFn1rg/UKpzdtw+S1ssjt16310G6qXxo08U9RIslQM8V7s5t1e0T0WUsRUqSnmpd+C5+ULriM/9RuU6rpON6ZtrAMPg3MnQ0JMUEi+HeY7yJ94xqYqj0X5hCpdzacpq6Q0794Kv/R/IYz5iadK4byZ8cDSp12HE5ZtLYxUgmTirtVMpDxHguV5ZbpgvmTjrtKM5DRFjMV5Z7pDnZufj/l0l1fw/wAIazTJyKKROTz8JDIubcKLAuYus3iuM+4X8E1MmbR5ciCN5sl8SFjyeKIyH84STJ0VCUlHIsh3XO8jbeISrU06nQFNggwJEnyMxyi2V8ostY7jPr0Ga6ctzzzTd9WOr55toU794Kv/AEfyGNYYFKnqoqxVI5iSybFhXS8Qjt3TbPrGviqPRfmEOmHZGff8lACfFUei/MIMVR6L8whSHxVFvF1PmqsPEw23bmdzIte8ScHabxdTyxZOGpmeV3ndjNuttD6hJUZXG1VkSY0uJAkux4MRmuhI4c8uzqGziqPRfmEInOW/Zdusde6gZNJ5eoL10reTKcPCj0utIyPLUs+0KotWQSoU6WXhrJ74O8RuzHFrlp2jiqmTkCKXT6dIwJ8x8CG8otDui1y0M9Qt5+4k4+9/aamk1VOpWqIHlL7Xkue7YZlziZ3Z+oVU1TOiUKUSiPFmpbXnMUN9xGfNLRtB9pZcaNPDITo7JUDtDiuzm/X7RPVJSyfKhnJUrLJL4MeIW67FFkeR5doasmzct01hJVEXGNPmpcTDxG3rXZjI9O4fCVfGsTwz08i+VG7RXs7G3X7B2xVHovzCFcWJ5lfCFbtV8ubLwVMpsWTddY7tnoblnkKxh1CZOpscypy5FkOW0QXkeLpDDn/Cz9RZjUxVHovzCGS+lbZ6xQAnxVHovzCDFUei/MIUlQJ0PRIO/wATDFUei/MIcUcyeSaAoU9xZ53kXWAuGdXk05ZR58hPBfNjtaFyJ2iI+v2CnFUei/MIMVR6L8whlm5psurt9JVMlYnhnp475UbtExk7G3X7Bn0nkKgvQyt1Mmw8KDW24jM89Tz7RxpUycnWrUUmQ0hPZhyry3LiMzz1NzzCqzJ0laiqE6RZIS34kV5G1xFCXr1Eb4lXrmxuAJ8VR6L8wgxVHovzCHRzUAJ8VR6L8wgxVHovzCAUAJ8VR6L8wgxVHovzCAUAJ8VR6L8wgxVHovzCAUAJ8VR6L8wgxVHovzCAUAJ8VR6L8wgxVHovzCAUCdD0SDv8TDFUei/MIcUcyeSaAoU9xZ53kXWAn4L/ALvpff8AzmNYYfBuZOhoSYoJF8O8x3kT7xjUxVHovzCE4fZis/tVQAnxVHovzCDFUei/MIUlQAnxVHovzCDFUei/MIBQAnxVHovzCDFUei/MIBQAnxVHovzCDFUei/MIBQAnxVHovzCDFUei/MIBQAnxVHovzCDFUei/MIBQAnxVHovzCDFUei/MIBQJ5PS1Hu+AYqj0X5hDjKmTyUzzJO5na5XllkAuAT4qj0X5hBiqPRfmEAoAT4qj0X5hBiqPRfmEAoAT4qj0X5hBiqPRfmEAoAT4qj0X5hBiqPRfmEAoAT4qj0X5hBiqPRfmEAoAT4qj0X5hBiqPRfmEAoAT4qj0X5hBiqPRfmEAoAT4qj0X5hBiqPRfmEAoE8npaj3fAMVR6L8whxlTJ5KZ5kncztcryyyAXAJ8VR6L8wgxVHovzCAUAJ8VR6L8wgxVHovzCAUAJ8VR6L8wgxVHovzCAUAJ8VR6L8wgxVHovzCAUAJ8VR6L8wgxVHovzCAUAJ8VR6L8wgxVHovzCAUAJ8VR6L8wgxVHovzCAUAJ8VR6L8wgxVHovzCAUCed0tP73gGKo9F+YQ4zZk81MgzTsZXMV5Z5ALgE+Ko9F+YQYqj0X5hAKAE+Ko9F+YQYqj0X5hAKAE+Ko9F+YQYqj0X5hAKAE+Ko9F+YQYqj0X5hAKAE+Ko9F+YQYqj0X5hAKAE+Ko9F+YQYqj0X5hAKAE+Ko9F+YQYqj0X5hAKAE+Ko9F+YQYqj0X5hAKBPO6Wn97wDFUei/MIcZsyeamQZp2MrmK8s8gFwCfFUei/MIMVR6L8wgFACfFUei/MIMVR6L8wgFACfFUei/MIMVR6L8wgFACfFUei/MIMVR6L8wgFACfFUei/MIMVR6L8wgFACfFUei/MIMVR6L8wgFACfFUei/MIMVR6L8wgFACfFUei/MIMVR6L8wgFAAAAAAAAAAAAAAAAAAAAAnndLT+94CgTzulp/e8AFAAAAAAAAAAAAAAAAAAAAAAAAAAACdd0SPu8SFAnXdEj7vEgFAAAAAAAAAAAAAAAAA5zoo4JRxSpeJGWkNzP3iXaV393/ADoRcAjLG28ZWfl/DnlhlldzKz8v8yodpXf3f86ERVNMpqMm2On2xlzYsYjbR8u4XK6qiRRHCpnWGX/piPwL1ib6S0j0v5cf6Cf7eX/a/p/Cf7WX/e/p/Dyc2XNRzjkqIbYi6nI26+r2j+TJhS4X6xvVWpUSpSLYldsZc2LDjNsyfJvUMSl8W7ReuUtBDpDhxb2R9ZadQ6uyKCJXSacmg2TGgjutjxChdjzyz7R1qEVSQzJExbR7I97DPaYT7H09pD1imt0JWmiTz1F8qJnhsjJ2N+ohiI+EUNFhmJ4IttSwNhRths+Z5MZ6n19gjK2VeMljlLT16ZAUcFEeE9D2uWPhTSa4tkRJ5tKwII2eZtEETMb6P6hclW0uQnhiptU2KKN8X6vFMvY8udo2enaKJHDVMaiCBVI2eVE7zLzjbLsKEbMtd4y47nFYUEedsWUQ+J06zKHUatbVUaoQ7SkV8r1lhx72hdejEQ5UoqHDIiOoKL44/wCCyMrWM+steofWv9Zj/b3O75c/pb16vZ0kUgkCWapqqLFlk3/m22Zt/CebuQzFUKGaoijTzMCUbNLaKJsu0xq0jhAmpaiNFMVY6GBrZ2GcNjkZnusZm5mw3NlRVGdGup83DWZMotiO3q5p5HkRkPh/Fxz+Neq5X9P4fRw+FfhcTO6/D+HnqHJXcvxSq/lxOTh9bc7vF8xTVEcZlU6rskMXkotnhmX9vN0Zy17RQulcyGtptoTSHdbiWc5v/Lhz1aH8R2S0ShrE8M9OnvlRu0V8ZOxt1n6hOHw8pxMvPwn+XXGXG9WWVs+7H95I4oa0rn3yUifjLBa5ReUm53Mt0yy6y7hXxorkcpUKdsqaHnzsco7ezIic82LvEi7gmkn2bJFstr3ZHHdo2p5df3jkl4KTkaiGenqVk2B2iwCNnJus/WOn/wBkX/8AXSZW6dKrEmelUNKnXbXFZFm0LQal4d4rVKZNVTxT6RHirkrYcTHDbcbHzmI3Ij1GTWJdcRqCVxz8WUl8nPsgha4iI93vYaC6BXUbNr4P4mG9v1wiZ2fT2EMlvMv7f+tsnFn7/wDjtRVMlZWKrPTx3yo8FomMnaEy6/YNsfn32R9IP8N9/wDk/wD1c4a3GCSRydPrmypoeZJ2Q47e3Myc83PvDD4mpyzP4e7w9WPMpU05OohkJ4Nom0l2hcoMbFJ+vmt3v6hobPV0vLbbt1v9nwoJV/Vzupte4Z8tXUUdYnRx0t5q+3Dl7RDlZDnn3+oVle2/PKnGd9eeRXwZUyYk8xEnjxZSVmnMcN9xmfNPRtBtjxKhQrpFQRzpyLBTSr8BPilEzk0W8Tnqb5j0H0lpHpfy4/0DDOSavoZ4W3c9VyHokHf4mIeDvL08l03eUqfKx6XWmZFloWXYOKlfFL4LxLEU1oia2O3/ANbHkfeNZKmko08MhPBZKgdoXM2c36/aL75J7Yuwyeg8IP5+Mu7Dw4Pxd/Uw1hk8IuQp5rpW6pTeSj1tuMiPLQ8u0Mu2/ZmHfXuk4YIsenwqsS3Zn3bXuuOEteoehGTXPrWBS+btt3K62WNFp1vpqFD+q49L52xW8rpfe8WnU2momcZ1V5wiuqLeLqfNVYeJhtu3M7mRa94UtFxdT5SXExMN961nczPTvEiH7RqEa6LlE0ttjj0ZyMo8tdS6+4awqc3abxNAAM6sKZ0pOUhHGy6d5CFizYyOLXLR9Rtuptkm7pLUlMlZWE1JOO+VHdtMpjJ2hKKHPufIxtjE4MppMKeYtTwYUpUzSXOKy0zLnHq+o61ypbDgScbZ8e76xbfh2sfNbN3b1CJdTqq7N3pjlWJc6qqCpyWfZKg6WdhHa5FFBqzu3UftBVSZ0pPFKTnjoSZkGUL5v5QzfXe/AdeDtN4up5YsnDUzPK7zuxm3W2h9Q1gmO5u9y5dN1O0ZNLqWJhSZ07GxXwFFtuOznFukW7bpnqNYZNUou3YuCo2fHbH3L8S1rdTyZurUYkyrTolEmnVwrJUF21Hkd7ldBzSybLQ/aM6rjxW9My5xbcn7VqCddK3Uya7Cj1xriY8sjhYy69RyoKaSs4LyJCiC+VHc8LmTtGZ9XsG2Mngv+76X3/zmN183PnZm/l4+n+XGXPU0tTOjXT9pkHbiT7Cgwsst0nM3MyL1D+z1MlZWKLPTx3yo8domMnaFuv2DTk9LUe74DGq0rZeECBUkTYymbiXQ4lt7QERZnkTE4ZSyfQxst+r0IkXVJJTrNrnYeI9u6ZuzPoXrISbarW/VZMvZVMPl4rij2frhyPKK4i6tHHKWpkoFE6RBHttXmW4kLHLxGJy/9JNCfe3aNuXsyY+4qlzpqeJTV5+AhNsRHYUTZsW/Dnqx5ewcV1YxLJkpfsKaJ8Kdg4uPo+TPDaeWerjtMlzkaiTGqn8Yrt7ZJdhSmy38yy0Pr7MhJLpMmFPOqPCI75sdtxZlYx2lzDzfd6hF36eeezpNevnnu5UuUrW4UxMm2VNC+yzsQo9n1vyPOK4ybPR8h1VKZ3BxRFPUR7fNWs8TFKtsJup353q0Ghiq6rylPU7Kmh5k7DKPG7cjY4WMjL1uGEkovJ09NcpU8yTiGWJbrmbkTEZmHTxx+f8Ao6uefy/2z6gmnSk6uprIGlTrMdC5ZsZQw8oXdFkXqEnBlNUYU8w08GFKVMyl4YrLTP8AgPV9PxGVUk1RRp00hdBZKguwYXhNnMji09pajQoa3iqnz1UmXtV1uPDdZg5mUOZvc79WjDlLOvnh0svRxz55+z1f1SkU/wAymle2JnPvPUxiVJTOrKhMiTx4SFVc05iixbSI+abGTGTesaqWnToVEM9cr2ubKfBiwyl2OTRaHm+WvYOXTuEH8nFvfiYkH4M3rcd8pbNOONku2glTSUaeGQngslQO0LmbOb9ftHYAHRyAAAAAABDMTSVkxXIUQXyo7Hhcyds+r2DMpc3HqEqYtU7Vc+wzsOy7I8TItOot7syHVfBFUlKumyi3YrMab5rIoocv4nZsjyGsqTSVieKQogvlRs8LmTsb9XsEWbu4uXU1XYZ1YUzpScpCONl07yELFmxkcWuWj6glUzk6iFEujvmxvgzmIsZieLdLmtkWeo5Uv7TwqpO9eBK8zrDFmTXOz5lkFu+ISa5rQSppKNPDITwWSoHaFzNnN+v2jsAC0AyeDvIU8kM3dUpvKwa23GZlnoeXYNYYkUycgrC6MpGLNV4ezS7yLEsh3s+pn69ROXFlXjzLHWuLVcjAS0+XcpU3WRXEVtrGeR5Hk4xFiaTwZUU6fBBjzSxcSJzhvyYu1muGhwdRbU1ZVzMZTN5p222M8J6ZG5N1Djw2TzY00hRDC8qRdiROW65wkQ5ZbuPV+TpjqZdH5vTiWdPVQTThlI8SAtIsUifuHnIeGxRQvCgcj/8Anf8ASPmKr0+ZEcmo17aU58+TscUF3WW8ROWbH3C8rcp8u559XDL4ds11a+7X+2iq4SwI1EUhQnsmwM8N7s5P1F6xWrm1OcmjlyEuBMNmmYkMTZ9hjDh4XU9DESOnJcVPBzIsSKF3zPI4X1MxDDV5lQSzpVVq2zyd3LZr7s3/AISyYyIctZ9uq/p++k/2Mu/9y/8A/P7afNQQqKdFLNSe9Me3TNm7PaOcEwoy9Y/lIqKCnlLVQwbWpN3heKXg6lqzROR9zCdUrTzZ0UUuXgXc2XccT5Z5jp8O3Wq6XDpnff5f4dIleHMKKEriLqdnHymqC9WohkJ6ZfMje0tohJ2J+shp0mPg5Mp0qJcbzze7KZ2m2mWjDjKqMiOtT5SxbtKKdbjzMI4L2h3ciJyY20G3LLc12VMcdXfdOhl1WNNJNJRXlR3Yf1qDNjN9fW45KqgvSKIpCimWTIGuLaITZyfqIesn8JaRDPkzDV7sNznhx5OXsGNVqqiqNNmqFE5lBNgSLYuRzIot4iaJyJ89BuVsnHdmMlvPZmQziinxzDJr2y7GIdJkwoIX6xfVZnByXTpsSE2nk1uUztJ9ctHGPCaebImzCU70LYcNh8pnnn1MPp/B/qscPhaveecPnfF/pssvibnaq6fTVFVOacnM5bXadbtqZdg0ZlLUI08mOpw4qFLc0tyha4+2E31Mh/J/CdNMnyFs2XgzEl2HJc4sa4mPebdbX1i1RXqZU50UqcptQQ6lhxHtHX2PDaZd4+X8e5fHyuVt+k9P2evD4F+H9nOyfh/FZ3HMcjk6es2VNDzJOFfb25mTnm5949BtMdIp/wCz8FNK/wDnXM5956mIVSrgusURT1Ed82NniaaTsTdXsHn5kUmmKJM+mVDHmlc8WCcNmTfxau5jh/b+Jj/yv6fwv+11f/ks/wD6f4e7Q1JJUb9knYmG126ZM7tqXqMYlNlyanwoU1FPPeVJtYrD33gOHr0ZuwY83hGmVypUqqItrnSn38U5euekJNo33D74MxTolEyQnqGyTZrNDglMvYjPr0b/AFF3Pdkr0TDUtj0tU+zMWqSfVjyvPaQw5m9rO+RZhwo/d9V7n5yDjrZf2sn2G7ye/i39vNLJsvvGJSVMmKsUxEnjxZSXFacxw33QmfNPRtBWWU7T1Tjje99HsQAB2cQAAAAAASz+nJff8BHQ/rWPVObttvJa2WPDr1vroOVSwqjV0yE+UlS7tpgzJnhI4M+7qG2J737ldp97iqUyUaeKeojslQM8TGbObdXtGen+o7ZVKh9Xx7L5XPw7d0sy1dyPTISVRbtdQm0zDxMNvq1zbS5FFzv4LddcwXTeKLFVRU7cphfZocPCbQo8yctDLXsyEXLnfsuY8a92eqTSeEdYiNDBZKgbGUuZ3PDu7hs3NMsvaO05akplPUUZXL2jAttK44Ma47j0e1nLrzFVLRVeCnykuJxfgPvWwTcVzM9OpvxcbaVNJRp4ZCeCyVA7QuZs5v1+0Tjhbz61WWcnHpGJS06ur0+VOqC3GTTXvT4RQuxmRbxMepEYKEXF1QRpaTM2Pa78SK3Ee0nLKL2n945I005BWKiVMgeVJwnTOXKPD/PFozmfr0CsVaTCnKOMtmq6fycvOOy4yfNrTeH/ALcOJjz3Oblx2aqWozolEMhck2SbNfBhxCmXsTxaFk2WvaOy6mpKjZtcnEw3t3jJnZ9D9RDqqTSVieKQogvlRs8LmTsb9XsGUqlzqGniUp57oZLMjsLrNuebnqb/AIDpeJzzHOc3jiuu2q6du1CXiJpfPW3ETvpyZZ6mUP4hQ/rWPVObttvJa2WPDr1vroOSVTJUViEl0di6B8FMxngvDvb5ZROTHnpoOtURJJGLU8TZVMLfWbTjt0h5uh5ZadYme/sq+3rRd9SqEE5JvKVL3J9NotIiLePKG0jM/WFD/wDP2n9pbu1fjZpu83s7xnpVM5Gohn8JI7JsD7LExGzk0fM9sOvcNtci2qyZKmYKmU+FOtusdny0NyyzCc8z8i8cX80nFvFnLUmT/vE93luot6IztZzP1itDUklRv2SdiYbXbpkzu2peoxxS1aTNUQpFBYC43eRnE2T84ibTMKxLkwpyVxz9mmp/Jz7DjsuMiPd630FTUm8eybu3WXdWqUyUaeKeojslQM8TGbObdXtEiVNOUKIVq6CybA+DJcjwXJot4uc+R56DKSqZyNRDP4SR2TYH2WJiNnJo+Z7Yde4aqpTOUKIkSGOybA2NOYjwXJ4d0+c+ZZaDOqXn9G9NnE/NyqquZOKajSc+Bsab5l2OHI+c+ZZaDlTU0mlVhTIKDClKrdmhc4rrYTOLtZn6xbNTSUdMOQngslQaQuZs8T9ftE9R/eCkf1vyEFnrSXvJ2cqwmkylBT50DIZ3TonPNiIpfr1/l7x121XTt2oS8RNL5624id9OTLPUyh/EawyUP2dUI0MXJppjbHBq7EZx566n19wWau4S7mr5552aw4qk0lYnikKIL5UbPC5k7G/V7Bn8W8WctSZP+8T3eW6i3ojO1nM/WK0K3ar5c2XgqZTYsm66x3bPQ3LPIVv0qda5jPo8udSlB05VPvlR9EOwiuYjij0dmfrP2DbGTwipvGNPPCk4imX5LeZnMn620LrCl1LEwpM6djYr4Ci23HZzi3SLdt0z1Ey9N6VWdU6nKjy51KUHTlU++VH0Q7CK5iOKPR2Z+s/YKq8pnI6PPnp47JsFrRMRs8RF1+0cuEVN4xp54UnEUy/JbzM5k/W2hdYz6hVpNV4Lq44CsmwWYkvM7XjJs2J3YZb0y4/k2Tqsy/N6BKmko08MhPBZKgdoXM2c36/aCpNJWJ4pCiC+VGzwuZOxv1ewdgHTU1pz3d7eZqCmdN4Lq5CyN10mzHhYsnjI4dMtG0Hph56ubIlqEjad1Mtu2rU77CKzTMmPs7x6ERj3q8u0ZPBf930vv/nMawyaTyFQXoZW6mTYeFBrbcRmeep59o1hWH2U5/arJp37wVf+j+QxlcKPr21fwcW2evExG+5m9bjVp37wVf8Ao/kMKd+8FX/o/kMRZua+t/y6S6y37Sf4fPCaOGOmRI4TeeobCg/mtiIzz0LLtHegqZyyjyJ6iO+bHc8TETtEZdXsHnU3RKF/+R4jd4L/ALvpff8AzmGN3lvz0/lmU1jrz1/hiRJpNPrC408GzSk+Gylzj2e6H+Q+dc7erUemQrdqvlzZeCplNiybrrHds9Dcs8hIo+q8IEeDu7bfj9d9kG7ro3qEi5FxbZMlTMFNKfCnW3bI7PlrHcZtnoMny715559Nvza35559fQgJEK3ar5c2XgqZTYsm66x3bPQ3LPISVz61gUvm7bdyutljRadb6ajpcuNucx51Tg7y9PJdN3lKnysel1pmRZaFl2DWASVRbxdT5qrDxMNt25ncyLXvCfLOS/NeEnTuEH8nFvfiYkH4M3rcOncIP5OLe/ExIPwZvW4rpaLi6nykuJiYb71rO5meneJODvL08l03eUqfKx6XWmZFloWXYJ12l+9W+9n3NYAAdHNkrvs6oQLoeTTTH2yPV2Iigy11Pq7xrAMml/ZmFS53rwJvntYosie1nbM8xPaq7xrDJpf2ZhUud68Cb57WKLIntZ2zPMawzqwmnTU5T0cDrpPkInLJzIotctH1DL3hj7VogOKVTJWJ4Z6eO+VG7RMZOxt1+wdhSQToeiQd/iYoE6HokHf4mAoAAAZNc+q4FU52xXclpfe0OvU2ugrqiLjGnzUuJh4jb1rsxkencOqpNJWJ4pCiC+VGzwuZOxv1ewSUdTOmpzkLI3XSfLwsWTmZw6ZaNoI1zq+q98bno7UtbxjT5SrDw8R9252YzLXuFYyU/wBV4QLMbd22zA677IN7TRvWNYbjeOWZTV4AABSQAAAAAAAAAAAAAE6HokHf4mKBOh6JB3+JgIeC/wC76X3/AM5jWGTwX/d9L7/5zGsJw+zFZ/aoAAKS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iq6qJFTZyiE2OBs/aZF/qLRk8KP3fVe5+cgHgI44pkZxRm8R6mPkAAAAAAAABJZFK3oI7YD5xs7CiCO5yMmiLUuwf2XzCHGOTHCxyoubzYW07cxnZvd/TTEURRSjsMu8IZkyCEsaBiLWJ/9B9SpjsURu/Nibnd3UOoDhOhKfJugK4/4eoW0epTEKuCZDH2tE3OyPqbLUSxSiOI44d2P+bUcIyjl4hzIcSGJnN2AfsQzlVOnRKIp6FXsk2a2NFhlMvYmh1PJs9O0cuDtS4xp5Ys7EUy/K7rM5m3U2hdQ1hk1lNtu8bpk8dbL+1k+w3eT38W/t5pZNl941gGTxLsv7JUbDd5Tcxb+znHk2f3hzPqfLfo1hk8F/wB30vv/AJzHVLVpM1RCkUFgLjd5GcTZPziJtMxyp37wVf8Ao/kMZuWyxurJZUnCra5Gyrkm7s190eR23WkWR69Y7JaJQ1ieGenT3yo3aK+MnY26z9Q68KP3fVe5+cgQ/Z1QjQxcmmmNscGrsRnHnrqfX3CbJ18qlvRwyvoX/iHyf+ocVSGdQ08U1OjebJZl+KXWbeTN+238R7EA/tY+h/dy9eXjlU+dNTxJKvWcCabYkjZSibNy3oe48g4M1Gowp5khOk2uVKZocSGXY5mfWWb/AOg2+DvIU8kM3dUpvKwa23GZlnoeXYOXCZNJiTy1qiDFlJXeS5w33GRc4tG1E9N11bX1TfRrzz6sRanmKily+KLFip8ObtLvbrlppkK/shD/AIXUoP8AbnYb/Cbwn3OOdKRSFyqKZSpmxxpf/OtOZiXEfVFozGXrcbOz1dLy227db/Z8KCVf1c7qbXuGSb58/wAFy1x5/llca/8A3N/kP/YaCVTUYU8M9PHxvKnO0TQyLGNuvV/9PWOvGiuRylQp2ypoefOxyjt7MiJzzYu8Sf8Ah2r1Dzymb/vIXYu4tCFfj+/+ds/D9v8AGmUjUK0tQp6HYrlKLE3MUivvJ9dCYhXXKl5CdjbHUkt31e3E5zFzmt5ufeOMyk06HhRJSQHfKjuxJG8VjQOW8+b6iunpKjVU6Sox1SybBfhls8J2uZwn2O7dgiTLVxXbjuZNCl1Kkckhp87tsgtj9ZnmZe0aw8ohRK+L40U2ZtGA2LTrSg5xmZcp8WXsDir/AO2f8/8A+46TO67efq53DHffz9HpVSmSjTxT1EdkqBniYzZzbq9o8/MTTpqeSiWQYa6p3Y85yNsM3h3Sy0YsmGUlTToVENWTwcXIc2muU2zK3Q8zc8tOsIqpOTqF09PVr5seG0WzkWMxN1lut+Ii577rx+Hrs9guW7LZLlS8ZTNfCk3W3sz56ExZ5jJQosThBHMmzLlKJsWda2PfAbZaQ2lllqJU9a2XbFElPt1tmOrvwr+qHcMsm0y7HFVLUK6RT5UmoIsFNKe9RilEzmZluk56mRCuqZXlHTcZw9CAyfpLSPS/lx/oE6vpOL1CpJFtGBbdCxwc42LMy9o6dePu59GXs61hTOlJykI42XTvIQsWbGRxa5aPqEykyYU8mBGezTU92BMzjsuPeyM83z1HZCi2W+ZNmYyma2LOttvZ2y0JiyyFYa3zTeuI8TVFCtDT5qGci2dNPbAgxSjw7TI4syzNzPr0Hthk8KP3fVe5+chiS6tO4OKJ1OjLa5Uq3DPKXa5XH1G/O7eoc99GXPZ11/cx47vRzFMlHMVz1EdkqCx4mM2fLq9owqsox6gg47RbKmhxH5W+7Iv5cyzb7x3gwEtWmXfXqxC1msq/dz/9JND4do4KJquRwgRy9p4yUyb+Rwyk2vB26Hln3BnlueefkYY6vnn40XIki6nwTJUzY6alfCnWnMxLjJ8ucTRE2eriSTWNl2enpF+CmlXXKsG6994twycmNy/EdZkudUFEmNVP4xlb2yS7ClbRlv5lzbW69WyGslpM6anhlKDwEJu6DKJs38oRvrvfgI1bdzzz81bkmsvPPycUKhJIv+jyLarmxuVOC3W3n6/xadg0EtJkylEKtQeOuJ3n5wvk3NI20yEqqXOoaeJSnnuhksyOwus255uepv8AgCWXOrieFSonshnO6Owuo255MepP+A6T2s5c77y8eeezrxlxnyNJnf7xRb5HrLdiIrnYy9Q6y5cmlJ5ytZPvmx248+wyuY2h3SdmciyBVUZ0KiKQhSbXNlNjQ4hS7HJ4dSzfPTsEqpNJpSeKrKINrXSmea5y7nO3QnImI206hu/VmvR5SoTJ1VUK6jBIslQWYhXkdrkUJdju3YPa0eZJhTmkgkbNNT+UkXnHZcZmW91vqPNUtFfT5SXEbjV963yWEZnp1v3N6x6VUmnJ1ES1DBfNjbGkuRYzE0O8fNbM8tRz+HLPm887OnxLL8vnndy/Yn/Df+X8Yoroj7gof1rHqnN223ktbLHh16310HVUppyyjxT1Ed6GNniaInaJurPUhLQZk5AnkU5dIwJp3YJ3lFiZnFFpozlqeY6dsp7I7433bYAA6OQAAADiqUyUaeKeojslQM8TGbObdXtHYZPTuEH8nFvfiYkH4M3rcZbpsmyhSVEBz5q6Flky3FNyzZ20y0bQawnk9LUe74CgJNTRbu7ZNc+tYFL5u23crrZY0WnW+mo6pVM5OohRLo75sb4M5iLGYni3S5rZFnqOVD+tY9U5u228lrZY8OvW+ug0FSaSsTxSFEF8qNnhcydjfq9gmS35oq2T5a7AMSXW5KBRORVNQ82Ta06w+Ucn5sJZM5F6xn8fq6rydPi2VTDzJLFHjduZkRQsRGfrcZfiYxs+HlXpVSmSjTxT1EdkqBniYzZzbq9o8UqmSV6iKrnIx5RNtKe84cPK2He63Z8iyGfOW7VtExXLxlM222ddbY2uRZG5MQ6qpk5Mnipy6Q82S2Cd5ci53Rac58tTyHDP4nV9zvh8Pp+96BVVJ0KiIlFW4um5Om2cptmX85Fm+vew8jwhOXKWxpSQbJHLZ4cbEZyI9f8AvUb1Lpqup0+VJnSfq2eAouLkczOLdIyOJzJs9Bi1emkiqU5NMmYxS2Y7bdSI+31jphvK7vnn0c89YzU88+rIt/8ALmx2WaEz6jpDKK0rZWIX81zP3D+S7JeDMPJ7nMWRRFBCcURsRDrI5WuMRTIITiinsRf+gcpMgpsV5w2wdULu4+yhOfOPFJig/h9vrHaOO1iIniPQu0AjjtYiJ4j0LtCCC1zM3iPU+0f2XKMiii50R86LRx8xRHFEcEs2MtYv5RrHOVeUspUOURc4/wCX9RzlwkUmCKAuWie3/v2D7geVOmQypdxZfxMw+kkJFJKIizi1GNfySRRWTYs4zdzH2q6PF3eI/k3cmFHCTxHqXaPhRJIpMUcW9H/NoNYT4TikxRzCYy0h/lFEURQQnFEbEQ4z4ignSoojYicfcMJxRFHMJjLSH+UB/PL/AO7/ADfoOZyJcM4oThco9M9GFI/kUJRwnDETkYaNpzlz5UJQyo7i9hEw/u1WzLJkFvabuw6SYjOG2M9+HnD7ihKOE4YicjD7j70s+ZjWy5Ru+pMPRcHqdOrtPhkzFtktLzIMIja4zM83LsHmI4IIsSOWe7CzF2j0PBuNWm2mZJm7EmK3HnWlMbW3I89csu0RlqzleO5eFcuXUaAnnRxz9kmzbcOXZDMxWPPPO1n73EiqoyVlYiWqEl8qNnk4hk7QtziL1OPVpajUYk8Jp0nGMrNlOJDKvz/kMsm07nGJS5tIkU+VM2nZalC/LYccduZ9XNPdy7xwuPaS8O8y72zn6NVCrVz75ySp8ZYLXJ8ApNzuRbx6dZ9wr462X9rJ9hu8nv4t/bzSybL7x5pVRJyNREiJPtM1Q2zTryga0ni3X9bZjVSrqjNUQxoVnGsqB8aXhQyGct3M+/Ts9YvHKzi+f5/JGWMvM8/x+b0CVTJWJ4Z6eO+VG7RMZOxt1+wdh46XUaHU1E6fU0mBNO1osSOK/Jv4SyZiG3s9XS8ttu3W/wBnwoJV/Vzupte4dMc9ueWGmsJKot4up81Vh4mG27czuZFr3iTjrZf2sn2G7ye/i39vNLJsvvGfMqM6p1iTPpiTaZSG54sQoL74W/iLJmPt0DLOa47mOF3z2WRy5NKnSlayffNjfHn2GVzE0O6TszkWQzuES1XMp5y1cvYbubJuKbj5k+Zc23I/W45TF6RPPlVGT9oKZb487OVqVsO6ZNpll2DVo9JnQqDqNTO9dHoWRWMRw/wmxuTdQi7y+WLmsfmolmTpqeFNSJGAhN8NZeUTZue5Fnq5Z+0cUKLE4QRzJsy5SibFnWtj3wG2WkNpZZajWXLdlslypeMpmvhSbrb2Z89CYs8wpaLi6nykuJiYb71rO5meneL6edI6tS33VgADo5smrchUEC6bupk2Jix623ERFlqefYNBUmkrE8UhRBfKjZ4XMnY36vYJK8mnLKPPkJ4L5sdrQuRO0RH1+wVpVMlYnhnp475UbtExk7G3X7BPrYv0lYlLW1eOnylWHxhjvu3QSsJjMtet/wAGFaH7RqEa6LlE0ttjj0ZyMo8tdS6+4Z9NlyamoUpE896RJtaRYe+5GfOPeJoif/2GqqpMmaoiVpzwFxs0/OJsm5pm2mQjHdnuvLUuuytUmkrE8UhRBfKjZ4XMnY36vYPNYSufydPTbVRIuZJxCgu7cz3i33Pu7AqlS8rRahO7L1lvsjLcIvYWvrHqw4zrOcIkQ1JJUb9knYmG126ZM7tqXqMScS7L+yVGw3eU3MW/s5x5Nn94rXU1JUbNrk4mG9u8ZM7PofqISfa6H/FL/wDYk4beLv3MKv1iZ/8ArTbUlR+zKhLw1MznprjNm3i3iy0Ij1GelXSZSiFXVVmPKJ9in4Rwvk0zdh7iz7hoftv/AIb/AMx4RQ2xF3jPlppylPOJHBj0grcBM5Q42e9vnvQtE5566aCLvuua7NDbVdR3afLw00zmLbiNm15M89SOH8Q2JXTt6nzMRNL5iK0id9eUPPUzi/ASIakkSX7JOxKbLa7dMtmd21K6O6J/YNtKpkrE8M9PHfKjdomMnY26/YKx1l68py3j6cJ5qmSsphz08d8qPSJjJ2ibr9gnqP7wUj+t+QgqtKTxlNWyiw1hs07M20Lmu2mQkiUK5/CCl7Wi2W3Ft5Uo7tzPTTq+8Mre1MZN7n1ehHFUmkrE8UhRBfKjZ4XMnY36vYOwDo5s6mqZ0ShSiUR4s1La85ihvuIz5paNoOy6mpKjZtcnEw3t3jJnZ9D9RAuRbVZMlTMFTKfCnW3WOz5aG5ZZhS1vGNPlKsPDxH3bnZjMte4T/wDrV/8A7RJtqunbtQl4iaXz1txE76cmWeplD+IkXIsPhBBMlTLVK18Kda+BZAT5aRXFlnoPQjz1UoFlPmy6TDh4jYkl3xWMmziPJsz9YnKXXurDKb9mshW7VfLmy8FTKbFk3XWO7Z6G5Z5Dyi6VzKBKTbQpkPhT8SznNGe7pplmY20qmTX08M9PHsy5O7RMceFcbdbFE5F3DPq1awKggnTU9qlNiYqe97biIi3mY8s8hGdlx3arCWZakelSqZKxPDPTx3yo3aJjJ2Nuv2DsMld9nVCBdDyaaY+2R6uxEUGWup9XeNYdpfSuNnrGJUk0mq1hNIODFlJbtphc4bboSOHsd26hVR1M6anOQsjddJ8vCxZOZnDplo2g5U794Kv/AEfyGFc+q4FU52xXclpfe0OvU2ugicbydLzrEp37wVf+j+QxrDJUfVeECPB3dtvx+u+yDd10b1DWFY+sRl6Vk0794Kv/AEfyGFO/eCr/ANH8hhTv3gq/9H8hhSeXqC9dK3kynDwo9LrSMjy1LPtEz0++/wCV31+6f4Zuxfak+XKmWJqbbhSbX8pDnnrrnm40qd+8FX/o/kMZs5bgcJF6XDu2nD3rmttgfTrGkn+q8IFmNu7bZgdd9kG9po3rGY6/VuW/X2Kj+8FI/rfkIawyaj+8FI/rfkIawvHvXPLtPPV55ci4tsmSpmCmlPhTrbtkdny1juM2z0HLg/Mk1WsLajHIsmwWYZXmdrwnCfY7t2DrwwW4FPhS4d20vvXNbacJ6dY5TKdOpCeScat5Um7DU4ZfVXPPcc77nb1ajleMuO0dZzjz3r0wyV32jUIEMPKJpb7ZBozkRwZ66l1d4rQrdqvlzZeCplNiybrrHds9Dcs8hJwd5enkum7ylT5WPS60zIstCy7B0t3qOcnTunCLl6eaGVvKVPkoNLrTIzz0LLtGsMnp3CD+Ti3vxMSD8Gb1uNYbObazLiSAAApIJFyLarJkqZgqZT4U626x2fLQ3LLMVgMs22XSSlreMafKVYeHiPu3OzGZa9wrGTVPszFqkn1Y8rz2kMOZvazvkWY1hkvpW2esZM77KqChdN3kym3Fj0wbSYsszicz6tBrDiqTSVieKQogvlRs8LmTsb9XsElHUzpqc5CyN10ny8LFk5mcOmWjaBOLovM20ROh6JB3+JigToeiQd/iYpKgAAAGT0HhB/Pxl3YeHB+Lv6mGsM6vJpyyjz5CeC+bHa0LkTtER9fsE5dtqx76cq59VwKpztiu5LS+9odeptdBrDilUyVieGenjvlRu0TGTsbdfsGfwd5Cnkhm7qlN5WDW24zMs9Dy7A9fvbe33NYAAUgAAAAAAAAAAAAABOh6JB3+JigYNZ/dSd7v5yGW6m24zd0o4L/u+l9/85jWAAk1NGV3dgAA1g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DJ4Ufu+q9z85DWGTwo/d9V7n5yAeDSzSkqIZkUNxE+Tt1C6vJYE66I5Xk4+b3EQzBtKPrdDlzS50h7u+IB/KfKlJ6QoVzYbojtsJzL+IyMZ6WnqVZGciVeRf8AqIvExoVs9nkSEZay7n7zIxapTp+LksExdsxb+WEcb5gMBUiUJDIp8uwz0zI/AdJFMVqJZRypV0J9dxF/qNRZORwUWNNCs2iYTWHhHA285j7WSIqhTksxPFuw3vC2mfafsAZKijrkScpqiRZB23wn1+o/WP4npqtVLKZJlXQn13EXiYsqqiXsCRJDHiTJN90TNqZGQ/pU05MiDbFezEbsWHf1+o/YAyF1PnpYzKdLaKLnQ3Fvadb5DvKpK26Epcm6XFpvQ7v4jVq8MsqOkOXPx4SvaZZa+8XUPnhBNmbMlggjt57Gz9ZDGsxShUJGx5dj6bxH4CaKEo4ThiJyMa2LMm8HJkUULxwNuv2x9ox4I7nIyaItS7BrHtIqTJqahcmUG66Thusz33J+YRsTETfiOSetVdDtnGCfaMCy/fggw7tNCzdy9g9AuRbVZMlTMFTKfCnW3WOz5aG5ZZjPhmTqmnQ1dPIebJxGT3lvudvOPRmfQcbjq8O0y3Oe3n7qktbpyxRDITqL5sbtDZETsT9ZeoaIyeLaRV/r2DjYv8d0cLtlo5dgkkoqvSNnlpJm3JobrpNsEpuzM3PUzPuFdWU7/om443t+rbVJpKxPFIUQXyo2eFzJ2N+r2Dz9STTqMoTLU8GKhS3NJcocK4iLnG5m5m/qGhS6+kqOFLuw1Mx+RYzZn62bQnHWvJpyyjz5CeC+bHa0LkTtER9fsDLWU3DHeOWqJatJmqIUigsBcbvIzibJ+cRNpmMqnpp03gukno4HXSb8CJyyeMyi1y0fUbf1Sr0/zyab7YXY+49SGJTZlRpihTTk8jb5Se1jvhlWXEcXXq79vUMveb7Nna67vQJVMlYnhnp475UbtExk7G3X7B2HnqHUknGE9CmnfVt3ZYLT7DOPMyfXt7h6EXjl1TaMsem6ZPQeEH8/GXdh4cH4u/qYawyeEXIU810rdUpvJR623GRHloeXaNYJxbDLmSvJcEZ6ZOtUpoZ98U63COwyuYojP2N6x60eJUIsfggjVYluzX7tr3XTG16h6tCt2q+XNl4KmU2LJuusd2z0NyzyEfDupqunxZu9UVjiqTSVieKQogvlRs8LmTsb9XsHYB1cX59WpSRDUFqWUm/kwosQ+TyIzy63fr0Hq9gq/wDff+Vg/UcuD8ycsULajHIwpSqzDK8ontI4T8OwdeDvIU8kM3dUpvKwa23GZlnoeXYOGGM3v3d88rrXt+LPVK6igURVE6XgSjbaS2iGLEyth9jP1FmCqrSVKiJJVy2KVLbEkZzMZyct6Et1sjy1caFc+tYFL5u23crrZY0WnW+mo5UdTJplHOQsjwpqTy8LGdl8RnDpq7loNsu9b4JZreuSsVuTKo5T0ahps7yEVh5tERRal7dR1pdNw8KdOk4OE+AnuuwHcot4j3rtc9Bno0Mmq1iox1NHZNgwml4pna8PbCzuxDquTq6dYnpa3DxH2dJhEbsxxb8XtM8/YG79qs1J8sdpaaTXFE6eqgx0JW7JE5w9TR6MepdfcOv0apHonzI/1HJKmqNGTwyE8HGMrNoXhlYWb9bu79zDrx1sv7WT7Dd5Pfxb+3mlk2X3jZ0/8pyy9X/G8OSpJOpieKNPVNiQy2aXs5TLHPtPM3M/xEkyg1Gqp5MdTXWTYLml4MJ2ufbCZO7EOvGSSt1DYcb6t/Jaf1jJ9WI4bTLvHoQmOOX3Fyyx+95TiLZeR4n263+0bThX9fNfJtO4cVUyuUxPFGnkbEhls0u+CZY59p5m5n+I9MuW7LZLlS8ZTNfCk3W3sz56ExZ5jJxcCoYc5TxlUpPkJOHg2uW9mW6e7nn2CcsZO1Vjlb3jFqFUnKU6uRHVseUVmHDs5Q42ZGfVut+ITOEc6UnkyKZK2KVLueG4pjub/wARe37x1qk3bafNmbTxlgty2Hg7O5l1fxXM3qYdZkynLFEmCCRxuunXYky+KQ7FllpoX4esc+d8Xz9XXjXM8/T9XwcyJGuhSVCRslLm86RfiMxOW8W9zjI+8ZqpTJWJ4iKPZpSdtmTMcb3Hvb/c+fsHpUPBpBAcySpgx44G33ihd3PQjGfXqTOpiefGhNkM63Gl5bjGVuZm5uZnoNywyk3U45426j0FHTU6UnOfTIGlTtYnizYzL+LvBVUZ0KiKQhSbXNlNjQ4hS7HJ4dSzfPTsHmk9L4+qCyZxjiYdnLYDXuXY5MzMOUukyVCedBTD4xm7rzM5WDn2RHvPn7GF9d1xE9E3zXoJkunUpRJV1OfeujuafZEVzE3NhciYjIhIq4OTqqoiWqJuyTZrPJtKZaxNziMndn7xJLTcJ5SidPggabOtxInlZsTEO3H6ulcnUItqUxc+SxQYPZmRGUTkZH6mGbxv2pwayn2butWlqNlwkM5FsNz4EGLi36nFmWjevtGfw0UzpSdPIgjaVOuxIWLNjhMhIq4VyVieKQopt8qNnhxzJ2N+ovUM+l1L/wAQSl1Qndt8dv8A6DIsiL2DMs5Z0ytx+HZeqx6aemko6xRZCeCyVBjtC5mzwv1+0bY8yjrdOlVioz41DSp2FhxWRZtCx9Q9MO2Fl3pxzlmtvKcIvsqnmhlbyZT5KDTBtMjPPM4nM+vQelVJpKxPFIUQXyo2eFzJ2N+r2DKqSaTVawmkHBiykt20wucNt0JHD2O7dQqSqZydRCiXR3zY3wZzEWMxPFulzWyLPUTOLfZV5k9ymqZ0ShSiUR4s1La85ihvuIz5paNoNESLkW1WTJUzBUynwp1t1js+WhuWWYIVu1Xy5svBUymxZN11ju2ehuWeQuccVF55isAAUlnVhTOlJykI42XTvIQsWbGRxa5aPqK0qaSjTwyE8FkqB2hczZzfr9oykqmSoTw1xdHZKgfBgYzwXOyLMuc+WpZDrx1tX7JT7db5TfwrOznFm+f3DnMpvddLjdai6T0tR7vgMzhMpkwp5aJRHhSlTvOY4rLTI+aWr6DOqkcycc2GpLuL4J7OnwsXmt/EXcfeJUNP2q9VKoeMmmthQ7XbYzkebubn2ic87flkVhhJ81rV+k+PUNlp6ParuZFi2XZOeRll1/cMpcnVz7PpCt2W18Hkiju0u5mn8OvaNXiur1Gn4dQqOHic+TgQGzHlmR+ojGglolORqIZ6dPZNgdor4jZybrP1jOnLLu3qxx7eefc8fhJJ/wBn09NtSmLmKsQ4Lv4j3DyLJy7nCSiVqqenmK5mDTZV1s60orHPPIt43iYh7BUpnKFESJDHZNgbGnMR4Lk8O6fOfMstBLMTSZqiTSUsDoZN21ynPJyugzPPXPI/aJvw555+ap8S+efkz+DtASKqeSpXDjYvNhc4bGMyPMjzfIelSppKNPDITwWSoHaFzNnN+v2jP/Yn/Df+X8Yoroj7hrDrhjJNerlnlcrv0ZPBf930vv8A5zHlOFH7wKvc/IQ9XTv3gq/9H8hjyXCuIoK8qiiNiKz8sIrDsnP7SeiJ5MUlVFPgxCTWZOZXXGfZoP6ValKCbY/mnufhm4hp1QmoVkyZBBykTbjlnkfW3rG1JgQ1m+RIl7KphZjuijfr62LQvxAZEhPMmGUpNLvj6obm/ExRMo6xJLimzpWvOiuLPuIx9UymxxYkcuLCgha6Jru1snGxTZKYpamXJX48W7dDgnC2vWNYgp53UeoQwxNEWG5tpvGMtMlnKYjkI4HOHU3Ld6+vXrGjSt6hrilbsHJ2nq+8Y+KbT4408UwpmDIJnitu6z6nfUBNPpCtCcMcUiyWb3HeR+zr9YmpyZQtgKSkgujLnG5FbqfXroPUU+WnOlrYU67aCOx+SOBt4+0RIIzT8ESjlZRTecfsmGwD+0WlqkVUlRqJbGbvE5Z7p9h+sYC2GKWUcMJPAbe7+o3uD6qYS+GS7wzHcm7CMxgrZUJFHHFvR5bwUj5K+NRCZ/wu8P8ALl29Y9RMnS0VISRwyboo73O5tIv/AHHl5R2qJkEcTxGzG2uQ9bNmo5dFRbWnxue2+cLb3q7ghXCSaeqpJzycOZBa0VxnqfZl2DHTJZyqO2TBcftIvEbsnAXJZkimlgRmzwZxXZvrFpoYzKeimzpcc3EwpRM8dpRdpaDWJ1lJWpoYZ8ySxQdV0Ob5do5y00+ckiUyJd8uHruIutusejp8hPChVwSlu0Edjw4RwNmYiQxxpeDC2ORzissLs3zfUY1gqKfPRQS5KiVhxznzuI9M+o/WPX8Bv7d/T/8A3DyM+OKNTJOI353gPXcBv7d/T/8A3BCq+FFNScXql2D9Z3N+4+0i0dtBX9rof8Uv/wBiTht4u/cwVH94KR/W/IQ1hExltsXcrMZLy8phJJHJ09Nstbh5knEOO3tzPdPcc+/tHWYmnL08mfHBx3Kiuw4nJNh5sftdu5vWPQKk0lYnikKIL5UbPC5k7G/V7B5+XTpyCsTpCNXsEpRbgQ4ZTcS2F4tTyZz11cTcdfd5+C5lv7/PxSKpk5AnilLpGAhNsFBeUWJm8XKFmTGZRZ66DlJ2SDZ10r7He7CjzUYvUeXU3r1f1DQmcI501PJOOVsEpRdhqbimtaee43d3uOVLpvHeEuqEntvju6RqRZEZW2sXtEa3dY8r3qby48892TVKlV+VQ1Cd2XwWweoyzIvYNCjpqGvUGUcDTZ3k0zx8mxG+/wBbs/q0HKl0VXxfKqlPUfWc7JVhdpwnmZto56DrUlc6UnTQV6l480rrJm0FC+ZPlB3CZuc5fq22X5cf0dl0tZNXwJJk/jWx8WRYUhnJ4d78cuz1jV4/SSOTqEWyqYefJY47ezMiY8mPvHnUSWOTGcVDqO0T+uHAs/GLLRxpVivVFGnKCNDsk2b5OZjQzGYyfJvX+I6TLU3/ALRcd3X+mgh+0ahGui5RNLbY49GcjKPLXUuvuGsPPIUVIVXzKJMwVMpmnWxxWO/VFkbk5Cv7XQ/4pf8A7EnDbxd+5heN1HPKbvDWAZPH6SRydQi2VTDz5LHHb2ZkTHkx941hcsvZFlncHmUqadEohoZwYqFK+0xuUN9xXw5akx9hjVVKZyhREiQx2TYGxpzEeC5PDunznzLLQSpU0mjViGQng5Je7QufJWQv1u7v6mEZc2Lx4ldaj+8FI/rfkIVrluy2S5UvGUzXwpN1t7M+ehMWeYk4Ufu+q9z85DrR006UnOesgZdO8vE5ZsZlDplo2gc9VkOOmWu1LRcXU+UlxMTDfetZ3Mz07xJxbxZy1Jk/7xPd5bqLeiM7Wcz9Y1gFdM0nqu2clq0maohSKCwFxu8jOJsn5xE2mY5ftv8A4b/zHhFDbEXeOVeUyVCeeiOOyVBbtM5jPBcyOHd/ifTLQZ8mjq5dPTy1aDbrbrZOMUrAzzzI967I/Uwi5Xeu7pMZrfbzzzTqqpMnhAoiVpzwJRs0/OLHybmmZWszesaG2q6du1CXiJpfPW3ETvpyZZ6mUP4jQSqZKxPDPTx3yo3aJjJ2Nuv2DsKmM7xFyvas6Ymp1cTyZ8cGPKK7DieKHrY+zsGfsVXp1Q2qTM4wx/Lw2wSnYmhzP29XYNBVSZM1RErTngLjZp+cTZNzTNtMhy462X9rJ9hu8nv4t/bzSybL7xlk9eFS305+iiapkrKYc9PHfKj0iYydom6/YIq0mkrKxSpCiC+VHjPC5k7QkfV7B1qtKTxlNWyiw1hs07M20Lmu2mQxIatOlVhDBVywpqTExJmRvfDllCXs0GZ3jWRhju7xbf7E/wCG/wDL+MUV0R9w0EqmSsTwz08d8qN2iYydjbr9g7DOVU6dEoinoVeyTZrY0WGUy9iaHU8mz07RerOyNy92iM5UmnJ1ES1DBfNjbGkuRYzE0O8fNbM8tQS1aTNUQpFBYC43eRnE2T84ibTMaIcZQ5xrilUyVieGenjvlRu0TGTsbdfsHYZP7E/4b/y/jFFdEfcNYbL7ss12eeriLAqEipyZmy23Y6m2+3IoYd09ezIusSrqlsVQg2udjqae9u7btGIRPoTQ2kZdrj0qpNJWJ4pCiC+VGzwuZOxv1ewZVFlzpVYqsCifjzSwXmWFC+6fUQ55Y3fHq645TXPocE1MmbR5ciCN5sl8SFjyeKIyHVD9nVCNDFyaaY2xwauxGceeup9fcM9UmncHFES1DBehjbGkuRWsTQ7xuZ5xGeQrqFWpyyjq44C2uVKsxJe9Ld4ibNvV+AyXU1e8LN3c7V14O8vTyXTd5Sp8rHpdaZkWWhZdg1hk0P6rj0vnbFbyul97xadTaajWHTD7Lnn9qvKI/qvCCn0vnbFicrpffBdp1NpqPVjE4TS50pPLqKefhTUjsVhG95lD1/oNVKpkrE8M9PHfKjdomMnY26/YJw4txVnzJkz6d+8FX/o/kMOC/wC76X3/AM5hTv3gq/8AR/IY5UFTJR8F5E9RHZKgueJjNnjMur2jJ3/P925dvy/ZlnKvpMmvzTvUw3YpM2K8VheomLsLMbNR/eCkf1vyEI5iBTL4GmjjlNPLWC4vOPrpoO9YUyZtHKrI43myfITWPJ4ihiyPvLMhk4n5X+VXm/nP4daj+8FI/rfkIawyeFH7vqvc/OQ61hTOlJykI42XTvIQsWbGRxa5aPqL3q1z1uRi/vDwg9Ipsj3LboO6I94h6VUmkrE8UhRBfKjZ4XMnY36vYMrgymkwp5i1PBhSlTNJc4rLTMucer6jbGYTjd9W53nU9HlK5KVz8Cnzk21KYrsBViFBdpFFuFkWWWfY49KlUyVieGenjvlRu0TGTsbdfsGUjTSamoqM+ODFQq8LDicyvsJj9ZMZDPqiJWeKlxLlKlt60i2y1j00l2F94mW4/N55599WTL5fPPPu1eDvL08l03eUqfKx6XWmZFloWXYNYcUqmSsTwz08d8qN2iYydjbr9g7DrjNRyyu6AADWAAAAMlD9nVCNDFyaaY2xwauxGceeup9fcNYSVRFxjT5qXEw8Rt612YyPTuE2esVjfSqxk1z6rgVTnbFdyWl97Q69Ta6CtCt2q+XNl4KmU2LJuusd2z0NyzyFYX5oT5byCdD0SDv8TEKH7OqEaGLk00xtjg1diM489dT6+4XIeiQd/iY2XbLNKAABrAAABkofs6oRoYuTTTG2ODV2Izjz11Pr7g6Dwg/n4y7sPDg/F39TBXPquBVOdsV3JaX3tDr1NroOteTTllHnyE8F82O1oXInaIj6/YOfbc9nTvq+/n+2iA4pVMlYnhnp475UbtExk7G3X7B2HRzAAAAAAAAAAAAAAYNZ/dSd7v5yG8MGs/upO9385Cc/s1WH2o3gABSQ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Bk8KP3fVe5+chrCKrpYltNnJ4Sc42y9hkf+gD81GtQ18hLFMlq85Mxn16n7CfUZccEUuM4YyaItSHyApqCk1auOd1RN4EQvTr0ihHCmXwsct7Jjnk5ueRdwxwAaC0qfBJtSxYkf8AM0RN3GNOeoRJE8pCuk7VHJf+KKBnN+ru+4ecGtxxJmkRrEW0Rl/FinB+BF7AH9USEE+mzFaGVgYTXQXRRO5tqfeO6pbTqlZOUxYU0neFoon6ur2DPV1SJUnKTLl4Mn+R7ut9WfUQgNap1FOqRSZMiXhFBduXGbOZHqZDlVVkpVBIKUb2XPkfWwzgAXbTL4mjTFHbNNmyf+J/AZRkdxQxRNGXMjbXtyHcVU+nxVJTDIKC4j1zbqM+31APeJajOiUQyFyTZJs18GHEKZexPFoWTZa9o5Lvs6oQLoeTTTH2yPV2Iigy11Pq7w8p9l1blsXyc3m47bx5Q823ItcwxVdK5SoKdqTRc+dhlBg9mROcTmZF6mHPfHLprngqn2Zi1ST6seV57SGHM3tZ3yLMawyaX9mYVLnevAm+e1iiyJ7WdszzD9if8N/5fxiiuiPuGy65ZZvhWupqSo2bXJxMN7d4yZ2fQ/UQyZKKr0jZ5aSZtyaG66TbBKbszNz1Mz7h6EBtxlu2TOya9HlODtfSJaeSVXFg4XNiY4r3MzPIiybIatO/eCr/ANH8hiRdTUkfCCDa5O0bc9u8cOFZAT6Hm+XYwylFFV0ioI+L1GMpm32bhQsxZ6mZaGY47yx1vnTtrHLeuNvS1ikyaqnKCM7JsHk5mZ2uZPk5O7DPpa2rx0+Uqw+MMd926CVhMZlr1v8Agw7S+EcmUonSKnK2KbLtaG45juT/AMJez7x16Dwg/n4y7sPDg/F39TC7q3cqJuTVjQSqZKxPDPTx3yo3aJjJ2Nuv2DzU7kOCChDN3VKa3Fg1tumOWeh5dg2lVJkzVEStOeAuNmn5xNk3NM20yHn5kudSuFElXU598qO5p9hFc0Dc2F2ZyIZnv1bhJ6fe9Sh6JB3+Jjzif7C2zB3tisx+rab+bq9lr9Wo36VOlz6fKmyoroInY2brMS1z6rgVTnbFdyWl97Q69Ta6Cs5ubicLq9NawyV32jUIEMPKJpb7ZBozkRwZ66l1d45S1MmhqJ0hVHgITt2SFji6nj0c9T6+4VUdNOlJznrIGXTvLxOWbGZQ6ZaNoN31ceef4Zrp588/y5cF/wB30vv/AJzElUW8Q1Caqw9o25t262ywiLXN3f1Cvgv+76X3/wA5jPVKZyijxVwo7JsDbNAxHgvFZFn/ABP6yyEW/JNLk+e7baFFst8ybMxlM1sWdbbeztloTFlkPM1ioySUFPgSYqFX5SLEMtosIiLqeC0/vG3+2/8Ahv8AzHhFDbEXeJKoi4+qE1LibPsLb1t195EemTM3rDPmaxMOMt5eefo1qWi4up8pLiYmG+9azuZnp3iSh/Wseqc3bbeS1sseHXrfXQSbb9JKfssmXh4nl4rnwGN4cja57erQehF46utdojLc3vvQZypTOUKIkSGOybA2NOYjwXJ4d0+c+ZZaDsuW7LZLlS8ZTNfCk3W3sz56ExZ5iSTNScHqenSq1P8ANbFhnvZueRO2pDbfQk9VfFqTi/YcH6t/Jcfa+rvqPP4SSR9dp6bZU0PMqOIcdvUfJnmebw97jqqmSV6iKUukY64mwUF5w4eTxcoWRuRFFnpoOWKrj+uzlOIml+QqOGRYT5RcmWZue7npqOWVl9PPPI6YyzvfP8+d0iGHiy+ZKq+zpp7YU7Zr8a13yzOFjNs9R1mQ1GUok0+OnshnXYaLGhzYrj39dc/wGghRYl8yiTNhTRM063Fx9eqLOG03L1uCFFiXzKJM2FNEzTrcXH16os4bTcvW4yY3t555yq5Tv55+f4MWsVucvTkUChpU7yiawuTYybfbN2f1aD2CFFst8ybMxlM1sWdbbeztloTFlkM+sJpMqjlSUcDTZ3kJTnm0RRRZn3nmYz+J0lR3aegw00zmLcYzZteTM31I4fxGzeOXvU3WWPHEas2py5FQUppEOOsO2yQ9t2TnvGTFlmMrhEnwKefGK3alMXRuSstzK/TI8m17Mh/UUtbNXRQUWfgUs+bMshibLPKLe5zj+VqUrS09bDNTY2LZircQob2Mm5Pqbm5e0MrbjdmMkymvPPYXUBWqp8EUqHBwnwkTlFY5k/KPm/Oz9g1aXX0lRwpd2GpmPyLGbM/WzaE4cdbL+1k+w3eT38W/t5pZNl94knbJVdonU761dbtKfODG6oN42tZjPLVsxvEu8Wc5TWT0IDJpdSxMKTOnY2K+Aottx2c4t0i3bdM9RrDrLLHKyy6riqUyUaeKeojslQM8TGbObdXtHmuDtASKqeSpXDjYvNhc4bGMyPMjzfIVcMFuBT4UuHdtL71zW2nCenWNtKmko08MhPBZKgdoXM2c36/aIsmWfPo6S3HDj1eUS0SSsTw1NOnvlRuyG8ydjt8oZ+q7T1Dkh4MbVfLmrMFTKbFk4V1ju2bsblnkPQcF/wB30vv/AJzHWsJqdNTlPqcDypOkTxZOZF/D3CP7eNxlVfiZTKx5+m06op06mfSFd8qO3Diw4SxmMyPnHutnrqExNwnmqJM+OB5sm7DieVk5MY0KWt4lp8pLVpey2vhxXX4mZmeULszl94LuE+y2TJSPGTTXwp2LbezPkzkx5ZjNYyc3St5XLibS/SdXTvqtQR4imXz4sUid8yyIm0MhIu4T7VZMlI8FTKfCnYt1js+TMbllmMqdUlc/aMWddtNuLukV1unVl3Ahpquo37JJxMNrt4iZ3bU/UY5X4mV4jpPh4zmx6pdwsSSLNkh2q57szgt0bUs+v7hiqq3OqqiKQoUbIhms8NhTLWJ+oiM3MvxBVwcnI6PEtUTbJsDPJtI2eJucR+txtUugUifT5Uy3arn5Z44Lsz6ny7O4dP8A7M7qo/8Arwm4yuDsWkxJSNoUyOdO2mznO2R5aOQ20tOqKxPCVXV3yo3xE2HCTseW/CfqI8vYJFXA+TNURRp1OBKNml2HE2XacQ67ArpFP/beCmlf/SlEzn7TPUxuONx+1E5ZTLnG8viCmyONpiFJJ+p5bZBcf8rwZmb69nePSDxkmTwlgVqJsuFp0y3FN5ebFl6tOwbCqsVFGninqKPZKgZ4tphNnNuovWLxyk3uaTljbrV3+LbGdWFM6UnKQjjZdO8hCxZsZHFrlo+oypfDCTEnnRxprJsFuHLvM73PPO3Jh1Q1ikJb5k1fjKZrYs7BjhvZ2yZiYsshtzxvErJ8PKc2NCZMk0pPJSI5F82O7AkXmVzG8W8bszmeY7UtFxdT5SXExMN961nczPTvElL+08KqTvXgSvM6wxZk1zs+ZZDWFY88py44Bk/sT/hv/L+MUV0R9w1hxVKZKNPFPUR2SoGeJjNnNur2jbPVMvoyq0pko6xSp6iOyVBjPExmzwkXV7R47hFMnR1ydMUSMKedtsm8jt3S/iLI8sxt1hDOk0co40dkqDycvFI9leInz/ju/AZPCOXPn1WaomS8KblfLcosHdIiz/icvuHPG3qu3TKTpmklOKnYscC2Llja2Y0WWvUWWjC+WqpFHmFNSlizT0i3ybq637RiToSlSboCY4Ob6nBXERSThM84tB0c20gqCeCRMSqsimsx55MZn1EO6BdTUcqbBJPFxGedvFcz9Xew85JlFNhxJu8cXcw7RzIJbXmz6ZANJKtkpqYqlzYmimWNkfVEPtCsTz6bGhXwYUGTROcXWZ6F3DJhhOKIo5hMZaQ/yjoNY2+MkCOnqJEnO+1497eY30MvWIqLU5EqnmhWQ3SpvNzMmYzPqL2DKnmcyGKXLhuPrzZgSQkUkoiLOLUZ6t9HoUKqmU2c8o8WOZrN3oWYuzvYYimEpxRERs7Zj+Hz4e8aKasK0siGTKmNBC7FaXa/YNYyJUGJLKa7TD/i/wDYeilq6crpshOpn4U2TddDZFEzm5aCCKtLFqLCnzLoY9StItD9ReoQRQnDEccsnM9Yf5hjXoJS9DTZcZouVnRM0e9C3cfqMxwQLExoY0is7ITZo8zbMz0IZMMRRwlFCbkY/o1jfT1Cno082RJzvZ5m9mxvoZesZstZKjoq1DFG0yPDtJj6onMQxRFBCcURsRDikhIpJREWcWoxpJMznTTihtPLJ3HsuA39u/p//uHi4YjhklPdzPnF/N1EPf8ABFFMTJJk6ZC2MzZ9hxEEKrp37wVf+j+QxrDEo6mTKo51ZZG02d5eax5tEcMORdxZEEurTqqonJqYVkqC11mR2uT8yIid2MvxEY5ST715Y237lVYq0mlJyjjK+bH5OXmVzGT5sbM48+qhqNfTxTyp98qNtmixoSwmNouy5269Bt0ugJKdhTLcRTLflnMnd+p20NhrBcbl9psyxx+yzqOmp0pOc+mQNKnaxPFmxmX8XeM9dTUlR4QQWycTDfbN4yZ4Cs6/V1d4Llv0aslypeMmmvhSbrcJmfPM4nOJ89BrIUWy3zJszGUzWxZ1tt7O2WhMWWQzUy+XXY3cfm33Sfa6H/FL/wDYk4beLv3MM9LW6coUQrVyiybA+DJsiPBcmi3iLefI89BoLvtGoQIYeUTS32yDRnIjgz11Lq7xrDdW3is3JOYzaohTLlaSBVLxISvyuMuouz2DAp9OqM2jpFqNW82TfgScOHJ4jKLeM/aeYpqlFTwK0aFF9WgV34h5xvaRGWp+0aW2q6du1CXiJpfPW3ETvpyZZ6mUP4ibJbyqWycXbylUUeVk1BF9pZXqMX2GW6W7zWIa0msK+ME8tIv40vuuk4JSdCyzMvafcPQIakkqN+yTsTDa7dMmd21L1GM9VwckxJ4pCGbskqa2NDacy9jeHU8mz07RnRZzjdq65eMpol8I5MpROkVOVsU2Xa0NxzHcn/hL2feOKimpENQRyafJ2dTPvsUXHHh2k57pmxuRmXqGUui4osmSqRsKmJ8KdtOK2j5ZlobZ9oSaKrkbOuoijarrmjsKC3q0iPPr+4Z1W8Wbb0ycy6baVNUaMnhkJ4OMZWbQvDKws363d37mElYq0mFOUcZbNV0/k5ecdlxk+bWm8P8A24kl8I6jTFE6RU5WPNK1oboYbMn/AISzdyGhxkkrdQ2HG+rfyWn9YyfViOG0y7xvVLNSs6bLvKK6X9p4VUnevAleZ1hizJrnZ8yyDgv+76X3/wA5jPoNJkzaPIVpzwFx3NPzibeMuaZtpkCOZUUdYqMEEjjGbyWJMvhlNu5Zd/4DZbNWpsl3JXphk1SpYeLJkzsHCbHUW3YDscO6Zb12mWg5KqtOmp4kicsCrmzSMomzfnGVvNz/APcdaXTcPCnTpODhPgJ7rsB3KLeI967XPQVct8RMx6ecil03Dwp06Tg4T4Ce67Adyi3iPeu1z0GsAC5JIi227rOVUmTNURK054C42afnE2Tc0zbTIcuMuLORq07/AHai3y3We7CR2s5F6xrAM6fWN6vSgDJ4t4s5akyf94nu8t1FvRGdrOZ+sdUtWkzVEKRQWAuN3kZxNk/OIm0zDq9KdPrEiujwpE0Z0ybskMTYpW4l+eXOPJs9O0SrJkmq1inJFkiybBi48i8zteF4d4md2I8hvLuiR93iQzOFiaTNo8yfHA82S2HE55PFCRic8dTheGW8uUiWnTqcohRJ1eyTZrtOwymbSxPzTPctdvW41UtRnRKIZC5Jsk2a+DDiFMvYni0LJste0SqqTOlJ4pSc8dCTMgyhfN/KGb6734DP21Ik+zKhLw00znprjPZm3i3izjuNj1yE76Pp55/mK11/Xzz/ABXpVSaSsTxSFEF8qNnhcydjfq9gz9tV07dqEvETS+etuInfTkyz1MofxDYldO3qfMxE0vmIrSJ315Q89TOL8B1S1aTNUQpFBYC43eRnE2T84ibTMXbz7Xzz3c5OPeeeezRGTS/szCpc714E3z2sUWRPaztmeYcW8WctSZP+8T3eW6i3ojO1nM/WE77ap6hDN+qqYbcWDn4eblnkRuRdXaFt/Ekn4NYeU/8Aun/LfL5346D0CFbtV8ubLwVMpsWTddY7tnoblnkJOC/7vpff/OYy/NY3H5ZWgqTSVieKQogvlRs8LmTsb9XsHiqgmnGnVz1kGOuKzHicodnzIodMo7ibTQelQ/Z1QjQxcmmmNscGrsRnHnrqfX3CRQiwOF6NViXbTfu2tbbLbXrE5zqisL012mS50SiSmVT7F0F2yLLCO9yePcLImLLP2kNClreMafKVYeHiPu3OzGZa9wz1SaTT08UhRBfSI2eFzLZ2N+reiuiPu9gkVJp3BxREtQwXoY2xpLkVrE0O8bmecRnkN3cbtmplNeeeerQ4Ufu+q9z85Ah+zqhGhi5NNMbY4NXYjOPPXU+vuHVVLk1yjxQJ57SpzNMsPqi7DbsEsyZOqtHk1FHIsXQXYBXkdrxWxasRuRHqQ2/a3CfZ1XWnfvBV/wCj+Qxlf/AH/fnRxWqZKxPXp6eO+VHs7RMZOxt1+wbdc+tYFL5u23crrZY0WnW+mojvL+P61Xaz8P0i5d0SPu8SHnJ3IcEFCGbuqU1uLBrbdMcs9Dy7B6Nd0SPu8SENO/eCr/0fyGOmc254XX7nCj931XufnIZ6pTOWKIp6WO+bG3FkTETsTTdfZ/F3Dl/8Af8AfnRVS0VlQlJcR+Kn3rfK4pGenU3e/qHO25WfXTpJMZfpttpU0lGnhkJ4LJUDtC5mzm/X7RJWFM6UnKQjjZdO8hCxZsZHFrlo+o0Rk9O4QfycW9+JiQfgzetx1y7ajljzd1oJU0lGnhkJ4LJUDtC5mzm/X7RlKk0ms1iKQog5JAzwufK3wv1MzN63G2Mng7y9PJdN3lKnysel1pmRZaFl2DLJdYtxtm8kn1tBUPPKZvsh21i+6XYR+8NtKpkrE8M9PHfKjdomMnY26/YCpNJWJ4pCiC+VGzwuZOxv1ewYn1tBUPPKZvsh21i+6XYR+8M5xv088/333jOfXzz/AF29CA4pVMlYnhnp475UbtExk7G3X7B2HRzAAAAAABnKk05OoiWoYL5sbY0lyLGYmh3j5rZnlqK0qmSsTwz08d8qN2iYydjbr9g7DJk/ZVQToZW8mU3YUGmDaTnnmcTmfXoJ7VXefVXVEXGNPmpcTDxG3rXZjI9O4c6Io2ukyJ9tl12TuzRGQvGD+zpkhdDyaaZdtkertlBlrqfV3heLsnM03gABSQAAAGTwd5Cnkhm7qlN5WDW24zMs9Dy7BrDJUfVeECPB3dtvx+u+yDd10b1CcuLKrHmWFD+q49L52xW8rpfe8WnU2mo1hkrvs6oQLoeTTTH2yPV2Iigy11Pq7xrBjxwZc8gAApIAAAAAAAAAAMGs/upO9385DeGDWf3Une7+chOf2arD7UbwAApI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CJXSkS2I4lMm8z/wDVEXgfqE30apHonzI/1GsADJ+jVI9E+ZH+ofRqkeifMj/UawAMn6NUj0T5kf6h9GqR6J8yP9RrAAw0fB2lRpoIokrmb/8AmR9vtHb6NUj0T5kf6i5D0SDv8TFADJ+jVI9E+ZH+ofRqkeifMj/UawAMn6NUj0T5kf6i9KjkI4ThTy7CPXMz8faO4AOKpNJWJ4pCiC+VGzwuZOxv1ewZ/wCxP+G/8v4xRXRH3DWAZZ6tl1w88uoGy2KqJDgqZTtC917sWsRsTE41qWt4xp8pVh4eI+7c7MZlr3CTCV0rk6em2pNFzJOIUGD25m5xOZmfqYZ9YlyYk5cIKZPsmwax2Gd7mUGkWjZ9Q5/Z5n5On2uL+bQpf2ZhUud68Cb57WKLIntZ2zPMawydtSVH7MqEvDUzOemuM2beLeLLQiPUdUqmcnUQol0d82N8GcxFjMTxbpc1siz1FY2Tj0TlLefVy4RchTzXSt1Sm8lHrbcZEeWh5docIuQp5rpW6pTeSj1tuMiPLQ8u0aCpNJWJ4pCiC+VGzwuZOxv1ewYn1ur8EPPKZvshdpncWhDMvX7m4+n3ttUmkrE8UhRBfKjZ4XMnY36vYPP1Dg5OlJ1ZUya0qdY6a0s2Mv44j9p/gPQJVMlYnhnp475UbtExk7G3X7B2FXGZMmWWLylL4WeSk1CHtvUP7TLdIvYQLKltXGC5NOu2LD2WO1rL8o8jLN/X3DQVJpMNYikKIMaVVGeFzhsw4X6tX7u8ZKWkzpqeGr0g8Cab4afKJs7T3oj9p5kON6+3d2nR37NmXSZM2WStOeAuPSfnE3VzTNtMh9cZcWcjVp3+7UW+W6z3YSO1nIvWMij12GmQSaatkYUMu66bfczvEWRF6yLUa86vpOL1CpJFtGBbdCxwc42LMy9ouZY95xXO45drNxny6dOUp51DgV4UpJbiR4ZHjXneWT7re3Mda0t2rg+tlzZeCplWYsm66x4ybPQ3LPIcplOnUNPJNKrwJR3bWpwyi69zcMz7Wy9pjKr1RnRKJ8g0myTZtu0w4hTL2Ijh6sm9XaIt6Zy6Yzqs155/D0v7b/4b/wAx4RQ2xF3jqqUzlCiJEhjsmwNjTmI8FyeHdPnPmWWg5eT+y6TyOF5SbzsB94souddmWuQ0EqaSjTwyE8FkqB2hczZzfr9o6yWuNsnnnn0ZVHUyaZRzkLI8Kak8vCxnZfEZw6au5aDrS/sjg/K4w5HCe/8AiZ4zbR+0hnqpcmbwoiSHPxZSttpkWGTWQPDvfjkNCd9q1BQhm7qZNbiwa41xOWeRwsZdWomX9OF2frykpe1oahK4w31NSe/QsPDI20yNyMuxhtqlMlGninqI7JUDPExmzm3V7RJXpcmbR58CifgSjteZYcTbxdRDyqqozqqoiWqEmKhSs8nEKG24m5xERm5k4y5dHBMf7nLQT1LG2xdJnbPj2Y8dt+y25Q5GW/d6tBxlrp05ROgpiy9dHa8zCItqYuyLKC0n9oTJc6cokq0c+9dHdgT7CLamJot08oLScs9RrJaTOmp4ZSg8BCbugyibN/KEb6734CZMr5559F24zzzz6slLDJqKeEk9P2uVKdk2McvZnP8AnPn3M/qZht7Ekp32nUJmIpl89TaZO+6W6WWhkWgrXLdlslypeMpmvhSbrb2Z89CYs8xxS06dCohnrle1zZT4MWGUuxyaLQ83y17Bcx19b55/Dnct/Seefy5bErqO9UJmGmmc9FaRs2nKFnqRRfgK1y3ZbJcqXjKZr4Um629mfPQmLPMScZcZ8jSZ3+8UW+R6y3YiK52MvUJEO1z74km9tLXVPIrrXbkj064fxG7np55+Rq+vnn5patKVqqggiVpsbFxLUWIUNjET8oWr5RfgNXi3jPlqtJ/3ae7yPUe9CZXOxH6hJFTUlO4QUvZJOHiYt28Zu0GWp+sx6EZjju3ZllqTSeT0tR7vgIeFH7vqvc/OQuk9LUe74CavJpyyjz5CeC+bHa0LkTtER9fsF5fZqMPtRoiRdTUlRs2uTiYb27xkzs+h+oh1SqZKxPDPTx3yo3aJjJ2Nuv2DsN4sZzK89VKBZT5sukw4eI2JJd8VjJs4jybM/WJZM1XSKenVJFO3U2G66HDKU2bFmbxc4z+4bSqt05GoikKFFk2BnhsiNnJ+ovWPNVStK0tQm4KfYVMTY++U2/IrdSYmLs7Rxz6ceY74dWXFV7arj4QbVUJezpkPPhuKLCvgYsyzNzbtYda9W6cso8+QnUXzY7WhsiJ2iI+svUPNUuVj1CVL2barn5HEsuyPr6u3uFUlXfT06GbU8NNMuxYMB8Jjcs9Tc+zQc5ndX6ulwm59HplVYqKNPFPUUeyVAzxbTCbObdResYi5WrqNiFJU+MMd7oMApTMxlmfsP7hX9Gtu/snFdn/zMbEfvyZu9xxVUGcvrEUBrseaTbTMwShw93dyfN26tBWXXfP/AD9kY9E8/wDf3Z6FPj0+NOkW3KVLXJMJrrTMy3zyLJz/AAFc7g0rn7ROlJNlttwk+IUd3Ue8+Xbn2j0G0VdLyOxbdb/aMWCVf183qbTuDj9JI5OoRbKph58ljjt7MyJjyY+8bMMdfMX4mW/lKWiST8Kp4m1KYn+s2nBdrDzdCyy06gk/ZVQToZW8mU3YUGmDaTnnmcTmfXoGxJKj9p0+ZhqZnMU2mbNununloRloJFyhXUbKWrRbHtb2zcUpjWtEeRewi16xfaOfeq5P2rUE66Vupk12FHrjXEx5ZHCxl16hO+yqgoXTd5MptxY9MG0mLLM4nM+rQKH9Vx6Xztit5XS+94tOptNRrCpNzfqm3V16AyV32jUIEMPKJpb7ZBozkRwZ66l1d4fsT/hv/L+MUV0R9w60dNOlJznrIGXTvLxOWbGZQ6ZaNoFu+CTXKmT0tR7vgPpUpko08U9RHZKgZ4mM2c26vaPmT0tR7vgIUP2jUI10XKJpbbHHozkZR5a6l19wq30iZPWuqVNOUKIVq6CybA+DJcjwXJot4uc+R56Dku+0ahAhh5RNLfbINGciODPXUurvFa5bstkuVLxlM18KTdbezPnoTFnmFLRcXU+UlxMTDfetZ3Mz07xOvRW/VJ9GqR6J8yP9RIu4JpJ9myRbLa92Rx3aNqeXX949COKpTJRp4p6iOyVAzxMZs5t1e0LhjrmEzz3xWUqk1FGninqK7ZKgZ4tkhNnNur2jPkyuEXGCdUrTbRgXWw4kuDnEx5l3DaSppyhRCtXQWTYHwZLkeC5NFvFznyPPQSqpc7hAnigTz8BCbNMsKLHz7DY4WMu8RcfvXMvuZMuo1GsKJ09GkebJtwIsSHkHJotSK65j10HzRqumSo5KRZPxJEy66GwywGMzLMieK429g9alTSUaeGQngslQO0LmbOb9ftGJCt2XhBVJcqXjKZuFhSbrb2gzz0JizzGXG46tvLZlMtyThlVkuDs2nztjzUnbb5TtJ9ctHFHB3g2hVIyXK4MaKbzSeKGxjMj0PN8hsbErRfWpMzalMXl4bSg2jqhzPKG0j6tWHn6XTUlTp8qTJk/Wc8dRcfI5mcO6ZkUTkTZaBblMuSTG48P4kpSJEuV0+bJ21RBZs8u6KXe5XRZuxMR9fYNpJwUpkmSRT5WPO/imXRQ3dmRHlkIasiSUioIJiSZsN2JdOtOa2RNkb9pl3jV2Cr/33/lYP1FY2y2VmUlks9T6NUj0T5kf6jPVUOnKFESJCnsmwNjTr4jwXJ4d0z3nzLLQcsXhFP5SnqdqTRcydhy4Lu3I8yzcu4aCWdUUaeGQnoVkqB2h2uE2c36/aN69s6NIa9wfpaOhz5idLZFBax4kRs8Rdp+sfXB+g0xTRU82cmujiuc8SIv4jLtEtQ4RyanR1ciOVgTTsw4bjiv3iM+rJmFdNrdORqFMglFiGC3ZobIjZyM4up9T6xPXOre+FXC9GtcqpvB2lEpkQklyiuflI+z2iThBQaYmoqibJTWxw2seJEf8RF2jZlqZKyYknp475Ud7RMZO2XX7BPwi5enmhlbylT5KDS60yM89Cy7R0yvy3TljPmm2dwfoNMU0VPNnJro4rnPEiL+Iy7Ro/RqkeifMj/UOC/7vpff/ADmNYMPswz+1XmFFBplMnRTZya5BFqeJEWz9Xa8Vxn3DR+jVI9E+ZH+o1hk0v7MwqXO9eBN89rFFkT2s7ZnmHaneMiv0VFLhko0NPuUKbrIsaIrbWM8jNjycaSqh0NGninqE9kqBnivjNnNuo/WEuXOWcKJ0cc9pSC3Dl2FnfBnn3esOFimTKo8yRHG02c2HCx5tFCZid6lyV07sxfFD4PJktPlbSltUk9/KGfWbaG2giWVLijjBCmnYOFh7LBbcz5x5mR9vX3Cqciq9X2iWrmbCmittk2wTX7cyY9SI+8Ksi6BRkkzZ00/EuK2/mtEWuer9YnLeuFY63y7JeDkmFPDIXTdrlSnwYbTl2ObxaHm+WvYNsSIVu1Xy5svBUymxZN11ju2ehuWeQrHTGSThzytt5AAZ1YUzpScpCONl07yELFmxkcWuWj6jbdTbJN3TPXIvpLZMlTMFNKfCnW3Yrs+WRwscLZ6iuTWsenp50pPcpU3YSe9rrTY95mLLPMaCVNJRp4ZCeCyVA7QuZs5v1+0efp8ySorCSoxyHmr78Mrz5GyE4T/2n9hMOd3jfrXSayn0jbpaLi6nykuJiYb71rO5meneKwGSu+0ahAhh5RNLfbINGciODPXUurvF/ZnCPtXdTUr60ul1Tm7a/Ja2WEcOvW+ug3xLP6cl9/wFQ2TUZbu7SLqakqNm1ycTDe3eMmdn0P1EM9VFUaUniWqKhtcqUzycGGXc5tzidmd+4aqpTJRp4p6iOyVAzxMZs5t1e0SJU05QohWroLJsD4MlyPBcmi3i5z5HnoJynPHdWN457M9DUklOv40nYdSmNtG6Zuz280reaZaDQVUSnLFEU9Qnvmxs8V8ROxN1H6hojzy5FxZZLokzZ1M92k2341rdcTlCxGZ+sZZqc8xsu7xxSdNq8vaEqRTtymG26LDglYHWWR5RXE/sYckqGhzVEKRQjwFxu8jFjibJ+cWWmYrlzJ1KUTpqyRfKjtx195FcxNDyZOzOUOXtFUtTTq4nnSII8eUVuJC0UPW5dnYJ1L3/ACqt2du3vHn0dOqKBRUZFMVvNk4Tw4cPKOT/AMR5M5+0dqtVFaWoIFSunYOFiWw45RXuREeZFk2Q48IJc6jKEUaOfZKgvwJdhHhORXZm7u566BUJk5PR1cFTkYS5VY0y8osa2IuqHKFib2jneNycadJzq3nf5tamy6dU06mA5+2zZlu0zLIpd7GduXUzdXYOvEuy/slRsN3lNzFv7OceTZ/eHFtIq/17BxsX+O6OF2y0cuwScV1enU/Dp9RxMPmScCAnc88zP1mY6695+Tlv2v5q9oq6Xkdi263+0YsEq/r5vU2ncOqWt05YohkJ1F82N2hsiJ2J+svUMpVwrnI1EUhRTbJsDPDjkbOT9ResaHGVIq/1HGxsX+C2OF2z1YuwJlN6l/MuN1uz8msAyeJdl/ZKjYbvKbmLf2c48mz+8Noq6Xkdi263+0YsEq/r5vU2ncL6rO8R0y9q1hxVJpKxPFIUQXyo2eFzJ2N+r2CRLW6csUQyE6i+bG7Q2RE7E/WXqGiNlljLLjWGrKqo00ZRxcYwxs5tDJwmP8XfuYf2vKZKzgvPnp475UdrRMZO0ZF1+waa7okfd4kMbhRTUnF6pdg/WdzfuPtItHbQRlLMbpeFlym3oRxVJpKxPFIUQXyo2eFzJ2N+r2DP4y4s5GrTv92ot8t1nuwkdrOResawuWVFlnLz0lFV6Rs8tJM25NDddJtglN2Zm56mZ9w0JamnVxPOkQR48orcSFooety7OwaIxKxwck1NQU+CbgTT8pFacV+REXXkzCLjcZxyuZTK/Nx9XX7XQ/4pf/sScNvF37mDFSVrlKeptUpuZOwzPDu1yNiNyIyEiGpK0l/Gk7Ew22jdItmd7eaW/dlpoNCZLk1VPJVo59k2C7An2Gdrm0W6bO7GWYyXfb8m2a7/AJsqsKZyBORqo3XSeiKWLlHMr9wsiYjbPXUhocF/3fS+/wDnMZ9emVGVR56ZRIx5RWusvhhfeI+YX3fiOX7I+1KTy1Nm+Ulc1m3SzieLnGZ6Cd6y2rW8NNqsJp01OU9HA66T5CJyycyKLXLR9RlKpcnhUoigTz8KUkZplhniXl2GzNaNtDUklRv2SdiYbXbpkzu2peoxiUeZJR1g4Ech0K/yEy88rITuyPPUz1YVlq2e1TjuS+8bdLW8Y0+Uqw8PEfdudmMy17hIh+zqhGhi5NNMbY4NXYjOPPXU+vuBP9V4QLMbd22zA677IN7TRvWNBUmkrE8UhRBfKjZ4XMnY36vYKm7PrE3Uv0rz8ykyafWJMCM8KaquwJmcWz2w72RnvXOeug68F1tlPSpZ0vDxL8CK58VjM4si0b16ivyn2XVuWxfJzebjtvHlDzbci1zGfR5kmJOfB+pyLJsGkF5ne5nHrDo2XWOcmsuHS3ePPn1Z/CBbgVCqpcO7acHeua20iPTrHoKj+8FI/rfkIef+ty+CHnk032Q4DTPviuP7hq0Nbx1UJ6qdLt2a3AhufDuIyizJndusZjd3Xv8A+qympv23/DZXdEj7vEhDUf3gpH9b8hC5d0SPu8SEPCLkKea6VuqU3ko9bbjIjy0PLtHbPs4Yd3mlSadFR4pCiDBm0tnhcor8SJ+rRu/uHpeC/wC76X3/AM5jz6dFgVBZQMS7abOXta20r+b19mo9BwX/AHfS+/8AnMcfhz5nb4l+VXVFvF1PmqsPEw23bmdzIte8KWi4up8pLiYmG+9azuZnp3iRd9o1CBDDyiaW+2QaM5EcGeupdXeNYdpzduN4mmTwi5enmhlbylT5KDS60yM89Cy7RrDJ6dwg/k4t78TEg/Bm9bjWCc20y4kgOKpNJWJ4pCiC+VGzwuZOxv1ewdgFJee+toKh55TN9kO2sX3S7CP3htpVMlYnhnp475UbtExk7G3X7AVJpKxPFIUQXyo2eFzJ2N+r2DE+toKh55TN9kO2sX3S7CP3hz5xv088/wB9+nGc+vnn+u3oQHFKpkrE8M9PHfKjdomMnY26/YOw6OYAAADiqTSVieKQogvlRs8LmTsb9XsHYAGdR1M6anOQsjddJ8vCxZOZnDplo2g+5aaSsphSFEF8qPWFzJ2ifq9g+KkmnRKEy1PBizUtzSXKG+4iLnHo2o60qdLn0+VNlRXQROxs3WYmf9aq/wDaOVNUzolClEojxZqW15zFDfcRnzS0bQaIzqwmnTU5T0cDrpPkInLJzIotctH1FaVTJWJ4Z6eO+VG7RMZOxt1+wJxxS88x2AAFJBJVEXGNPmpcTDxG3rXZjI9O4VgMs3NNl1dsn94eD/o+P79tsfc+grpa3jGnylWHh4j7tzsxmWvcJEP2dUI0MXJppjbHBq7EZx566n19wIfs6oRoYuTTTG2ODV2Izjz11Pr7hEvMt+5dnFk+9rAADo5gAAAAAAAAAAwaz+6k73fzkN4YNZ/dSd7v5yE5/ZqsPtR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AExQAAAAAAAAAAADOVJpydREtQwXzY2xpLkWMxNDvHzWzPLUaIDLNtl088h2Sfehi3qapbY4Myutc48+cW929wLtrkWRK93ZntqeR23M/JFr1Q/iK6pQElRxZluGpmNyzmbM3U7aEwrQrdqvlzZeCplNiybrrHds9Dcs8hz6b2rp1TvBCt2q+XNl4KmU2LJuusd2z0NyzyElJ5CoL0MrdTJsPCg1tuIzPPU8+0SLqarSWcVycTDfZ94i2Z2u5x792eug7T1MlZWKLPTx3yo8domMnaFuv2Bu+pqejrwX/AHfS+/8AnMawyaTyFQXoZW6mTYeFBrbcRmeep59o1heH2UZ/arJ4Ufu+q9z85BwX/d9L7/5zDhFy9PNDK3lKnyUGl1pkZ56Fl2h0HhB/Pxl3YeHB+Lv6mE37e1znDSKWmkwrCkKIMaVVNYXOGzDJ+rV+7vE86gJF1QUJUkOx7LbdE5zMS4nLIzyZj9rj7rk3ZUiFVKU4KmViYUOHde5kR56Exdo3fqlIp/mU0r2xM5956mJuMtsrZlZJY8yqqNRRp4pFeSbTKUNZDiQwNabnzC9ZDkjW49Qp6qTL2qpRYmPDdZdk0OZ7pbvZ2DbmTJ0KiSpVSL10d2yI7yKxiaPfLI3LPP2EMSrUVJTtgkzVGHiYmKosM3ZjLdf1tkIylnLpjcbw0Esuo0dRCkKfjyifZpFkMOPk8W9nba756jQ4/SSOTqEWyqYefJY47ezMiY8mPvHn6otq8inzUtWl3bS2HFdAVtpkZ5Q69Q0KxVpKhOVOWFsk2b5c85mCxlFDoW8+Wh5ONmWt6/VNw3rf6FQTTpXBdXPWQMunWY8Tlm0ZFDplo2gJatJplHhgQlt8pO+NMzlWXRbuRlm7np2DKVKZ0KiKfSI2QoGw4mLcvJj52Zub6uM+TK27Z0qRN9Z3rosTynWWR5ExEftEXPV4XMNzloKoZ0SiKfUafizUrbZFjFDfcTQaaNlp3iqnpJ0ShJBJqlkqC/YZmzkd7keJl1N/6u4bdLouw4WMo2jAfA3LMO57tDzd+vQdawmnTU5T0cDrpPkInLJzIotctH1HSfDveovxJ2jshpqSnX7JJw8Rrt4zdnbU/WY4qqjOhURSEKTa5spsaHEKXY5PDqWb56dg5barqO7T5eGmmcxbcRs2vJnnqRw/iOSqoyaMnikIUmLKStjQ4hw4VxvDqRu7npoLtknHEc5LbzzXXFSUXlKgpuUqefOwzLEt0yJyJiMiGeqUzliiJKojvmxs9LYidifypey78B1Qp1au9QkW4eI1yvCI9pZyLcPmW5l69RtpU0lGnhkJ4LJUDtC5mzm/X7Rkly+7zz+W2zH7/PP4Z/FvGfLVaT/u093keo96EyudiP1DWAcVSmSjTxT1EdkqBniYzZzbq9o6SSOdtvDPqP7wUj+t+QhrDylWr6TjBAqSRbRgYl0LHBziIizMvaHHVXq/7JT4OF5Tfgid9OcRdhjnPiYy11vw8rI9HJ6Wo93wEPH6SfydPi2pTFzJLHBd25mTFk59w82rSYs4463P2JSesyzExe6HKFib2uOi5QkgsUK0XGGO9qvFOVisxHuFo2RetnE34l+5s+HPvKXUlcynykNPnYKmU9kFpRY7mZnmZNDaT+0clUyTNURJqvIwFxtiLLzibJy3IctGLL2jrS5VXn0+VL2baqbE/I4kEF2Z9fOLez7htpeDkmFPDIXTdrlSnwYbTl2ObxaHm+WvYImOWUXlljjfPPwrzPk/surcjheTm87AfePKHnXZFrkC5JxdT4JKumYamY9qjHd2MjPdLLQyIe7SppKNPDITwWSoHaFzNnN+v2jE+tquF/8AMmRewrL5f3m5ir8PUZPi7qX6J7Ly123W/wBnbCv6uc+Ta9wSabfUE/F0ni9TIu2nexcJy3NTY3J9NHzHqx56FFtXCCqTJUzBUysLCnW3WPBnlobllmKuEmtRE+JbvdayFbtV8ubLwVMpsWTddY7tnoblnkJKTy9QXrpW8mU4eFHpdaRkeWpZ9oftP/6OpJf6mDd90MTwl3OJOC62ynpUs6Xh4l+BFc+KxmcWRaN69RW+ZtmuLp6EAAdHJk1Sm0jlV1Qk9l8d0fqIsiP2DPl8HJ01POKCbsEpRbiJrSmtaeW+/f3sNBd9o1CBDDyiaW+2QaM5EcGeupdXeNYc+mZXs6deWM7vM1iXUaenJXHP2ubK8nPshl7O5kR7v8Vzt6mFaWvTpqeFWoQ4CE3efjFE2bc0ifXIbYyap9mYtUk+rHlee0hhzN7Wd8izC43HmVsymXFnKTjJJW6hsON9W/ktP6xk+rEcNpl3iul/ZmFS53rwJvntYosie1nbM8xyo6aTNo50lZA82T5eU55PEcUOZdx5GJFVEpyhREiQp7JsDY06+I8FyeHdM958yy0E/N9r184b8v2fTzlZHK4yqyxJNNk0mzFlt5V4XLPWFjLq1G0PKoki1Auip0uqYBH5E9nhixMrovYz9Z5joqV1GpqIkh0t5UltpkbRDvuTw73UzPkNmWu85ZcN9rw0KX9p4VUnevAleZ1hizJrnZ8yyGsMn6S0j0v5cf6CvjJJxft2N9W/ntPtbRn1FY3HXdOUy32dVSmSjTxT1EdkqBniYzZzbq9okSppyhRCtXQWTYHwZLkeC5NFvFznyPPQEqacoUQrV0Fk2B8GS5HguTRbxc58jz0GVUlM6sqEyJPHhIVVzTmKLFtIj5psZMZN6xmV9a3HH0gqUzuEaiJEhjsQwNjTmI7nJ4d02Ms4TLIemHFKmko08MhPBZKgdoXM2c36/aM+qVLDxZMmdg4TY6i27Adjh3TLeu0y0Gz5Zu92X5rrHsVSpYeLJkzsHCbHUW3YDscO6Zb12mWgykaJXI4QU9VUJlylTiXw2kVtsDFmWR5MNBKmk09PCtXQbNKTvgyXOPZ7jaLeLnXOR56CSvS6jNo89Son4Eo7XR2QxNvEXPL7/wABzy33vnnn06Y67Tzzz66H7b/4b/zHhFDbEXeM9GmnIKxUSpkDypOE6Zy5R4f54tGcz9eg9MMRUpk0asRT1EfJL2eJj5KyFup3d/UwvKSatTjlbuRx4RbJUeD5rpXKYfko8yZ4yI8u7rHZLMncIE8MaiRgITd5d5RY+faTHCxl3jjOSK1e0TptMw8S3FT45HtLZFvfwW65ahwPW49PiS4duzNvXPdccR6dQnvlz6q7Ycej0IAA7ODJ4Ufu+q9z85DlITSVlYrUhRBfKjwHhcydoX6vYOvCj931XufnIKj+8FI/rfkIcsvtfl/l1x+z+f8AiuMzg9SoVMmAku7Fc5YkWeXtGVUuDkmGsJpCebhSlVzQ2nFZbCR9Z5uPUzulp/e8BCn+tcIFmNvbFZgdVl8G9pq/rDLDHiaMM8pu7Z9BSVGbR5EaeqYEo7ml7PDE28fWY5f+Lf8AvCGrwX/d9L7/AOcxrBjhvGc0yz1leIxFVYqKNPFPUUeyVAzxbTCbObdResZKrhHJqqeJEolbJKms8645lrG/NIid2bvGgur/ADIZUWzpp74S1r+az8mz67uftGLUqTUZqhNGoPFXK7nl7pNYRdZG2gjPK/8AG7dMMZ/ymkiWrTkCeGBCWBNN8aZlFiZ7uRlkznpqNBGipE+oU9LJmbVdiY8VscF2Tw5Hp3dg1V3BpJBZOSJMTDe5PiGWK7EW8Z5NmfrEsmm0io1BPxdJxE0u7ad6MmctzU31I9O8T0ZS6vnnqrrxs3PPPR6sZKf61wgWY29sVmB1WXwb2mr+sZX0L/xD5P8A1DjR6dUZVHNbTFbTZ2snDhzaIy50R+0x0uWW5uOUxx1dVt1T7MxapJ9WPK89pDDmb2s75FmNYeU/8W/94QkQ1pXQb0KtPiYbWwXkVjuZ5kRu7kH9yS8zUP7ds4u69gqUyUaeKeojslQM8TGbObdXtElNTToVClaogwpqq15LlFZaRlzi1fUeaXcJ9uslzUf1bPFk4vlNGzZyYyfLUbarhRTpSeKNPMx5pM0u2KF8+0yG/wBzG3e+zP7eUmtd3Vd9o1CBDDyiaW+2QaM5EcGeupdXeK6oi4xp81LiYeI29a7MZHp3DJpdYpFOp8pLt+JhvvYMZO5mejesehFY6ylTlvGxnS6tJhTzo1hbNNT248vOOy493MizfLQKOmnSk5z1kDLp3l4nLNjModMtG0GfVNk4wm39Gy4x17CwvXr/AC949CGPN59PPPxMuJx6+efgln9OS+/4DoqUyUaeKeojslQM8TGbObdXtHOf05L7/gI/23/w3/mPCKG2Iu8Vb7Jk33dUqacoUQrV0Fk2B8GS5HguTRbxc58jz0GiABJot24qlMlGninqI7JUDPExmzm3V7RJTU06FQpWqIMKaqteS5RWWkZc4tX1HKT9q1BOulbqZNdhR641xMeWRwsZdeo1hk5u23iaB57hFsi15M3d2byqjM9nuYy3f4rmbLQV1SpYeLJkzsHCbHUW3YDscO6Zb12mWgUum4eFOnScHCfAT3XYDuUW8R712uegnK9Xyzzzz6VjOn5r5559fP8A0TV8X4131n0di7W5ztpmNtLwop01PDGomYE03eXbFE2faRDbGTQ/quPS+dsVvK6X3vFp1NpqMmHRflbc+ufMz6PSZMKc4ID2arp/KTM47LjNsntN4f8Atxofa6H/ABS//Yk4beLv3MM+XSZKOsToJJ7JNm27DMzmM0PKZP6/4u3IaG0VdLyOxbdb/aMWCVf183qbTuGYzU9m5Xd9/v8AP8q0NSSVG/ZJ2JhtdumTO7al6jGeq4L06anigTy8CabNMuiibPsMx1+yOEP/ANRgf7cFt33PoGxK6dvU+ZiJpfMRWkTvryh56mcX4CrzOZtM+W8XTEl0muUpROgph3yo7XmbhXMXZEZszmO1L4Tq5+El2PalMT72KUF2p6MxZeA1eOtl/ayfYbvJ7+Lf280smy+8aCpNJWJ4pCiC+VGzwuZOxv1ewTMf+tVc/wDvGUqq1Omp4klXLAmm2JI3omzct6EvYeQ68S7L+yVGw3eU3MW/s5x5Nn945S6DORqJ0dMXbJKm2vLwSmMxdsR+s/vGSlQzqYnhmqEexTZbuvxSmWObeTLV3t73C2/8p559zZJ/xvnn3tVXOqqdNHIjSbXDCzqcSGXdm/N6m07hyrVSSVHg+t2SdiYdl26ZM8ZNqXqMcoFKlSmnTU9V4whlW3ydnKVc55bx/f3DlwiUY9PPjFFsqmHo3K33ZlfpkWTa9uQy5fLfP1Mcfmnn6PVjJ4l2X9kqNhu8puYt/ZzjybP7xySpJ01PDHSKpgITfDl7OUTZ55xZ6vqOvGiuRylQp2ypoefOxyjt7MiJzzYu8XbL3iJLO1dUtWkzVEKRQWAuN3kZxNk/OIm0zGiM6Wpp1cTzpEEePKK3EhaKHrcuzsHLCV0rk6em2pNFzJOIUGD25m5xOZmfqYbLfvjLJ91VrkW1WTJUzBUynwp1t1js+WhuWWYydisqFs6Zh1KZ5Bba+Kxb3Jluk0O7nrqNZDUklRv2SdiYbXbpkzu2peox1VJpKxPFIUQXyo2eFzJ2N+r2BZMuYTK48V5rhEtVpaedPVy8bF5qq4ob2Moj3C0bIvxG0qpMmaoiVpzwFxs0/OJsm5pm2mQylimcgrFOOpxvKk4rKWLlHh/kh0ZyL16jQ4l2X9kqNhu8puYt/ZzjybP7xE5t9V3iT0YkyZOp6iTAqkcXSt7ZJl5Tdny38i51z9ej5DtS/r3B+VS531fHfAm8/EtjOKLItGZszzHWvVGdFR58hck2SbNtwYcQpl7REcWhZNlr2jlxbsH1HBxsX+C63bWz1fk7H94R2vHZfec92hMmTqrR5NRRyLF0F2AV5Ha8VsWrEbkR6kNVKpkrE8M9PHfKjdomMnY26/YPH7bxDULpMvDxPLornsYt3lDd3e7L2Dbo6mTKUHIkxshndBhY82IzmevX+buF4Z88ozw44aqpNJWJ4pCiC+VGzwuZOxv1eweapKJWqqC+YrmYNSlYds60orHI3yLdN4WIerHnoUW1cIKpMlTMFTKwsKdbdY8GeWhuWWYrOcypwvFjPp6mSvo6ShwRtNnX4kbHybRHGWXW7duQ7TpqvjBRU0inZ6bPtuU4ZR80rS3T3uc5aDPpMyTKUUyNDIx1xYuNLvOF8jtzPLR9B6CgppKzgvIkKIL5UdzwuZO0Zn1ewcsN5ceecuuesefPOH3Nq0mbLNIoLAXHrIzibr5xE2mY+Kkmk1WsJpBwYspLdtMLnDbdCRw9ju3UOcamGbQlEirRuok27RC2jxPDzctG0Ec7jelU9Qum7ylTbix7hYNpsWWZROR9Wgu5cc9kTHnju40FTUYqxInqI3lL7niaHfshMurRu4bfBf8Ad9L7/wCcxiUlTJirFMRJ48WUlxWnMcN90JnzT0bQdkf1rg/T6XzdtxOV1ssju06301E4XXn3Lzm/Pv8A8NXg7y9PJdN3lKnysel1pmRZaFl2DWAZPCLl6eaGVvKVPkoNLrTIzz0LLtHb7OLh9rI4O8vTyXTd5Sp8rHpdaZkWWhZdg1gAbJqaZbu7AABrAcVSaSsTxSFEF8qNnhcydjfq9g7AA899bQVDzymb7IdtYvul2EfvDbSqZKxPDPTx3yo3aJjJ2Nuv2AqTSVieKQogvlRs8LmTsb9XsHn0qmdwcUQol0d6GN8GcxFaxPFuk5nnERZjn9i/R0+3Pq9MAAOjmAAAAwU32VMmrpu8mUtix6YNuRZZnE5n1aDeEMtNJWUwpCiC+VHrC5k7RP1ewZZvs2XXdcMmT9lVBOhlbyZTdhQaYNpOeeZxOZ9eg601TOiUKUSiPFmpbXnMUN9xGfNLRtB2qiLjGnzUuJh4jb1rsxkencMvM3FTi6qsBIhW7VfLmy8FTKbFk3XWO7Z6G5Z5CsbLtNmgAAaxk1z6rgVTnbFdyWl97Q69Ta6BXPquBVOdsV3JaX3tDr1NroNYYlNTSYk6mhqIMWUlteNzhvuM49C0b2jnlP1/d0xv6fs2wGdR1M6anOQsjddJ8vCxZOZnDplo2g0Rcu5tFmroAAGsAAAAAAAGDWf3Une7+chvDBrP7qTvd/OQnP7NVh9qN4AAUk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ee4RItlespJmCplc47br3aEtciYn6h6EBOWPVNKxy6btnJatJmqIUigsBcbvIzibJ+cRNpmJa9SZylPPjQm02dbjS8uWYytzM91s9NQmJpKZRJpMcGKhV3YcpzLBsK489YnPPXIVJVM5OohRLo75sb4M5iLGYni3S5rZFnqJ7zWS+13iyuD9WkrKwtjjLCmqrMOXnE9sJvm3qHph+fSUSRDUE8uqTP5tok2nyeW7nDq7keWg9glUzk6iFEujvmxvgzmIsZieLdLmtkWeon4eV1qt+LjN7jko+tcIEeDvbFfj9Vl8G7rq/qGgqTSVieKQogvlRs8LmTsb9XsGfTv3gq/wDR/IY61JTOhUJkSePCmqrmnMUVlpEfNPV9Bcs1bfPRFl3JPPVh8H4Ia7BOgqZY8Ke3CLm23O/NZ9C1HdKpnVCjwz6vHYhgfEiYj2h4mLm5w2mRaajiWGhL7NUbHBB02ZZiWv5PKLV3Mt3tzHajoZKOsHGqR7JNm9El4pzGaE78y9vX25DlN9nW67/k1aamnQqFK1RBhTVVryXKKy0jLnFq+oliTSarWF0hdBiykuHgwucNt0LxaM7sWo2x4lZX8CoVCZT4rtpw7JzNbaWeRln1kLzsxk2jCXK3TV4/4up+HUIsSpS+fJZnc8syK3mmRjxQrkoujzFczZ00+62dbfzdciz1Yh6WjpqcmTnXI4MCUfk4HiiwczgPP+J/ZkOHPxO7v8vw+Z6vPzEM6lKJMdTR3yo7ml4pFcxdsLszkK6SmpyxRTJBwXzY8XaYXiJ2Izh8OobVLlYFQlS1qbZbX2GTiX25HiZlr1HvduQ5cLE1OlJ5k+OBl05sOJ4s2OEj9Wgro1Ns693pVqlNRoyeKeoj4xlZPE0MrCzbqd3fuYSS6tJrKedGsLZkKe3Hl5x4tx7uZERkxkWmo81JqSuRs+FOt2a7C3SO27Xqz7xoTIp1TTyZ9ZqGBKO7Z4sEor82i5ujMWof3N9vPxP7eu/n4KpcydEonUuORZKgtw6beR3uVx8r1NztfUNul0XYcLGUbRgPgblmHc92h5u/XoPNTKtJRp5KZGWLNS3YCzOFrjeLcMvWZZ+0aqVTXKqohnp49kQzXaJoJlrE3Wxm5l+IrCzfvU5zLXtPPPd6BUpko08U9RHZKgZ4mM2c26vaMRdwsSSLNkh2q57szgt0bUs+v7gQ8E0ki/a4tqua3I4LdX0PPq+4Jy2kcHtolpJf1nduk3R73ZmbkWRmYu3LW7w5zHHepyl23hFUfrVPl4aaZzIbpZs2R5nnqRjql4KTkaiGenqVk2B2iwCNnJus/WOXHVXq/wCyU+DheU34InfTnEXYYfRhXUfrVQWYamZz4cIjZsizI20IhHfmbrp24tkSKFtIp1QRqqTLxMO/EhujJ3Jizi9pivbeEVR+tU+XhppnMhulmzZHmeepGKpNNSSOECfi6Tbs1207xnbdBuann16d49CNxwt3u6+5OWcmtTf3vN07g7gTlCeaqxU0VuLKw7cTUyzdyY88hsoaakp1+yScPEa7eM3Z21P1mPuT0tR7vgKB1mGM7OVzyvesngv+76X3/wA5jWGTwX/d9L7/AOcxrBh9mGf2q4qlMlGninqI7JUDPExmzm3V7RicD0WBT4lWJdtLbtrW2nEWvWHDBbgU+FLh3bS+9c1tpwnp1jbSppKNPDITwWSoHaFzNnN+v2ie+f3K7Yfe7DJ4O8vTyXTd5Sp8rHpdaZkWWhZdg0FSmSjTxT1EdkqBniYzZzbq9okoKacjo8iQogsmwXPC5GzxGfV7RV+1Ez7NS8LE0mbR5k+OB5slsOJzyeKEjFUuZJqqeckWSLJsFuPIvM7XN4d4md2I8hyqP7wUj+t+QhWuRbVZMlTMFTKfCnW3WOz5aG5ZZidc2q3xJUmKrpXKVBTtSaLnzsMoMHsyJziczIvUwrXLdlslypeMpmvhSbrb2Z89CYs8wQrdqvlzZeCplNiybrrHds9Dcs8hiJYZ0KiGfTqftaGU+xxYxS7HJo9czc317Mgt12JN923S0XF1PlJcTEw33rWdzM9O8VjilUyVieGenjvlRu0TGTsbdfsHYXNa4Rd75Bk9O4QfycW9+JiQfgzetxXVFvF1PmqsPEw23bmdzIte8Sfu9wf9IwPcuuj721E5XlWM4Z9SQyUyhMkJHtsqZds0jFOXgsRHFvfxPrnowrSqZNATwol0dkqB8GcxniubxbpPazkWeoql0mTEnnQLD2maotx5mcF9p7uRHk2Wg5J6lsu2SahOu2Ky9Ra19+ZbpFk2RCdau+yt9U13T1bpcWzftL+y/cV+u7ze3uFHB3kKeSGbuqU3lYNbbjMyz0PLsENOQq0M5QoSSMLm3ILyiu1IuUP2nF+AuXTUiqnwVOUpwcJ8JThnFY5lCe71vpmQTv1F7dMaCpTJRp4p6iOyVAzxMZs5t1e0ZUuiSV6ictqadps61pN58mxNzoTzdiP1AlUyVCeGuLo7JUD4MDGeC52RZlzny1LIFUycpTxR1eRsSGW2JLvKZjOeWcOcLG2mrjbZe5JZ2ZKqXOUp4klOnshnNsciwuWY3j3jzhY3PPXqGtLTVGmKJ0+CDjOaptxInhk2Wkxe13/AdUP2dT411U5NTMbaI9XYzKHKHLQy0HJVMnKU8UdXkbEhltiS7ymYznlnDnCxtpq4mTXPqq3fHokmVaTUE8mOplsiGbc0vOZtDH2wk8NpkXtccqWtSR4USaXiKZb7KiuMsJ3v5Q8jct7PTQhVtCudUMbYtoUyP7PilBstxNztI7iz9Qr4gST+UqEO1KYufOc4LuzIjYsmLuGayt3PPP8A3ktxk1fPP/OHVLTp0KiGeuV7XNlPgxYZS7HJotDzfLXsGiMniBJI5Snw7Kph5k5zjt7cjNjycu8cpkVRQKJJR1DbZsy7DTYMMvEYs9/qZ39bMOkvT3jnZ1dqUFTJR8F5E9RHZKgueJjNnjMur2jjFtcfCClzlfJ4mLanyPCaBj3i1fI/UJU8SuPhAsVcUYimXZu7SRYTwNrobl9w616t05ZR58hOovmx2tDZETtER9Zeoc9zp59P8OnTerj1/wAvTDzy7a6dwggnJPrG3PcnyheyAiLeP2mfUPQjE4WJpM2jzJ8cDzZLYcTnk8UJGOmfbfs5/D+1r3aqVTJWJ4Z6eO+VG7RMZOxt1+wdhk+U+1KTy2L5SVzcdt0s4ubbmemYrQ1JJUb9knYmG126ZM7tqXqMbMvSsuPrEnCj931XufnIKtyFQQLpu6mTYmLHrbcREWWp59gcKP3fVe5+cg4Ufu+q9z85CcvVePoundLT+94CGnfvBV/6P5DHWpqok6lLDJlY0+O/DlXW3MRPnoTFmPP0+XOio6SVHP2mUovw0FhQX2xGZ8p1NzvwDLLmMxx4rQQqFdOvpaRFtmyNdNxSlvc8RZH7TLXqEuz8e8jtu3W/2jCwtm6+blfczepgpNHSKqgvlq0GDhYdsnGOKxyN8yPN8jHqxOONynPZWWUxvHdIhRbLfMmzMZTNbFnW23s7ZaExZZDPly5yzhROjjntKQW4cuws74M8+71jVVKZKNPFPUR2SoGeJjNnNur2jK4JppMqjy58EDTZz4kTnm0UREKs5mKZeLk2x5mJTOR8KF0847EMGHtMTEbPA0Pr1PqHphk8F/3fS+/+cxuU3ZGY3Utda8pnI6PPnp47JsFrRMRs8RF1+0VpU0lGnhkJ4LJUDtC5mzm/X7R5+YmnSqxJpMcDUiddhynLNobjz53Oz1/AemDG7tplNSQGTwo/d9V7n5yGsMlD9o1CNdFyiaW2xx6M5GUeWupdfcNy5mvdmPF37HB3kKeSGbuqU3lYNbbjMyz0PLsGfR6JTl6c1sadpU7ycm+Lk2MyPefN2f1BXpkmUonxypGPKK3jCXecL5Fh5/8A9PePTCJJbq+i7bJuerJ4gSSOUp8OyqYeZOc47e3IzY8nLvHn6pwY4up81VtmJhtu4TO5kWr+se2GT07hB/Jxb34mJB+DN63DPDGzsYfEyl7sRVwXnJk8UCeXts2YzTLil4LH2Ge8/wCDBLU8J5qidIgjebJtxIWlZOTkPYjzNelyZqifBKn4Eo7eMJlhxNkWHl//AE94nLCY8xWOdy4rHWVeOYrw1M/jFHD1WYN7l6icmPwGwl4VzliiGQnpt82N2hxyJ2J+svUNyf05L7/gOipNJWJ4pCiC+VGzwuZOxv1ewVMMp2qbnje8Z/H6SRydQi2VTDz5LHHb2ZkTHkx94z6lW6csUJpBqL0Md20w2RE7ERw9T6l1BWKJTpScpCNOy6d5CG+LNjI4tTbR9RocS7L+yVGw3eU3MW/s5x5Nn94y9d4bOictBKpkrE8M9PHfKjdomMnY26/YM/bVdR3afLw00zmLbiNm15M89SOH8RiS6DOrKicrjXXyo7cOfgkWKxMe65MzN6xyk0/btnVJKH9W3rodr8p1FmZuTGR+0Zc8r6NmGM9W3R00maoOfJgdDJ6DE55ORlM9ev8AN3DbHlMXhFI5SoKdlTQ8+dhy47ezIszzYu8OPdl5bjjbrf7Ps2Ff1c5sm17huOcxnLMsLleK9WMnoPCD+fjLuw8OD8Xf1MJEPCFXUb9kpWJhtd9YImd21L1GOVYV1GFOSuOl7NNT+Tn7RDHZcZEe71voNucs3GTCy6rQq3IVBAum7qZNiYsettxERZann2DWHma9W6cso8+QnUXzY7WhsiJ2iI+svUNtDUklRv2SdiYbXbpkzu2peoxuOU6rJWZY3plsF1NSVGza5OJhvbvGTOz6H6iEmxK6dvU+ZiJpfMRWkTvryh56mcX4DWAVcZeUzKzhk8dbL+1k+w3eT38W/t5pZNl94cS7L+yVGw3eU3MW/s5x5Nn941hk8QJJHKU+HZVMPMnOcdvbkZseTl3jLL97ZlPu889zbVdO3ahLxE0vnrbiJ305Ms9TKH8RWhqSSo37JOxMNrt0yZ3bUvUYk2irpeR2Lbrf7RiwSr+vm9TadwfZHCH/AOowP9uC277n0GS3tP1bZO9/R1rKBMsTFGolXxSuYdxkzmT6ewYtUpauncH5svjHETS25HAIneMut31NxerTVVOmjmx1Da4YWeTgwy7s/wCbqbXuEteq0mbR56RQWAuO15GcTbxHziJtMxOetW3iqw6tyS7gqhp0SiKfXqfsk2a1kWNFMvYmPmaNl94rSpJ01PDHSKpgITfDl7OUTZ55xZ6vqNsZPECSRylPh2VTDzJznHb25GbHk5d4rosvkrOuWeWJF0W1WTK3SMFNKd5203WO3VDmbmxAhh2q+XRKvgppTNJ2a6x364szc3MV/a6H/FL/APYk4beLv3MJJK2kcIdnlq5f1netk3R7vbmTEeREYn1+vnrG+n0/P9KLlCuOxQrRcX4D2q8UpuE7Ee4Wr5F6ncENf58M2LaE0hsVa1nOduTZ9d3L2iviXZf2So2G7ym5i39nOPJs/vEi5Irn2SVdM4ywXtUY5SbnYz3S06i7gvVOfPPwJ03jzz8Vaj61wgR4O9sV+P1WXwbuur+oMJXSuTp6bak0XMk4hQYPbmbnE5mZ+ph59OrSJags4vqewporLOQObflnrmTG/wB41fpPgVDZagj2W3nxYt9uTlkRZ9X3jJlj3rbhl2jtWFMmp0cpCOPFmq/IQsZX2REcWujMeo4rqBstiqiQ4KmU7Qvde7FrEbExOJVC1JP4QI1VJl7UpivxIbjgu3GLOLIsn+4egQrdqvlzZeCplNiybrrHds9Dcs8hs1lbtl3hJpJtqSo/ZlQl4amZz01xmzbxbxZaER6jymxK6V9akzLVKby8NpHg3ZQ5m5ROR9Wg9XVKbiYs6TJxsVsdPdbjsxQ7xnu265ajPmS5KNPJq6OfioUt2AnsOFrjti3jz1MzzIZnjb3VhlJ29fPPI0KXX0lRwpd2GpmPyLGbM/WzaE4VH94KR/W/IQz6OhkrE506po2moNDxTzvM4v4fYXWYLIp1MrFOn1OoY8osVosEobN1v4dXchvVenlPTOrU+rKnqZyOj0WenjsmwY7RMRs8TdftGrQVM6n0eRPUR3oY7niYi2dojLqziuM+4Yij61wfR4O9sV+P1WXx7uur+oewVJpydREtQwXzY2xpLkWMxNDvHzWzPLURhLvc+i87Nav1ZHCKKXBNURJ5eJAVu3w3M+mHmf8A+3vGko+tcIEeDvbFfj9Vl8G7rq/qGFwd+qpJuNu7a2B132Gd2mjesW8C5kmJOoggkWTYLcSZeZ3ucTZdTCsbuz6pympfp/lJwslzkaiZHBPeUvbEl2FlYULZ9/qFfBGZJmqKhGnkYEo8Npd5xNlF1mOXDj+w/wBT/wDaFJptIqNQX4UnETS8PC3oyZyN+t9S6xPM+Jwri/C5erGSn+tcIFmNvbFZgdVl8G9pq/rDbVdO3ahLxE0vnrbiJ305Ms9TKH8R1oKacjo8iQogsmwXPC5GzxGfV7R23uyOOumWtEAAWgAAAAAAAcVSaSsTxSFEF8qNnhcydjfq9g7AA8ylUzuDiiFEujvQxvgzmIrWJ4t0nM84iLMemHFUmkrE8UhRBfKjZ4XMnY36vYPPpVM7g4ohRLo70Mb4M5iK1ieLdJzPOIizHP7HF7On2+Z3emAAHRzBOh6JB3+JigToeiQd/iYCasJp01OU9HA66T5CJyycyKLXLR9RWlUyVieGenjvlRu0TGTsbdfsHYZK77OqEC6Hk00x9sj1diIoMtdT6u8TeLtU5miqfZmLVJPqx5XntIYcze1nfIsxrAMml/ZmFS53rwJvntYosie1nbM8w7U7xrAACkgyV32dUIF0PJppj7ZHq7ERQZa6n1d41hJVEXGNPmpcTDxG3rXZjI9O4TlNzhWN1eUnQeEH8/GXdh4cH4u/qYaw88uW7VwfgrMqXgqZT4R3XWPGUJ+o3LtIehGY1uUAABaAAAAAAABg1n91J3u/nIbwwYv2pRP6/wCUTn2Vh9rbeAAFJ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cVSaSsTxSFEF8qNnhcydjfq9gz0P2jT40NU5RTLbaINGczOHOHLQi0GsM6pJp0ShMtTwYs1Lc0lyhvuIi5x6NqJynqrG+jz9elzqYnnwKJ+1Taja8ywoLMMy6i1d/VoNaYmkplEmkxwYqFXdhynMsGwrjz1ic89chJwmlyanR5dRTz3lSXYrD33iKHr0ZuwZypeR0KOQngZPOZpL9HaJ+cZPHcefqHG8Wu85kaNBUzqfR5E9RHehjueJiLZ2iMurOK4z7h1QrefUJUu9TUmwktzeTeE9/TTPNuwZ8xTJlUeTTI42QzrsNcx5tFcfJ667uvrHZPKV1XbKhs1yZTZ9VxCLGt3efkcLGT+vQJbxIWTm3zz/AA/tGo8moRT1S6HaZUy3BmucFzOUWRHloRZ9g/iipbLsc6oTrqkivvT2tffkW8RWk0LGOc/hPZSZUtIVimJ7j1wmiy1Jjcn9g+ZlJnQqJNRrh3yo7tqLIrGK2Dmnm+Whe0ZbP+JJe+aVVMqPCZRFGnkPKks0u+Hccu02d7Rq8E6TJhTy6jGd82N8MsysY4oT6839gpoC1OkoCMp8yy69t0z/AIz7Blpa3JR8GIZCdRYugdobDNnjfrJtDGzHp1nl6suVy3hj6Oy77aqEEmLeTKX2NRph2kRx7uRm5k2fcOtBUzqyokT1EfKoLniYuVvIy6mZm9bjKpsM5ZR1KJDT75sduNOxiJ2iM4d0/YZZDPXTdqsVTVOMpmviw4dtjMRZ6G5dgjr183nkX0b+XzyvVcKKkk4vVIcb6zublp9pHqzaDFS1aoqVEMCEmXTnxpm7yzFu5GTQsT6ajQQ8GseoRzlaTZU0LWp8S+7IyPeI3LNj7xoKk0mgJ4lqGCyVA2NJczxXNod43tZzPLUXZlleq8RMuGM6ZzXn6bwcnLFCmQom7NNT2vDaUb3EZ9R+obX0TScX4N31n0hj7X5rtpkOUyrSYqxJjoxbTNUXbRLzgvth3c4iybPQdZyKr1faJauZsKaK22TbBNftzJj1Ij7wxxx1qTZllnvdumfMlzqAokpoJ+ySpt2IssKZisTluZ2s7et3GUlqMlGnhNOksXQOynEM2c/5DJtDb8R6tLwXp0pPDAol480neZdFC+fYRjjwipqSB6pNk4mH5WVcZYrtCWb5NrkWYy4ZSbJ8TG3TFmS6jVU8lXU59iGC5p9kJ2ubc2FjNzIiHqktEpyNRDPTp7JsDtFfEbOTdZ+sZSqk1FMoiVpz21dMZp+7LwWJuaZtE5ZephnoZuy3w05TgppTbStw7r3ezkzzJjeHL2mNny3meef+l+afLfPPz9ntgGIl4RyYk8M9dK2SVNfBiuOZextFoWTZa9o2x3mUvZ57jZ3ZNO/eCr/0fyGNYZNO/eCr/wBH8hjWGY9vzbn3/L9k8npaj3fAUCeT0tR7vgKBSWTwX/d9L7/5zGsMmk8hUF6GVupk2HhQa23EZnnqefaNYTh9lWf2qxJkycs4USYIJDSkF2JMvLO+DLLu9Y2xicGZc6anmVFRPxZqtnKwiawzh6v0G2Mw7b92599ezJ4Ufu+q9z85DWGTVuXqCBDN3kynExYNLrSIyz1LPsGsNn2qy/ZjJp37wVf+j+QxrDJ4L/u+l9/85jQVKZKNPFPUR2SoGeJjNnNur2hj9nbcvtaZXCBNJXqESKOBps6/DnOfJsRGe71uzeoaCFbtV8ubLwVMpsWTddY7tnoblnkONHTTpSc56yBl07y8TlmxmUOmWjaDsupqSo2bXJxMN7d4yZ2fQ/UQyS/ahbPs1xVJpydREtQwXzY2xpLkWMxNDvHzWzPLUdkK3ar5c2XgqZTYsm66x3bPQ3LPIcUqmcnUQol0d82N8GcxFjMTxbpc1siz1HKuf+Rs37S3tl/C/Xd5vb3BvXMNb4rkqUyYqxFPUR4Mqls8THFfiQt1aN39wqSppyhRCtXQWTYHwZLkeC5NFvFznyPPQZVPmSagnSJI5GyIZt+HIvOZtDGZnvaw2mT+tx6YZjzy3L5eAeZryadWVE+Qng5VBa0Llyt5EfWzM3rcatYUzpScpCONl07yELFmxkcWuWj6jt9UpFP8ymle2JnPvPUxuUmXF7Mxtx5ndPJqSTDULsb6tu79p+zRn1EM5Fh7RWVczYVMVtp24uB/CemUVxN1ZOJjlzpNdhrCyXs8qHy8NxRYW7bDmWr5aFkNlKmnKFEK1dBZNgfBkuR4Lk0W8XOfI89BPOXF8+quMeZ59Hn1UycgrEVXXSMCabYKe8osTdti3i0ZyPMsxrJVMlQnhri6OyVA+DAxngudkWZc58tSyHFct4yslypeMmmvhSbrdrZnz1gtMnz1HKZTp1MrEmrLFePKK7Hm4ZQ2btsORHm7kWRCe147ecrvM57+cNVKmnKFEK1dBZNgfBkuR4Lk0W8XOfI89BlJVM6tqIZ6eOybA7RMR7G5N1tiXt7o0P23/wAN/wCY8IobYi7xrC9b+5z6tff555XFKmko08MhPBZKgdoXM2c36/aOwDOVVaTKURJE5Y64maRnC+T84ybTMXbJESW12XLdlslypeMpmvhSbrb2Z89CYs8wQotlvmTZmMpmtizrbb2dstCYssgQotlvmTZmMpmtizrbb2dstCYsshWMk3zW264jJUfVeECPB3dtvx+u+yDd10b1CuqIuMafNS4mHiNvWuzGR6dwk4RchTzXSt1Sm8lHrbcZEeWh5do1hknNjbeJY89S6PSKjT5SrYMPEfdxozZjMtX9Qr4rVyOTp9R2VNDzJOAUdvbmZuebn3hwd5Cnkhm7qlN5WDW24zMs9Dy7BrDMcZZG5ZWWvM0dXUUac6dBS8Wal8oe0QwtcZxF49o6rqkkjs2udxfUpD27pzcJ2fQrTeFvY4LpvFHCCBVNU2plr4sOG7WQERZ5nqfUK9tV1Hdp8vDTTOYtuI2bXkzz1I4fxEzt07Xe/VplRV9IqqFLVTYsHCxcWFjiscmLNs39Q0FSao1lPFIUQcXSsnheGbi5v1MzN3uMSuIseoSEsmZtVSiux4rbLsiOHI90t3s7AQ8GNqvlzVmCplNiycK6x3bN2NyzyEbyts1tWsZJZdFLimJEEqfDL2OCY9y67EdjMi5P4e9x6Dg7TeLqeWLJw1Mzyu87sZt1tofUPMzJKkuDEmaat5B3NJwyy3/5tdcx6bjRXI5SoU7ZU0PPnY5R29mRE55sXeKw1Nb9mZ7u9e5Tv3gq/wDR/IY1h56k1JJP4QL8KddtOHhbpldbAb9WXePQjphZZw5Zyy8sThNMnTU8unJ5GLNVux3kTWGUXX+o2xk9O4QfycW9+JiQfgzetxrDce9pl2kSVRbxdT5qrDxMNt25ncyLXvClouLqfKS4mJhvvWs7mZ6d4k4Ufu+q9z85DWD/AJM/4sSJNJqtYXSF0GLKS4eDC5w23QvFozuxaiqjqZ01OchZG66T5eFiyczOHTLRtBy4O8vTyXTd5Sp8rHpdaZkWWhZdgcIuQp5rpW6pTeSj1tuMiPLQ8u0TOJ1LvN6XWpKZ0KhMiTx4U1Vc05iistIj5p6voEyZJpSeSkRyL5sd2BIvMrmN4t43ZnM8xyof1rHqnN223ktbLHh16310Cl/aeFVJ3rwJXmdYYsya52fMsg3vn3/Zmtce37q6Wi4up8pLiYmG+9azuZnp3iRD9nVCNDFyaaY2xwauxGceeup9fcNYSVRFxjT5qXEw8Rt612YyPTuFWanHomXd59Rct2WyXKl4yma+FJutvZnz0JizzClouLqfKS4mJhvvWs7mZ6d4yaGt46qE9VOl27NbgQ3Ph3EZRZkzu3WNZct2WyXKl4yma+FJutvZnz0JizzGSy/M2yz5XFUpnKFESJDHZNgbGnMR4Lk8O6fOfMstBWlTSUaeGQngslQO0LmbOb9ftHKlouLqfKS4mJhvvWs7mZ6d4rGyetZb6RgUr6qul0vnbE/K6X3kcWnU2mo1Kot4up81Vh4mG27czuZFr3jP4QTtino6hbfs1/Ju11xFDr1ajr5P7Uq3I4Xk5XOwH3Tzh512R6ZCd6nSrW71K0KLZb5k2ZjKZrYs6229nbLQmLLISftv/hv/ADHhFDbEXeHFvGfLVaT/ALtPd5HqPehMrnYj9Q6qlM5QoiRIY7JsDY05iPBcnh3T5z5lloHp9D1+vnn7OX7b/wCG/wDMeEUNsRd41hxSppKNPDITwWSoHaFzNnN+v2jsLk90W77AAA1iRdTUlRs2uTiYb27xkzs+h+ohJ9GqR6J8yP8AUawCbjje8VMsp2rzNBSVGbR5EaeqYEo7ml7PDE28fWYkS0mdNTwylB7TNQu6DKBrzfyhH73Xow20/wBV4QLMbd22zA677IN7TRvWCf6rwgWY27ttmB132Qb2mjescumam/udeu7uvvZXFX/2z/n/AP3DFV07k5ynidMfkJOGSh/5syz1N8+31D1YC/7ft5+Sf7nvPPxeU41/+5v8h/7DV2irpeR2Lbrf7RiwSr+vm9Tadw1hk/RqkeifMj/UOnKdr5+p1Y3vPP0Nvq/9yf5qD9BIuqXB2o2bXOxMN7d2YTOz6F6iFfECSRylPh2VTDzJznHb25GbHk5d4bBV/wC+/wDKwfqMsy7Xnz8CXHvOPPxZJrU8BYFKX4kkvJocEyfrPlIs9Xi/AaKqoyYk8UivJNklTWshxDmXsbnzCybL7xzqMioykMySoPjOVNZ+bJw2Mj6tX/BhHxV/9s/5/wD9xPzTjz/P7q+W8+f4/Z1oNOnRUeRPQq9kmzbsaLDKZe0RlDqeTZ6do0ONFcjlKhTtlTQ8+djlHb2ZETnmxd481T4qdKTpJ8FQ2JdLvxIsGKY7mZF6tPEVTKpUZqiTIplW22bMueHZ4ZbMT/xF7fuGY5aissLa9WlUyVieGenjvlRu0TGTsbdfsBUmkrE8UhRBfKjZ4XMnY36vYPH/AFRVUP76UqPanstL7jcvD1jVQqOEUi/a0W1XNbysuC3V9Ner7hcz3xY534euZVfEuy/slRsN3lNzFv7OceTZ/eG2q6du1CXiJpfPW3ETvpyZZ6mUP4jkl4UU6anhjUTMCabvLtiibPtIh1+ktI9L+XH+gbx9Kaz9ZtyoqmSsrFVnp475UeC0TGTtCZdfsBVwXp01PFAnl4E02aZdFE2fYZjjRaakqPB9FtcnEw77d4yZ4zfQ/UQ7KqdUUaeIqQrslQNhpsOE2c89+I/WZ5+wZJvHmbbbrLi6ZMtDOhUTqdGj4zlI7cM8UpNl5XH7X9vUM/jhXP8ArU5fapTeQhwSO67KLMiYsu0bdNq0mUoU1FcWzSl1uCWcb2EcMWhezUi1GrMlyaqnkq0c+ybBdgT7DO1zaLdNndjLMTMdz5au5avzTz1Z6HhYkn37XDstrW5nHdq+hZdX3jtLUyUyidVoI8VCrtxJrGWDYVpZaxOeWmQkVIZMpRFNq6PHlE2IvxThfJi5OHuhy9oz6oi2KoTVVWmbVc2HDbZtGREecPNtcvawXLKTlkxxt4dViaSgUU5FU4HQycVpznyjk/NhzJjMi9Yrr0uopqPPgUT9tlTLXmWQy8Foi6i5z/gw8/Uk1RRp00hdBZKguwYXhNnMji09pajQnV/bqAoSq4vrO7bE3lN9zyImJiIvaI6pzLwvpvFnLESppyxRDITwXzY3aFyJ2J+v2D0CqrTpqeKkVcsCabYijKJs7i3YS9hZGIOD9LNdUYSnSb00D4u8zORtob6l1CpDK2q+p1tNjJprOpxLbGeHmw5m5sWgzGWT71ZWW/cu4VSZkM2XKSQtGufGJ+fY1uujZ6MPqZVpKxPJq8BNNQXYifPO87S3m9T6GMCRLSSFU2OVU7cJsKZs5niOWeXU3rF6hbxVUEcWHbs1/wBSufBuLzmdzvd6tBXV3qOntFfCj69tX8HFtnrxMRvuZvW4cB/7d/T/AP3Crg7N2VksSnGTTehxYdt7OceWpMfb3DO4ILJCTa8eZZfZbkZu13YLxlyzlnepysx+HZe0blc+tYFL5u23crrZY0WnW+mocW8WctSZP+8T3eW6i3ojO1nM/WCY9rr6s52/sdmB1WXwb3tf1jWHSTdtcrdSRIhW7VfLmy8FTKbFk3XWO7Z6G5Z5CsSLqakqNm1ycTDe3eMmdn0P1EJNtV07dqEvETS+etuInfTkyz1MofxG7s7s1L2awAApIAAAAAAA4qk0lYnikKIL5UbPC5k7G/V7B2AB5lKpncHFEKJdHehjfBnMRWsTxbpOZ5xEWY9MOKpNJWJ4pCiC+VGzwuZOxv1ewefpqmdRlClEojxUKW15zFDhXEZ80nM3M29Q5/Y49HT7fPq9MJ0PRIO/xMUCdD0SDv8AEx0c1AAADJpf2ZhUud68Cb57WKLIntZ2zPMVrkW1WTJUzBUynwp1t1js+WhuWWYLkW1WTJUzBUynwp1t1js+WhuWWYUtbxjT5SrDw8R9252YzLXuESf8au3/AJQpa3jGnylWHh4j7tzsxmWvcKxkzvsqoKF03eTKbcWPTBtJiyzOJzPq0GsNxvpWZT1gAAKSyU/1XhAsxt3bbMDrvsg3tNG9YUP6rj0vnbFbyul97xadTaahwi5CnmulbqlN5KPW24yI8tDy7QUfVeECPB3dtvx+u+yDd10b1Dn2vnr/ALde889P9NYAAdHIAAAAAAAYMX7Uon9f8o3hgxftSif1/wAonLt+SsO/5/s3gABSQAAAAAAAAAAAAAAAAAAAAAAAE8npaj3fAUCeT0tR7vgAoAAAAAAAAAAAAAAAAAAAAAAAAAAATyelqPd8BQJ5PS1Hu+ACgAAAAAAAAAAAAAAAAAAAAAAAAAABPO6Wn97wFAnndLT+94AKAAAAAAAAAAAAAAAAAAAAAAAAAAAE87paf3vAUCed0tP73gAoAAAAAAAAAAAAAAAAAAAAAAAAAAABPtqfznwmG2p/OfCYCgBPtqfznwmG2p/OfCYCgBPtqfznwmG2p/OfCYCgBPtqfznwmG2p/OfCYCgBPtqfznwmG2p/OfCYCgBPtqfznwmG2p/OfCYCgTzulp/e8A21P5z4THGarkGpkRFHlDc+R9gC4BPtqfznwmG2p/OfCYCgBPtqfznwmG2p/OfCYCgBPtqfznwmG2p/OfCYCgBPtqfznwmG2p/OfCYCgBPtqfznwmG2p/OfCYCgBPtqfznwmG2p/OfCYCgBPtqfznwmG2p/OfCYCgBPtqfznwmG2p/OfCYCgTruiR93iQban858JjisVyI00cMMbmbdR9oC4BPtqfznwmG2p/OfCYCgBPtqfznwmG2p/OfCYCgBPtqfznwmG2p/OfCYCgBPtqfznwmG2p/OfCYCgBPtqfznwmG2p/OfCYCgBPtqfznwmG2p/OfCYCgBPtqfznwmG2p/OfCYCgBPtqfznwmG2p/OfCYCgBPtqfznwmG2p/OfCYAh6JB3+JigQo1ciBNBDFGxk/UfaO22p/OfCYCgBPtqfznwmG2p/OfCYCgBPtqfznwmG2p/OfCYCgBPtqfznwmG2p/OfCYCgBPtqfznwmG2p/OfCYCgBPtqfznwmG2p/OfCYCgBPtqfznwmM6s1ck6ciTRPHH/E2jGXaQDMrEctEnnU2RFcnjttlM2CxlEeZ5xOZvrkMU5Z2+vsH3CVx3GbmY+xkkjbbX2pXRKUkU6ObhqZbOdr4zm3shYvvHVDLU1qoR7IWypoWu0jw8jbVjNzI/vHxK5ojqauajnJooDeWd18GW9kTZ9Wo4Zf0+GWW7Ef2/g87wlvvqNuNVRJqE4IVeAoP/zMOOJs+zTQcqpNjTScOOlbJMmcyZtGIzGT5f8AeozUlSkqbIXtmxPuZn+LCs9BWPwPh73ljPyRl8D4OtY4T8ojnTJqubFOnRXRxM5sRP1dQknQaMTRFrnqLB8zICjL1j9D8X+nw+Jh0WPmfC+Pn8PPrlaiqZOqSeKm0GQ6GS153lvudxc/MmMj6xy/8Opaf6cph/3kq/P7iYvAcKesRzYoJFXhxJEt8OJzLDdzPm5m5sPRJa3Q0aeGQnUWSoHaGyM2c36y9Y+B8X4P9vOzKzz6Pu/C+L/cw3jL59UiVTXFiiFEcezTU77TOaCN7ieHd7myFaXgvTpSeGBRLx5pO8y6KF8+wjEkyt06VWJM9KoaVOu2uKyLNoWg1Lw7xofSWkel/Lj/AEEzo/5Xasuv/jNM+oJp0pOrpMmBpU6zYZTlmxlFMz/HeP2D0CVTJWJ4Z6eO+VG7RMZOxt1+wYlUrFIqNPmpdvw8Rt7BjNmMj0b1CXg7X0iWnklVxYOFzYmOK9zMzyIsmyCZYzLW+GXHLLHeuXqwGT9JaR6X8uP9A+ktI9L+XH+g6dePu59GXsUP6rj0vnbFbyul97xadTaaitdTUlRs2uTiYb27xkzs+h+ohiTK3TpVYkz0qhpU67a4rIs2haDUvDvGh9JaR6X8uP8AQRMsdatXcct7kZ6qk1FMoiVpz21dMZp+7LwWJuaZtE5Zephnodrgvk8HuUw2xlGRYrucO7Ho28WWo9B9JaR6X8uP9BIuqXB2o2bXOxMN7d2YTOz6F6iE2Y+lXLl2scuD9WkrKwtjjLCmqrMOXnE9sJvm3qHph+fTlqTjBRMVy+NL7bZ1xydCzyLuLuHan1udTE6QoFGPKK/ETWFDZmbb7Zu7/gMw+LJxW5/Ct5nnn1ezk9LUe74CgeeQ8JUEZzJymPAjjbcaKJmctSIV/SWkel/Lj/QduvH3cejL2Kd+8FX/AKP5DHLhYpkyqPMkRxtNnNhwsebRQmYkR1unSqxUZ8ahpU7Cw4rIs2hY+oclFfST+ECOZdamTX8sxnddB2M5Z5Dlcp0635t0mF6t67fw9KlTSUaeGQngslQO0LmbOb9ftHYZP0lpHpfy4/0D6S0j0v5cf6Dr1Y+7n0Zex07hB/Jxb34mJB+DN63DhR+76r3PzkM9HW6dKrFRnxqGlTsLDisizaFj6gWVunTaxTp8Ch5UnFxIrIsnhYuoc+rHpvPdfTl1Tjs9MMnp3CD+Ti3vxMSD8Gb1uJKpwlScXzeL1f1nKzkz7SfUm0cdktboaNPDITqLJUDtDZGbOb9ZesVcsbdbTMMpN6bYDJ+ktI9L+XH+gfSWkel/Lj/QV14+6ejL2aCpNJWJ4pCiC+VGzwuZOxv1ewePkzeN+ECdKrU7cmhutiw8J9xzyJj1IvuGhWOFEmFOUFMmXzY9ZlplYxl1RFm+Y68ZcHeL9hxvq38lsztfVn1HLK45Xu64zLGdm2qTSVieKQogvlRs8LmTsb9XsGfxlxZyNWnf7tRb5brPdhI7Wci9YkQ8JUkF8lWrxMNrVGGZYruZ7pFk2ResS1SvpFeLLuxE0tuRYy2l262eC08/WKueOty8pmGW9WcNCXMnI1E5THIdcvtw0d5ZWEx7+mhv1dg6+T+1KtyOF5OVzsB9084eddkemQ8+hqSSg37JO4wx2u3TlWM7akbu5/cNBLW6coUQrVyiybA+DJsiPBcmi3iLefI89BMznuq4XvpoIU8xRUJixbKw50tsOVc+E5GR5llE5Meegyp25UFFIlcoml24SHTFcrj5TUmPezPPQdVXCFMamOBKqwoZzOowzPDYv5TLN9PUOU5bwdS09RLSS8bFtuk3TIb2PLM9GzMMrj6UxmXrG1LlyaUnnK1k++bHbjz7DK5jaHdJ2ZyLIZSVNO4RqIVq6CxDA+DJcjucmi3iYyzhI8xlJVNOqCiGfV47JsD4kTRHtDkxc3m2sWmo9L9JaR6X8uP9AmWOXe8Fxyx7Tlnqk07g4oiWoYL0MbY0lyK1iaHeNzPOIzyG2hW7VfLmy8FTKbFk3XWO7Z6G5Z5CT6S0j0v5cf6DzUxTTpqeTTI43lSbsNc0WTncfJ/Dr6w6pjeKdNynzTl6pUpnKFESJDHZNgbGnMR4Lk8O6fOfMstBWlTSUaeGQngslQO0LmbOb9ftHn6PW6cgTmijUPKk+TnWRco5mZ7rZM7esaH0lpHpfy4/0F45Y97UZYZdpGsAyfpLSPS/lx/oH0lpHpfy4/0FdePunoy9mgqTSVieKQogvlRs8LmTsb9XsElBUzllHkT1Ed82O54mInaIy6vYOX0lpHpfy4/0GUnr6SnbZLTRYiaXZssljJ35+Zk+pvn3CbnjLva5hlZrTVp37wVf+j+Qw462r9kp9ut8pv4VnZzizfP7h5/jJIqqGMpnWplvSk9pnZYTQbxE5ueeXeNVdwsSSLNkh2q57szgt0bUs+v7hEzmu6rhd9nKvU6dDR589cr2ubKtwYsMpdjxEUWh5vlr2DQxVdV5SnqdlTQ8ydhlHjduRscLGRl63GelXUOUohVqFmOuJ3n4UcL5NzSy0yHLg7X0iWnklVxYOFzYmOK9zMzyIsmyCXHffuWZa7dmhPTSUdYoshPBZKgx2hczZ4X6/aNBci2qyZKmYKmU+FOtusdny0NyyzGIsrdOm1inT4FDypOLiRWRZPCxdQ0PpLSPS/lx/oKlx5m03HPi6YUGIt4VTEy5PhQKGxZF93Ngct4vYR5D2Y8IqXSZvCiJWnWYEo2afhHE243NP7h6BLwop01PDGomYE03eXbFE2faRCfh5Sb3VfEwt1qEhNJWVitSFEF8qPAeFzJ2hfq9g6/RqkeifMj/AFGejrdOlVioz41DSp2FhxWRZtCx9QV6t05ZR58hOovmx2tDZETtER9ZeobvDW7r1NZ7km/Qo6SorE51GCqYU1V5Qtnhie0zhLw7BobfV/7k/wA1B+g5Ja3Q0aeGQnUWSoHaGyM2c36y9Y6/SWkel/Lj/QbOmT7TL1W/ZZ6yrSYaxTo1hbNNT4uPLzjsuh3cyLN8tBqqqtJlUeKopyx5RMxZwvvW9Zf6DKl1unTaxOnqlDypNuyRWRZPC0ehePcJKwpoa9QRwRtNneUUtHybETbnW7N6tRPXqWyt6N2Sx6alouLqfKS4mJhvvWs7mZ6d4kXfaNQgQw8omlvtkGjORHBnrqXV3jEVLqcgTxR0FZgTTa+XhRRYmeWcejOftBLW5NGTwyE6jjGVm0NhysLN+sjd37mDrx7eh0Zfa9VdemSZSifHKkY8oreMJd5wvkWHn/8A0949MPKUOvpIMeZUIsNTMtvnMZ4rO2RExMTF6x1S1unU9RDITqL0MbtDZEWzsT9ZPFcZ9w3HPHvvuzLDLtrs9MM6sKZ0pOUhHGy6d5CFizYyOLXLR9Ry+ktI9L+XH+gz0tbpyhRCtXKLJsD4MmyI8FyaLeIt58jz0FZZ49pU44Zd7HVdsnBuyck5PEe5PmeOzEW8b2tcZ+sayFFst8ybMxlM1sWdbbeztloTFlkMSj1unSk5z1ihl07y8VkWbGZQ6E2jaBTa3TkahTIJRYhgt2aGyI2cjOLqfU+sTMsd7VljlZryvTAMn6S0j0v5cf6DPrHCiTCnKCmTL5sesy0ysYy6oizfMXfiYyb2ifDyt1p0qCtOvjlTlO7SiffzPG0LQt6Foi7xz4Mpp0KiZIXQNNQNgwuW5eRnFpq+WriWn1KnS56WdMnYMuVfhp7YosByMj3m3rtfUKqxW6dNTlPRqHXSfIRWRZOZFFqTaPqOe59q3zzs66v2ZPPO7VVKZyhREiQx2TYGxpzEeC5PDunznzLLQVpU0lGnhkJ4LJUDtC5mzm/X7RlJa3Q0aeGQnUWSoHaGyM2c36y9Y6/SWkel/Lj/AEFzLHva53HLtI1gGT9JaR6X8uP9A+ktI9L+XH+grrx909GXs1gGT9JaR6X8uP8AQPpLSPS/lx/oHXj7nRl7NYBk/SWkel/Lj/QPpLSPS/lx/oHXj7nRl7FW5CoIF03dTJsTFj1tuIiLLU8+wK59VwKpztiu5LS+9odeptdBJVKxSKjT5qXb8PEbewYzZjI9G9Q5Kq3TqrR4pChRsk2azw2RTLWifqIndvxHO5TnVdJjeNx6YBiJeFFOmp4Y1EzAmm7y7Yomz7SIdfpLSPS/lx/oOnXj7o6MvZrAMn6S0j0v5cf6B9JaR6X8uP8AQOvH3Z0ZezWAZP0lpHpfy4/0D6S0j0v5cf6B14+50Zey5d0SPu8SFAw1fCGlTE0cECp4jZiw4u32Dt9JaR6X8uP9A68fc6MvY4L/ALvpff8AzmNBUmkrE8UhRBfKjZ4XMnY36vYPP0Gt05HR5EhQosmwXPDZEbPEZ9ResaH0lpHpfy4/0E45Y9Mlq8scuq2Q+jVI9E+ZH+o5S6DORqJ0dMXbJKm2vLwSmMxdsR+s/vHX6S0j0v5cf6B9JaR6X8uP9Bn/ANf0P/s+rEVRVGJPFIr1Q2SVNayHBhmXsbnzNGy+8EsuuSk8MFIn46Enw5lkEL555RZ6vqNv6S0j0v5cf6DErymhrE8+enjvXR2tE0ZOxkXXloQjKScy/q6Y23i4/pwlp8NOlJ0h1OntKnXspxos2M/4Ie4vxGh/4S/7xQ+kuw/2vjS//wCXg4bd2bv3MONeU0NYnnz08d66O1omjJ2Mi68tCE8Scabzbzt24Owq1VPKWkq+Dhc6TsxRWOZtmer5mFU4MK5+Kq2zalMTbuEUF2hauxZeAkXVpJPskq0/GWC9qi85NzsZ7pFl1F3Cv/wl/wB4o35bNf5Pml3/AIVIVHCKRftaLarmt5WXBbq+mvV9wz5amSgUTpEEfEk2G3EhY1OJk5exn739Q7cYJJHJ0+ubKmh5knZDjt7czJzzc+8OPdl5bjjbrf7Ps2Ff1c5sm17hu57/ALf+skvt+/8A45JatTjTwo1BMhnO8je+rsb84ieO48/UMKTJbM9RdEskRSIpaJLssua2LDiHHex5Zno2enaPiGG0heGG9Wozz1uRymyt3tId001TLiiVTJe0pZLYhXFA75F69fABKohsIyI8otSD4nwsc+85cLjhl9vGWfWNBKvRzaZMlKIsBXC1k5jiv3s90iYmLITbdAlqHlNuTQ/+nCvy+8mPwHdVUVyqnxbYu5CJriwYe3LQn1YEk5Mmp8ChHL+twvaquPtY9w8tHL8Rwn9NLZJjPyiv7P8ASyW3CflP4dVyuCSsJRR1jwdcOF5PIi1i1fP2COfMmK58c+abxxM5t2Ew5SoC0LQh1H6H+k/pMfgY9ua+P8b4uNvT8Oax87tShVnYzJKoPkf4T/l1PqLPMx64jcnIfncyAoy9Y1+DVXjgmEknG8v+E/5dT6izHL+q/p9fPi9P9N8ffy5PXAJ9tT+c+Ew21P5z4THz3uQ7Erp29T5mIml8xFaRO+vKHnqZxfgK0NSSVG/ZJ2JhtdumTO7al6jH3tqfznwmJF2zqrJkpRgqZT4U6w4rHZ8tDcssxOrOyty92mAxZVZlonk1Ke7cxRZ5XrPdhLdZyL1jS21P5z4TGyysssUAJ9tT+c+Ew21P5z4TGsUAJ9tT+c+Ew21P5z4TAUCRci2qyZKmYKmU+FOtusdny0NyyzH3tqfznwmG2p/OfCYyzbZdMZCt4tvlzZeCmlNiybrtkd2z1juM3y0Gyh6JB3+JiRds6qyZKUYKmU+FOsOKx2fLQ3LLMZdHqcKOfJQxG0Md3I+jsRnzm37nf1CJem6vnnn0uzqm55559fTgJ9tT+c+Ew21P5z4THRzUDJqn2Zi1ST6seV57SGHM3tZ3yLMXban858JhtqfznwmMs3Gy6r6VJpKxPFIUQXyo2eFzJ2N+r2CSjqZ01OchZG66T5eFiyczOHTLRtBJT1UlAtnIzjw0htskDGfUZx566n19w6VKZBEoTLU54s1Lc0nm33ERc49G1E79Va9GwAjk1NHPlQzZU66CLQ7TL/QdNtT+c+ExaFA88nRY9PWUDEt2azl7XuuO/m9XZqNnbU/nPhMZapVJR1OWslR2SJr7ZGxm7QtBlrqfV3iMp6rwvo0aWt4xp8pVh4eI+7c7MZlr3CsYdKVSUy1ajgjtSSLMGBjO1yM4s9de0am2p/OfCY3G7nLMpq8KAE+2p/OfCYban858JikqAE+2p/OfCYban858JgKBgxftSif1/wAo1ttT+c+Exixz5cNUo5nFzMa7I8nhE5dvyVh3/P8AZ6IBPtqfznwmG2p/OfCYpKgBPtqfznwmG2p/OfCYCgBPtqfznwmG2p/OfCYCgBPtqfznwmG2p/OfCYCgBPtqfznwmG2p/OfCYCgBPtqfznwmG2p/OfCYCgBPtqfznwmG2p/OfCYCgBPtqfznwmG2p/OfCYCgTyelqPd8A21P5z4THGUrkEpnxHHlFa2R9gC4BPtqfznwmG2p/OfCYCgBPtqfznwmG2p/OfCYCgBPtqfznwmG2p/OfCYCgBPtqfznwmG2p/OfCYCgBPtqfznwmG2p/OfCYCgBPtqfznwmG2p/OfCYCgBPtqfznwmG2p/OfCYCgBPtqfznwmG2p/OfCYCgTyelqPd8A21P5z4THGUrkEpnxHHlFa2R9gC4BPtqfznwmG2p/OfCYCgBPtqfznwmG2p/OfCYCgBPtqfznwmG2p/OfCYCgBPtqfznwmG2p/OfCYCgBPtqfznwmG2p/OfCYCgBPtqfznwmG2p/OfCYCgBPtqfznwmG2p/OfCYCgBPtqfznwmG2p/OfCYCgTzulp/e8A21P5z4THGarkGpkRFHlDc+R9gC4BPtqfznwmG2p/OfCYCgBPtqfznwmG2p/OfCYCgBPtqfznwmG2p/OfCYCgBPtqfznwmG2p/OfCYCgBPtqfznwmG2p/OfCYCgBPtqfznwmG2p/OfCYCgBPtqfznwmG2p/OfCYCgBPtqfznwmG2p/OfCYCgTzulp/e8A21P5z4THGarkGpkRFHlDc+R9gC4BPtqfznwmG2p/OfCYCgBPtqfznwmG2p/OfCYCgBPtqfznwmG2p/OfCYCgBPtqfznwmG2p/OfCYCgBPtqfznwmG2p/OfCYCgBPtqfznwmG2p/OfCYCgBPtqfznwmG2p/OfCYCgBPtqfznwmG2p/OfCYCgAAAAAAAAAAAAAAAAAAAATzulp/e8BQJ53S0/veACgAAAAAAAAAAAAAAAAAAAAAAAAAABOu6JH3eJCgTruiR93iQCgAAAAAAAAAAAAAAAAAAAAAAAAAAAAAE6HokHf4mKBOh6JB3+JigAAAAAAfE2bBJlnMmG0JamwD7AZUXCOkwRHDErYy/+XH+g/n0lpHpfy4/0AawDJ+ktI9L+XH+gfSWkel/Lj/QBpTp0EiUcybFbBDqbOJeNkPn/AIIv0E/0lpHpfy4/0D6S0j0v5cf6CMpnv5bPy/255T4lvy2T8N/5ijjZD5/4Iv0HNQvpqmScqbNugPUrYiHP6S0j0v5cf6B9JaR6X8uP9BOvi+8/L/aen43/AGn5X+XlVcuFLPMpUzEl9UTM+Q+b4bbnyHp1NdoiqTFKnKboItSw4y9fYPKnAg2yzbfq/nMKLs7NdR0x3rl0x6tfN3fctVLglkcZs4oqtEUFDLVK4LE8h74XI7nYi0NyzYb6au0RLJhlSVNsEOhYcZ9b9gz/AKQI6VydPi2pNFzJLHBg9uZkZxOZmfqYZbY6SSseSpSyJZS5Z2wFoWZimVGSiTNmyt6CU156M+g0jqXB5ekkEsm4hy7rd2YTOeeheohi1BQigXQLJyrjMonxYcOKToRFDmX+nYJtyl3eYqTDKanFfEEZRkOUURzoylwdYljUQQkcU2Y0R6E2o001RRcXxoZ8GzQTmxFLxRsxuW6Rd3e4+r8X+tn9veHe+cvl4f0WXXZb+PndTxUiTcsajbbf7PZFLv6uc+Ta9w0EqWgTU8MahJgTTd5eJMibPtIVIuFtLUp4Y5s7Bm/xS7Yorc8s2zFH0lpHpfy4/wBB8e4fEyvVbLv6f7eyf38Z0zKcfS//ANzNVSE81PEkT1XAQmzSNnOJs35x565jtTONV6e86vhzS58vZoDtzNs+vQTY3B2RylPVbKph5k7DmR29uR5Hk5d4jkcIoabUlURxbeaixprYT2l2N627hMxzl3l2+m/5/wAOuP8AdvfKX8NX969Dt9X/ALk/zUH6DKXVRXTKhAqm07Z8d8WHHKPGtIiLNjtZ+rUaMPCyiRxFDCtcz/8AlR/oI69XKcso8+QnUXzY7WhsiJ2iI+svUOuWN1uV0xym9WND6S0j0v5cf6B9JaR6X8uP9BmUbhBS0SckUSq6VL8lOw4ixXMzPdbJnbPUakPCOkxxFDCrcz/+XH+g2dVib0y+fwvVJpKxPFIUQXyo2eFzJ2N+r2CSjqZ01OchZG66T5eFiyczOHTLRtBPK4P0adLKZLSvCeh4kf6iKpUSnI1CaeaexDBdtMV8Rs5EUPW+p9Qy9U502TG8bemAZOwVf++/8rB+obBV/wC+/wDKwfqK6r7J6Z7/ALlO/eCr/wBH8hjQVJpKxPFIUQXyo2eFzJ2N+r2Dz9NV1GaoU1FPS8WUrtYtohJrCOHr/QaG31f+5P8ANQfoJxyml5Y3f+2eqoMJqYzky8eQnbDR3WvcWe+765/gOUmpVeRUE6ebO2pTFdipLYILcnLfZjyzy7GF8vhDSoVM6M1W7Fax4cWeXsH9VVuhrE8UhQovlRs8NkZOxv1F6hNmPfGqly7ZTaTg/VpKysLY4ywpqqzDl5xPbCb5t6hXwZlzpqeZUVE/Fmq2crCJrDOHq/QeZrSJIlqC2XKmYOFZhSbTivcifPqbXMVyakroOzp5s7Ew7sVJaRWPmW+xu7vl7BGOer83ovLDc+X1e2AYiXhRTpqeGNRMwJpu8u2KJs+0iGhVFvF1PmqsPEw23bmdzIte8d5lLNyvPcMpdWJOC/7vpff/ADmFO/eCr/0fyGK6Wi4up8pLiYmG+9azuZnp3jz9F+0aeiQw8oml37ZBozmZwZ66l1d4jt0xffqrVpf2nhVSd68CV5nWGLMmudnzLIawAOkmo527oJFy3ZbJcqXjKZr4Um629mfPQmLPMdVSmSjTxT1EdkqBniYzZzbq9oxJO1yNnkzeQqVQuxVGUVuHmW7zT3csmGZZa4VjjvkoaLHqE+pzpm1XW4Cm2y7I4Yt0tOzMuoehHFKmko08MhPBZKgdoXM2c36/aJKxVpNKTlHGV82PycvMrmMnzY2Zxkkwx5Lbnlw5cIuXp5oZW8pU+Sg0utMjPPQsu0SIZXEV6WUmxlM1sKLEt2lnM8sygtI+vUEO106+cr+sVJc1qfKF7HI94t3mmR9Q0JdJkxJ50Cw9pmqLceZnBfae7kR5NloJ11Xfr555zW+ma9PPPOOyFFst8ybMxlM1sWdbbeztloTFlkPPrlquZUIJlEl27a7TriPHsIuqLm25l6xIuqSuCza53GFNnvbulKxWZ9CuJom9rDVQp1au9QkW4eI1yvCI9pZyLcPmW5l69RNy6uJ5559amPT81888+nKjxRHIiQ0pRiQlz1djYeZmW5Fq+ZerUdUNNSK79kk4dNmNdvGe0s7andBbE/tHJVSUytTHTUsm2GQzzbzPAcrtDPeu01yG2hW7VfLmy8FTKbFk3XWO7Z6G5Z5CpN3V88/Vlupueefo41hNOmpyno4HXSfIROWTmRRa5aPqK0qmSsTwz08d8qN2iYydjbr9g7DzKqZJUqIlZyGpE5tpn3nyzE0O7zoWiyy19grK9N2jGdU00P23/wAN/wCY8IobYi7xXxak4v2HB+rfyXH2vq76isBsxnqy5X0ZyVTOTqIUS6O+bG+DOYixmJ4t0ua2RZ6jlsSunb1PmYiaXzEVpE768oeepnF+ArXItqsmSpmCplPhTrbrHZ8tDcssxxl1aTCnnRrC2aantx5ecdlx7uZFm+Wgz72/WK0qmSsTwz08d8qN2iYydjbr9g5Lqkkp1m1zsPEe3dM3Zn0L1kMnC4xqG209Nh4nMqOI7MTHyZ+w4fxHajwyUCg5EdP2Cao8nDjHNxLSMz9jP3uM6q3pjrhK6rydQTbKmh58nEKPG7MyY4WMiP1uJFGycHqgjwfq6affj6x3Wlu6uZZn1CvjLjPkaTO/3ii3yPWW7ERXOxl6hJVEXF1Pm1PExKlLb6zazuZQ83m8020GXtufmqd9X8nKpQzlihNPq9P2ZCnuxIsYo3uIiLm56kWg9AlTSUaeGQngslQO0LmbOb9ftGfwo/d9V7n5yGsKxmsqjK7xgMSZLnI+FEmOCe8pfdiS7Cysgyz7/UNsYnCxNJm0eZPjgebJbDic8nihIwz7b9jDvr3daj+8FI/rfkIawxIVMmq1hDPQx4spLiY0THDbdC0OrO7HoNsbjzumXGo8p/8AH/8A35oegXItqsmSpmCplPhTrbrHZ8tDcssx5moRxQqVVaSnuxWbNO7cigi3T+7Mh7ERhO8Vne1jzyFbh8II5c2XapWtiybnwLIDbPSK4s8tB2mTJyzhRJggkNKQXYky8s74Msu71hWk0lZWKVIUQXyo8Z4XMnaEj6vYJODKmdEomT10bzV7YMTFv2EZRaaNlqwz16b7+fqr06p7efo9MAAOzgyaTy9QXrpW8mU4eFHpdaRkeWpZ9odO4QfycW9+JiQfgzetw4L/ALvpff8AzmM9KpnKFEM9PHs82rO0TFHg4RN185+5vWOW+J55y665vnnDQQ/aNQjXRcomltscejORlHlrqXX3Ah+0ahGui5RNLbY49GcjKPLXUuvuHJUmkqE8VDQwWSoGxo3M8FzvhyPnPnoeQ2xsm2W689AcVSaSsTxSFEF8qNnhcydjfq9g7AOjm8IqTU5GoipiiCybAzrniNnK7yZe23X1jak0urqtnVK6jgqZV1sOBBFY+R5kbG5MOVNTTqqoU1YoNkmzbdmmuUy1iOGLLJ3Zsy6xtoVu1Xy5svBUymxZN11ju2ehuWeQ4YYz1d88rO34pNvq/wDcn+ag/QSVSsUio0+al2/DxG3sGM2YyPRvUPQjOrFWk0pOUcZXzY/Jy8yuYyfNjZnF5TU5qMbu8Ryk1rHp6edKT3KVN2Enva602PeZiyzzHWj0mTSk5wQHfNj8pMzK5jNsnNmcefmUmdCok1GuHfKju2osisYrYOaeb5aF7RoLk6unWJ6Wtw8R9nSYRG7McW/F7TPP2CZle+UVcZ2xvdfVFMadWkKTKxp8V9kq625iJ8zyLLMd0KLZb5k2ZjKZrYs6229nbLQmLLIZBwLkNThjhRbXPje5Riwy8Zoct3SFiNvWws462X9rJ9hu8nv4t/bzSybL7xXVN7qem61BD9nVCNDFyaaY2xwauxGceeup9fcNYYipTJqqeKfSI8VclbDiY4bbjY+cxG5Eeo1UqmSsTwz08d8qN2iYydjbr9g3GzszKXvXYAAWgAAAAAAAZND+q49L52xW8rpfe8WnU2mo1hkqPqvCBHg7u234/XfZBu66N6hOXFlVjzLCh/Vcel87YreV0vveLTqbTUawyeg8IP5+Mu7Dw4Pxd/Uw1gx7aMu+wAAUkAAATruiR93iQoE67okfd4kKAGTwX/d9L7/5zGsMngv+76X3/wA5jWE4fZis/tUAAFJBk8KP3fVe5+cg+ktI9L+XH+gz1lRnKaxTp6NJjyixcCLEKHG3Wi1LdbPXUc8spZqV0xwyl3Y9MMmufWsCl83bbuV1ssaLTrfTUPtdd/hdn+xOxH8GbvcZ8ynTl9YkyFivb5Se7HhwylYd0Lw6Hm7FpowZXc1IY46u7VapJOpieKNPVNiQy2aXs5TLHPtPM3M/xEMurUuuRlBU02FFL8kV8UTvrzSLsLUUf+HaRUPMqZX+8iZy7y0McpdeqNVTzoKYhsmwWvMxoTtc+yIid2MRb6S/h3Vq2bnf37f+oktVXI1EJJ01iGB2TYkJs5fzmT6m/wCA6zqtVJ+0TpU/ZbbcJPZDHd1HvNl259onnUerqtomK0GMpm22zsaCGxtciNjcmIcavXKsjUnJS1HHbWLAgh6iPQy9Y5Y4/FvG/wBP9uWU+LOerH8r/wD3OsMoqjyq6bsykufNtvxuzIsoWIiL1iG45UdkWgxDmxFCUMc2yMuduuP4amaUJ4cTlDzomLN/UOvw58TH7VjNZ27ys/LX+a3pkwpcL9Y+pCefLkFUp6THSFqeIUPXb1Z6+oeehUz5mRTd7qK0sxopVU5Gohnp47JsDtExGzk3X7R1u72VNTu0J07aZkri6KyKa7pmfCb/ANR6vmfqGik4O1FXBMgXTdmhJrSthju+48myGDDXKic1VPJR0iy6KyHetyLqyFv0lq/pfy4P0ETC3vV34kn2YtqdCm01OU6CbjQw8+K0oWzIiyf1jOgjKMh9nwkqxkxq/lwfoMedGpOO6CN39RD6nwP6vpms3zfjf0vVd4r444p0WHKJ/wDUb1NToZKKXNKbslRJ2mWxR2ZmWmhvDl3jz6CprqfCZJ59pxanZCb69pesd1FdqCuTFIVT8STE10NkJOxuWZF2jy/1XxvifGusbqfd/tXwvgZ/D5xs/Lf+Y9QlrUcpRCmUcvKJ3Wc18n5hF3fiNDjZD5/4Iv0HnqCvUxQHCkjuglcxExFc7vyh6NnF+AuQoufLp0zitTA20ybcbV7Mzy0c8u3MeKf3Zxufl/t6Lh8W89U/K/8A93+m7JnQT5RTJUV0EWhsw6DJ462X9rJ9hu8nv4t/bzSybL7xrDtjdxfTZOQZOxK6dvU+ZiJpfMRWkTvryh56mcX4DWAbZtsukiGpJKjfsk7Ew2u3TJndtS9RisSLkW1WTJUzBUynwp1t1js+WhuWWY4pajOiUQyFyTZJs18GHEKZexPFoWTZa9ozeuK3W+Y0QABSQAAAGOqpMmq0yXBGdk2B8OZmdrxZ5OTuw2BOh6JB3+JjLJZqtlsu4zKPVp0Sg6dUysXQaHkd7kcX8JMTE3WNsZ1YpMmqpygjOybB5OZmdrmT5OTuwlo9WnRKDp1TKxdBoeR3uRxfwkxMTdYiW43VXZMpuNsAAdHNJVEXGNPmpcTDxG3rXZjI9O4EK3ar5c2XgqZTYsm66x3bPQ3LPIVjOVJpydREtQwXzY2xpLkWMxNDvHzWzPLUTeLtU5mnJD9nVCNDFyaaY2xwauxGceeup9fcNYZyqXJrlHigTz2lTmaZYfVF2G3YO1LW8Y0+Uqw8PEfdudmMy17gx44blzyrHFUmkrE8UhRBfKjZ4XMnY36vYOwCkPMwqZ0VHQ1xRHizUuI8DFDfdFZqWjewemGIqTSYaxFIUQY0qqM8LnDZhwv1av3d4qoKmcso8ieojvmx3PExE7RGXV7Bzx4uvPOzpnzN+ed2iAAOjmAAAAwYv2pRP6/5RvDBi/alE/r/AJROXb8lYd/z/Z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DxPC5bMmVCJJduSupu0oTHth+fcKP3gVe5+QgGSAAAAAAAAAAAAAAAAAAADiUszK6XHYZ65O4+4I7nIyaItS7B/ZfMIfyOXBMa8nbTMBzihKXCcMRPJP4f1zHPDwc2Zv/Nf/T8B3hiOGIoJhuZ6RfzD+SuSaVF7p9oxrhOlHBFiR8oX8XUPuGIjiKCTOtLqhtcdPIf7v8v6j5OEoYilGTwR6F2NmMa+rp0OVl7fxORP3D5imS58Jy4Y84vUPrBt8lFY+uTuPmKMzhMp0q2DrO5xrH3CZT5JHFDlF1OP5g2+SisfXJ3HCFsYoZExii13dG9o78tB/wDNf2QsA4QmcMJQxQ2HL/jd2f1CiTNKbC5ZGWpdg5HNKCcRnuGfPLX2D+z5cGJDMiLd/iN/uGNep4IrZkuoQpLtyb1N2FEY9XVEXGNPmpcTDxG3rXZjI9O4fn/B41UmtJ5kmHaYyuaU5QXbp9fV2j2vHWy/tZPsN3k9/Fv7eaWTZfeFs7UkveK6Wt4xp8pVh4eI+7c7MZlr3CsZPQeEH8/GXdh4cH4u/qYawY3jkynPDJ4L/u+l9/8AOY1hk8F/3fS+/wDnMawYfZhn9qp5PS1Hu+AoE8npaj3fAUCkvE8WpPpfsOD9W/kuPzb6u+o21XBenTU8UCeXgTTZpl0UTZ9hmMSi7XP4QIlyve2m+2PIrrYDI8i06h7YcPh445S7jv8AEyyxs1XmUvBScjUQz09SsmwO0WARs5N1n6x59UmqNKTxSFEGFKVM8LwxXWm/U7M4/Rhk1H94KR/W/IQZ/CmuDD4uW+WJWK9OWUcoI0OFKVeTmYxRPbET5N6hoIVCunXqKoiw8RtoV4pG7OUO5D7SLL2jKUU1IuqCOTT5Ozpp99ii448S0nPdM3JjIy9Yr/Zn+B4n/wCTjN99rP33eoTLlvdVZjrUav0lpHpfy4/0HVLW6csUQyE6i+bG7Q2RE7E/WXqHLjRXI5SoU7ZU0PPnY5R29mRE55sXeH7b/wCG/wDMeEUNsRd469V8jl0zylL+08KqTvXgSvM6wxZk1zs+ZZBQ/rWPVObttvJa2WPDr1vroM+pUSnQqEyJOnwpqq5p18UVlpEfNM830HVdTUlOs4rk4dSmPs+8ZuzXc47eaZ6ieZ39FXV7erWXLdlslypeMpmvhSbrb2Z89CYs8x5+dnUFCGb9aUxW4sHM2zJyz0l2F2asE6FWlqCiWkq+NUptt0nZihvYssz3SaFzHWXTp3BlPOWwK8eUVuJJwyhvzYt5zZrnGW3JuMmLVly5NKTzlayffNjtx59hlcxtDuk7M5FkJVUudNTxKavPwEJtiI7CibNi34c9WPL2CSYrqMNYkxqqXfNju2SXtEJWNDv5lq/r7gS1aTNUQ1GqlgSjfYizibK2ZzS9mpewb1Tt5+LOm9/PwdeLVdXqGNVpOCmleTT3FE7kx70JkepEYTpvFu0JUinBTSrbosO7ZHzLI847jM/YC7hKkjskpFeHiPcowzPCZjLdMs3zL1DQo6mnTU5yKZG8qTrC0WTmZ/xd4Tpt1LyXqk3Zw+6emko5k6QngslQWtC5mzufX7R8VhNTpqcp9TgeVJ0ieLJzIv4e4SSzhoimcRQtTitc38hl3nFdEfcK0qacoUQrV0Fk2B8GS5HguTRbxc58jz0F95rSO16tspKmnLFEMjhJBfNjfZYXInYnj5nsh17h6YcVSaSsTxSFEF8qNnhcydjfq9gz/wBif8N/5fxiiuiPuCTpLeoQ/Z1QjQxcmmmNscGrsRnHnrqfX3DWGJXlMlYnn0lPHeujtaUxk7GUWp5aE+oS00msKJxVOB5sm1kznyDl/PC11zEfq0GS6uo2zc3XXjrav2Sn263ym/hWdnOLN8/uDiX+0bR9pel2d3Me3m5fiNYZO2q6ju0+XhppnMW3EbNryZ56kcP4jbPflkv/AF4JNfScXp1SuLZ8e62Fjj5pseZF7A2JXUd6oTMNNM56K0jZtOULPUii/AOLeLOWpMn/AHie7y3UW9EZ2s5n6xoJVMlYnhnp475UbtExk7G3X7BklvGTbZOcWfiq6VylQU7Umi587DKDB7Mic4nMyL1MK/qlXp/nk032wux9x6kKxnKk05OoiWoYL5sbY0lyLGYmh3j5rZnlqK1r7mb395QVM5ZR5E9RHfNjueJiJ2iMur2DlwX/AHfS+/8AnMcuD8ydCoWpI5GzSk9mHIvKOy4jM97rfUdaH9Vx6Xztit5XS+94tOptNRON7KyneNYAAdHJ5ngimnI1FQkKILJsGG8LkbOUR9XtHph55OtwOF6xLh3bTZvXNbbLfTrGhXlM5HR589PHZNgtaJiNniIuv2jnhZjj9zrnLllPrp52d+5af3v/AOYPZiGWmko5iSQngslQXtC5mz59ftE/Bf8Ad9L7/wCcwxmrJ9P2ZleqW/X92Vw4/sP9T/8AaPQcWpOL9hwfq38lx9r6u+oyVC3H4Xo0uHbs1+9c910t9OoehDGS5WtytmOMZyVTOTqIUS6O+bG+DOYixmJ4t0ua2RZ6hXlM5HR589PHZNgtaJiNniIuv2itUmkrE8UhRBfKjZ4XMnY36vYMSqbXMp82lzuWUzWwJuUOOxlFFkWUNpZZnmGW5LGY6tlaCqZJodHijTyHlSWaXefXF2m/aM9DK+j3B+NVNTfWcsWHE52+ZFnmRZH1DlWFM6p1gqHBHgSj8pGxRX7pRll1M3aNBD9o1CNdFyiaW2xx6M5GUeWupdfcM3vLj7la1jz96tCi2W+ZNmYyma2LOttvZ2y0JiyyFYAOkmnK3YPMqlM7hGoiRIY7EMDY05iO5yeHdNjLOEyyFdQUyVKhXIWR4SFJZjwsZ415EcOmcLG2moqo6adKTnPWQMuneXics2Myh0y0bQRfmuvRc+Wb9WiM5UmnJ1ES1DBfNjbGkuRYzE0O8fNbM8tRojOVKZyhREiQx2TYGxpzEeC5PDunznzLLQVlrScd7cuMuM+RpM7/AHii3yPWW7ERXOxl6hJQ6ak4wnrk0n6tu7LHcfYZR5Gb69vcJZ3IVBQhm7tETW4sGttxOWfOPf7PAelVKZKNPFPUR2SoGeJjNnNur2iJ813fRd+Wax9RUpko08U9RHZKgZ4mM2c26vaPP0FNORqJEiqwWTYLtihcjZyM5nN9pa9w1UqacoUQrV0Fk2B8GS5HguTRbxc58jz0HZci2qyZKmYKmU+FOtusdny0NyyzG2W8slk4f2f05L7/AICoZSNbxjCgVYeHiYm7c7Nlr3DVFy7m0Wauki6mpKjZtcnEw3t3jJnZ9D9RDEmUmTT6xJgRnhTVV2BMzi2e2HeyM965z10HphJVEXGNPmpcTDxG3rXZjI9O4TljLzrlWOdnG+Emz1dLy227db/Z8KCVf1c7qbXuDjRXI5SoU7ZU0PPnY5R29mRE55sXeK6Wt4xp8pVh4eI+7c7MZlr3CsJONylvOrGT9JaR6X8uP9BrAMn6NUj0T5kf6jfmZ8rWAZOwVf8Avv8AysH6htFXS8jsW3W/2jFglX9fN6m07g6veHT7VrDJ4RchTzXSt1Sm8lHrbcZEeWh5docfpJHJ1CLZVMPPkscdvZmRMeTH3itDUklRv2SdiYbXbpkzu2peoxlsymttkuN3pJXPquBVOdsV3JaX3tDr1NroNYeepaLjHghKS4mHiPvWuzTDPTuGtS1vGNPlKsPDxH3bnZjMte4Mbu/eZTU17KwHFUpko08U9RHZKgZ4mM2c26vaM/j9JP5OnxbUpi5kljgu7czJiyc+4VcpO6Zjb2awDJ2+r/3J/moP0HJVJqKNPFPUV2yVAzxbJCbObdXtGdX0V0fXz8Gmu6JH3eJCZVW6cjURSFCiybAzw2RGzk/UXrGDPm0GfJimKlO1LIudOw5kF3ZkWRZZdw1Es6oo08MhPQrJUDtDtcJs5v1+0T177fyro13/AISUGozoaPIkIUm1zZV2NDiFLseIzh1LN89OwaG0VdVyOxbDd/aMWCbZ183rfTvGejl1FZWKjHBP4um8liS7IZr7uWfd+I0OK1c/k6hUdqTRc+TgFBd2Zkblmx9wnHevP/W5a35/4bBV/wC+/wDKwfqMr/wl/wB4o1fo1SPRPmR/qHH6SfydPi2pTFzJLHBd25mTFk59w2z3/kl9v4ONFc/lKfTtqTRcydjlBd25GTlm5dwyqstV8YIJiuXxXZiWzrinakT5F3F3jV2erquW23Ybv7PhQTbOrndb694kpNNSSOEC/Ck27Nh4W8Z23QG/Xn3jMuq8GPTN3z+Eu11dV+yant1vlOQglWdnO1fP7hxpvByTFWFMhRNxZSW14bThvuhM+o8mG3x+kn8nT4tqUxcySxwXduZkxZOfcM+jy6jUE5q4J+yTZvlJ9kMzaGMyLd/htZvW4nUtnqreUl9G2hpqSnX7JJw8Rrt4zdnbU/WY4qq3TkaiKQoUWTYGeGyI2cn6i9Y5cS7V+1lG3W+T3MKzt5p5vl9w0EqaSjTwyE8FkqB2hczZzfr9o6zfpNOV163bP2+r/wByf5qD9B+dRQTJkRnOm3kepWs4/Wx+UCpPqm32jmUiWUJwlDlFrmOUmWZw3yo8Mov4WcbJUafMQwqSjshje02I9DbtH8nUaalTHMgzlw6nlk5+0NG2LHFiTCxYLYYOdm+ug+jimWkcE644uaVrOOsiE4JMMMRMZDmcuCaoicuaz587IY1/Sjghgwmti/l1bvHcTzIZhQGUXKkfusP5CRFEUEuLCjPWFrhrFIDlixw5zJdsPWdzsOkMRRwlFCbkY1j+gAtqaEkMcEJR33P1N2fqAq4LRGVeTwkeR3P/APpMe1XU1JUbNrk4mG9u8ZM7PofqIeJ4L/vAl9/8hj9BGWS92y2dmT9rof8AFL/9iTht4u/cwkQzefFRFO0JpDMiw7Oc/wD5kWerxfgPQiRdTUlRs2uTiYb27xkzs+h+ohNxvoqZT1cUtWkzVEKRQWAuN3kZxNk/OIm0zGiMRVLnJk8UFXn7ahmNiTLCl4LHllDnE5tpowJVNRhTwz08fG8qc7RNDIsY269X/wBPWMmWuK2475jbHFUmkrE8UhRBfKjZ4XMnY36vYOSGpJKjfsk7Ew2u3TJndtS9RisXxYjmVk4SulcnT021JouZJxCgwe3M3OJzMz9TDQSqZKxPDPTx3yo3aJjJ2Nuv2DsM5VSZM1RErTngLjZp+cTZNzTNtMhmrOzdy92iAzktRnRKIZC5Jsk2a+DDiFMvYni0LJste0aI2XbLNAnQ9Eg7/ExQJ0PRIO/xMaxQM6sUmTVU5QRnZNg8nMzO1zJ8nJ3YaIDLJZqtlsu4xKPVp0Sg6dUysXQaHkd7kcX8JMTE3WNsZ1YpMmqpygjOybB5OZmdrmT5OTuwlo9WnRKDp1TKxdBoeR3uRxfwkxMTdYiW43VXZMpuNsAAdHNkyfsqoJ0MreTKbsKDTBtJzzzOJzPr0Bd9nVCBdDyaaY+2R6uxEUGWup9XeNBUmkrE8UhRBfKjZ4XMnY36vYJKOpnTU5yFkbrpPl4WLJzM4dMtG0Ea9F79WiAyaH9Vx6Xztit5XS+94tOptNRrCpdxNmrpnVhNOmpyno4HXSfIROWTmRRa5aPqJaapkxVhTPKN5S+3ZomPfshMovY3rYbY8pO+zqeokys1NKtwlHbim57umhtm/cIz4u/PNOmHM155t6sAAdHIAAABgxftSif1/wAo3hgxftSif1/yicu35Kw7/n+zeAAFJ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H59wo/eBV7n5CH6CPz7hR+8Cr3PyEAnplOiXRxGcVkuDnRM7O7ZP6hXi0WUdhpcb/ANeJHD+A+k7lwYVHD12P/wDrGYjlyJkZkom4ZdR2mfgA+1RpTUlshNB2OfZ6+8U8IIShXGRF/wBsQ/lRQS0UUiKVNxIZl2draN6/WKKtLKbV4YItD/8A6SAZklCpUQXSpdxdtxEOMyXHKjOCMmiLqGvWqgogXRSJcdsqW1sLEbORGfUOi+M11Dkqp2c6C54u14iLwIAqyWOcmQwyYLojxHzbrLtGPPTTk0Vs6C0/aRjerCybIpqSXLiYo73yLqMhwlzo1lCn453HJttNmZ4s9PYAyZCWco8jBd3kQ/k9NNTxNOgtP2kYvRSFhpboZmHJi62I3z+/UWL4DOhEcybiRQaHa2sRAJVsJFRUhkWZ3/mGSNhd+xEfv/mGOAopMmXPVS5c2G6A3cnbqMaHCCnSUkyXOSw2yJr2k5mzMXWb6iOh9Pk9/gY1YotsRqUsWsq3D7zc/ABmUlFKWqLVEN0kucTmXUbaZ6kP5wjRJqfUJkiRLsTE2VxnbkR9eZ5mLUsOx0rEPnKeb7sWfiP7wmgimVqOCAniNmL3SAZSZAsmwGZS74S/juIn7hKaWYcWFAVxdUvIvx/EbqhPUYJ5TZivCnQ//Lhi6vu0FNRKEuE0NuvX/wDoIY1gpkiqbKMzgeKDnZlk+g0anCRUxCZFmeJ+Yh/eES2fxjHBJNoIG3GLNyLrMaKZHLXokBxxbkOJkx55/wDsNHmFKKM5MMccNpRPbE7+0f1IiXKZBT5UOJD/ACvCXW2o0Fc+NbUChmFbCWkOrZf+w1anBPgW4ctVZLLmQ4ZHbkT59YweWwZs+ZsscGHMj5pORu2YuqVAiQTZjy7pUDb7s7t1P6xrViOTEpSTpUd06K/ENjLqIi9WgzeEhxx8IFsBRNbYxtpuEA4cHIlCWuJikwY8RXWSnKG/dN8z0bUe5462X9rJ9hu8nv4t/bzSybL7x4Skku40kbFDcphusjeEv4TfI8tHHu6XX0lRwpd2GpmPyLGbM/WzaE4i3V1tcm5vTPl0mh1VPOgph2TYLXmb52ufZEZO7GOtLW1eOnylWHxhjvu3QSsJjMtet/wYay6mpKjZtcnEw3t3jJnZ9D9RDEl06cgrE6QjV7BKUW4EOGU3EtheLU8mc9dXE3G43f7KmUymr+rrwXqSTi9KhxvrO/uWn2merNoPQjylLUf+H5UmoIvs3O9Ri/8ArMy3S3ucxDqlip0SiGRQahsk2a98ODFMvYnLn6Nn94Y56khnhu2t6T0tR7vgJq8pnI6PPnp47JsFrRMRs8RF1+0SS1imnKZxLixZEFuIscodSy3Cz1Mi/ESrFNOrlYp0iCPHlFi4kLRQ/wALl2dgrLLjU7pxx53ezrAi4uqFDS4mJh4+9azuT6d49CMmo/vBSP635CGsNxmtzzszK71fO4PM1BTOm1hXIkxuuk2bDCxZPCRzPVp/N3D0CpTJRp4p6iOyVAzxMZs5t1e0ZXB+ZOWKFtRjkYUpVZhleUT2kcJ+HYMz5sxbhxLkU1NJhrCmQUDSkFuzQue5fCZxe1/W42xk8HeXp5Lpu8pU+Vj0utMyLLQsuwdakpnQqEyJPHhTVVzTmKKy0iPmnq+g3GyY7ZlLctMpVSZM1RFTqUeBKNttPOJsrpfOP26H7RyXKMCoQKFaLi1TOe1Xi41rERHuFkeTF3uPSpU0lGnhkJ4LJUDtC5mzm/X7RlcJpk6anl05PIxZqt2O8iawyi6/1EZY6m1457umIhrSunXrlafaNua2O8oXscjyIvWXYNCWukwp501Ksvmx27WvwjKxjaDkz1fm5e0xn8Sq0NQ+yVG0KZHlNwoMO4sucbG5GfsGUulbLYlmpsFTKfFixLr3Yyy0Ji7By6ssZy7dOOV4eqQyuKL4pSa1StbCRYjtY78pmWh3Z+wPqiWoenVuH2yr8v8A9JNB4dolTzVce2TKSp4wUz7MSdhlKwm0yiyNycvUwq+qVOn8V0no3/mTc+RzuLKJjicyMtch0l4488/Rys5588/UQouMr5k2ZjJprYs623a2dstYLTJstRoKlM5QoiRIY7JsDY05iPBcnh3T5z5lloFSUzoVCZEnjwpqq5pzFFZaRHzT1fQVpU0lGnhkJ4LJUDtC5mzm/X7RcnpEW+tEqaSjTwyE8FkqB2hczZzfr9oz65KST8CXOTbUpiuwJOIcF2l2ZZFlnn2Ctct2WyXKl4yma+FJutvZnz0JizzBCi2W+ZNmYyma2LOttvZ2y0JiyyFXn5YycfNWNTuDCSXOUS1Z7TbbaecDavofs+4fKqnTqMoinoVeyIZrY0WGUzCYmh1MzNzM9NHGxMUyUcxXPUR2SoLHiYzZ8ur2ifFV1XlKep2VNDzJ2GUeN25GxwsZGXrcRcMZxO6pnleb2SLo1dOs2vhBh4j2/UyN2Z9PaQ5TE1cmp5JLINtlTLsdM8EtmPd3y7jy7GFctNJ4PqJ0+CBkM63Eic+QYmLtOJzPuGhxkk4v27G+rfz2n2toz6h0771vVrtGIlhriNRCSen2IYHZNjQGzl/Oeepv+AkmcI5KlRJWxysKakuw5NxnjXkx7zbra+sbeKrqvKU9TsqaHmTsMo8btyNjhYyMvW4cS7L+yVGw3eU3MW/s5x5Nn94npv8AxvHnZvVj/wApz53ZXGVIqfLVad/u09sfI9R70JFc7EfqHoENSSVG/ZJ2JhtdumTO7al6jGSnW7JUFipTLw8Szaobn2ZiaDMufd6tOsay6mpKjZtcnEw3t3jJnZ9D9RCsdpz15553VjJqn2Zi1ST6seV57SGHM3tZ3yLMPo1SPRPmR/qHFauRydPqOypoeZJwCjt7czNzzc+8VerXZM6Ze7WAeZmJKjRk8mCCqWIYLsSZs8J4TnllmZuZ9w0Noq6Xkdi263+0YsEq/r5vU2ncEz94XD2qRdTUkfCCDa5O0bc9u8cOFZAT6Hm+XYw5I10mlViowVNZfNjwmmYRlc0PZC7M5BUldRlKE1RUUvClJLnLaITe8ih6v0BZVpMNYp0awtmmp8XHl5x2XQ7uZFm+Wg52yXc93WS2avPD0wDynHCSnb1PX4iaXzEWCZO+vKGT6mcX4D0qVTJWJ4Z6eO+VG7RMZOxt1+wdcc5lw5ZYXHl5qpchUKyulbqlNgYUettxER5aHl2jV4Ufu+q9z85BTv3gq/8AR/IYyqbyFQoyGbuqU2Piwa23EZlnoeXYOXaX6/z5+Tp3svt/Hn5vRzulp/e8BDwd5Cnkhm7qlN5WDW24zMs9Dy7BdO6Wn97wHlq2pkylFbkRxtNnYGHCx5sRGYvO9PKMJ1bxKTLnTaxTKion4s1XiuVhE1kJw9X6D2IxJ6aSjrFFkJ4LJUGO0LmbPC/X7Rth8Oa3D4l3qg89wklY9QpsvZtquxeRxLLsi6+rt7h6EeUhWpOMKpWZUvaMDCwjuODnFaf/AGZB8SzWj4cu9pFCLHqCOgYluzX8va91xX83q7NR7YeeoaLjGnz1VQmbRt1t8NtrWGZFmXsLsFfGXFnI1ad/u1Fvlus92EjtZyL1jMNYzd9VZ7yup6NYZypTOUKIkSGOybA2NOYjwXJ4d0+c+ZZaBUlM6FQmRJ48KaquacxRWWkR809X0BVMk0OjxRp5DypLNLvPri7TftF2okSzE0maok0lLA6GTdtcpzycroMzz1zyP2jbEiFFst8ybMxlM1sWdbbeztloTFlkJP23/wAN/wCY8IobYi7xk4+8vP3G2q6ju0+XhppnMW3EbNryZ56kcP4go+o7HS6f9Xx77JvPw7d48j1dzLXIVrluy2S5UvGUzXwpN1t7M+ehMWeYIUWy3zJszGUzWxZ1tt7O2WhMWWQa5N8HFqTi/YcH6t/Jcfa+rvqMmlzceoSpi1TtVz7DOw7LsjxMi06i3uzIV/tv/hv/ADHhFDbEXeK1yLarJkqZgqZT4U626x2fLQ3LLMZrfMbvXF889VYCRCt2q+XNl4KmU2LJuusd2z0NyzyFYuXaLNMSpYVOq6ZcfJypl20x5m7QkUGXf1DbEs/pyX3/AAEdL+zMKlzvXgTfPaxRZE9rO2Z5jO1b3jWAAFJZPQeEH8/GXdh4cH4u/qYawkqiLjGnzUuJh4jb1rsxkencJOP0kjk6hFsqmHnyWOO3szImPJj7xG5jeV6uU4awDJ462r9kp9ut8pv4VnZzizfP7hlfSXbv7XxXZ/8ALxsR+7Jm73C/ExhPh5V6sB5TFV1Hk5KnjhMXl5OGSdv5czz1J8uz1hxFtXI8T7Dd/aNpxbOvmvm+neM67e0V/bk71q/SWkel/Lj/AEEi6BXUbNr4P4mG9v1wiZ2fT2EK9gq/99/5WD9Q+jVI9E+ZH+oyzLLv5+5Ljj28/Z59PN4uqCyXtPE72cjh7Q+Xb3v3+ocksyTNUQ04pHGsqB9mO85DOV0X/Zn1esegWJpNMUU6fBBhIUmLiROZ2Xkxes3Mx1UfVeECPB3dtvx+u+yDd10b1COi+ef4dOuefT9f1ZVnFH176P4OF/HtlzPlpn2jqlWTliiGQn4R3zY3aHYSJ2J+v2D0w4qk0lYnikKIL5UbPC5k7G/V7B06LO18/Bz65e88/Fn8QJJ/KVCHalMXPnOcF3ZkRsWTF3DqlolORqIZ6dPZNgdor4jZybrP1jl9GqR6J8yP9RIujV06za+EGHiPb9TI3Zn09pDNTHmw3cuJWyu6JH3eJCgeeOrr1tPxpVK5GPSPaIeo20Z9SEvGCSfydQrm1JoufJ2Q4LuzMics2PuG34kZPh1VDUklO4QVTa52HiYVu6Zu0GeheshXtFXVcjsWw3f2jFgm2dfN6307xlUlRgVBfxIi2pNFhtytluR/zZnm/wBw1eK1c/k6hUdqTRc+TgFBd2Zkblmx9wnG2zzz8lZSS8+fh/LkqpNOlJ4ldXPHmk2JP3oXzYt2E/YWQ68dbV+yU+3W+U38Kzs5xZvn9w6paJTkaiGenT2TYHaK+I2cm6z9Y0Rcxv3IuU+9k7PV1XLbbsN39nwoJtnVzut9e8Z6OkyVlYqMFTPa5srCaZnLd4eyE/UX3D0wyeC/7vpff/OYy4zclbMrq2NBUpko08U9RHZKgZ4mM2c26vaJKCmnI6PIkKILJsFzwuRs8Rn1e0cuFH7vqvc/OQ1hX/JP/EAAFJB+UD9XH5QA9CoQKVtDp2zS77MW7eImeL1+wc0aWfSiimLCw4Yv4cjub1k/aQ+p0U2ZwaQRSiYzxHLL+cfzg/CsjnTolGaQ7X09fZnqMampaROpkKJk8mKC1os8nM+wTnJSqJslOgk4Z7zneZ3dfX3iinWxol0BZkWG5d5iakqIUtSlTo+bC7/cZDWLVcNKRTYk8xNjHDrHfFD69O8R1iny0s/DI7pUWnV1F6xuVdfWEqmIpMx5ZtabQdhOIk5TqjWpEqp53XZZfy/+n2EAlkcUQxlBCiZ9YsWPwHCdST482WXDacWkx3bdfRxtwqqoa/Z0pYUBdW6fU/WPidNhk8KoJkZ7pO5+4M03aGdHTJczBgS4nbNxIi9en4DpwmjlkrlQQxO7tl6iEi2jTYqjFBFJeI2/iLs9oo4Vy44J8uWcGIWbk7NlCAcF/wB4Evv/AJDH6CPzDg5DOjriaSnU7NNO5two7d0z69f/AHHueOtl/ayfYbvJ7+Lf280smy+8Z1Sd29NvZrAACkgzlVJkzVEStOeAuNmn5xNk3NM20yGiAyyXu2Wzs88u2uRZEr3dme2p5Hbcz8kWvVD+I7JatOlJ4ZqgsdCTuvyhfNvJkT67v4jbGcqp06JRFPQq9kmzWxosMpl7E0Op5Nnp2iLjZzPPPz+q5lLxfPPy+itKpkrE8M9PHfKjdomMnY26/YOw8yqmSZSiJWukcVLo2wZ95z3Ymi3Sy0Ys+31DQ462X9rJ9hu8nv4t/bzSybL7xsznqy4X08/loKk0lYnikKIL5UbPC5k7G/V7Bn4qulcpUFO1JoufOwygwezInOJzMi9TDWAVZ6pl1w4pVMlYnhnp475UbtExk7G3X7B8oeiQd/iYmVU6dEoinoVeyTZrY0WGUy9iaHU8mz07RypVVTxlKRTTw1hu8nM21PnM2mYzeuK3W+Y1gABSQZ1YpMmqpygjOybB5OZmdrmT5OTuw0QGWSzVbLZdxiUerTolB06plYug0PI73I4v4SYmJusbYzqxSZNVTlBGdk2DyczM7XMnycndhLR6tOiUHTqmVi6DQ8jvcji/hJiYm6xEtxuquyZTcbYzqkmnRKEy1PBizUtzSXKG+4iLnHo2o0QF2bRLpkrvtGnwLqXyimW+zx6M5kUWUWWhHqNBKpkrE8M9PHfKjdomMnY26/YM+d9lVBQum7yZTbix6YNpMWWZxOZ9WgSfsqoJ0MreTKbsKDTBtJzzzOJzPr0ES6vK7NzhrDJq3IVBAum7qZNiYsettxERZann2DWHFUmkrE8UhRBfKjZ4XMnY36vYLym4jG6rP4O8hTyQzd1Sm8rBrbcZmWeh5dg1h5mkqZ0SimTzjeavxdpiYt+wjKH2N6mHphOF3FfEmqAAC0AwYv2pRP6/5RvDBoH7Uqn9L8picvSKx9a3gABSQ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B+fcKP3gVe5+Qh+gjxPC5FMl1CJXbuTet+woSAQUmoQJb5M+G+RMa4nbRzLQn1HSJFTYjeBaxdmFEMkAGtVlMibs8EmO4pdzmxlq3aPiqq5cxeU6RFcRdbN1EXWMwAG0q2CoTTURKMGOLnQ2RRaZf6DlUVkgkUpElO6CB3izJ3Mj0MZQAPQK56FakTyop1kUu7OyI9Tf8A0E0+emS0+NMmmYsUxrorTh0Ny1GQADaOalW06RKmz8KOVdlYcWpv/oCpQjgo8SWRMuj/ANkyfefrGKADSVqZUdKTSoY3jguuJjyeJxmgNHb0f93/ADjAT0ibBJVyo5h2wk7m3qMVpFkuTVsU4uTPU2/9LCJQokz4YMFPgs775xP944ANWsLZShdDDIP6vK5mvWRPrnqKV1SkFwiJXKivll1sZfwN2DBABtKZdOmKYp8Sq+E23cOIuptR/KkskqK7JVS5m5Bd/CfXCRDGAB3qaqWoqcyOXFdBG1kTNc0JPl1DvUFUqBChKRG0UnEc2Pccy7dXGZNlu5wk786F+d39Q+NwpfbIP4f9TzGNbS5VIURQKpcVs/PElseXUWemg7roUFVI5sajAmRc4rIotG9nYPPQHjO0TxQaRt2+odIYjhiKCYbmekX8wC2bs8qZBGmm4hZudpl4iqvxpFU86hBP3+uCw+wodRj8xR24n4MQ+psGJLOB2frAbPBf94Evv/kMemrCaTKUFPnQMhndOic82Iil+vX+XvGDwMSzFCyBbY0Et837SiIe5CzcbL01k8Vq5HJ0+o7Kmh5knAKO3tzM3PNz7xn1hXUYU5K46Xs01P5OftEMdlxkR7vW+g0KX9mYVLnevAm+e1iiyJ7WdszzHWvKZyOjz56eOybBa0TEbPERdftHOydPsuW9Undy4L/u+l9/85jQVJpKxPFIUQXyo2eFzJ2N+r2Dz8uiU6VWJ0hUnaVOt2SG+LNoXj0Px7hobPV0vLbbt1v9nwoJV/Vzupte4bjbrVhlJvcrjLpESdTOgpSnYYd28rMS7LLnHk2f3jFQpFdRvXK6ZxhjtbHjlKZnI8i9hfcNBfXIk0hXCZ7LUTsaVz7cy62bm59426Wi4up8pLiYmG+9azuZnp3ienHK6jerLGbryihbxVUEcWHbs1/1K58G4vOZ3O93q0HoOOtl/ayfYbvJ7+Lf280smy+8Kj+8FI/rfkISVSmpKRT5q6nycFTKayO44mcyI8jMy0MxkmWO9Ntxy1LPPPvdpimTXFEmQljx0JXbXCxw9TwasepdXeJEqmcj4EQz08dk2B2iYjZ5jdftEiqgzqGniqKdc82SzFgl1nb1mfb2CWZMqNKTyUlTkXoY7mkXwlcxvzoXMmMyMTcrL805VMZZrG8PVTJkmlJ5KRHIvmx3YEi8yuY3i3jdmczzHZCi2W+ZNmYyma2LOttvZ2y0JiyyGIlrdOUKIVq5RZNgfBk2RHguTRbxFvPkeeg21y3ZbJcqXjKZr4Um629mfPQmLPMdZZeXLKWcONYq0mlJyjjK+bH5OXmVzGT5sbM4z0O1x3yYeTqUxtsUZHhM5wbvNN4cstOsclVOnLFESKUrvmxtxhOwyJ2J5e6/qbd7x1xbKfiU9TxfTZHMnYeLiueeR7xNE5etxNtt3VSSTUFy3YbKNRJf1nNiu8npF/FkbkZ9eQ7JU0moJ4ZCeCykQO0Lme0Ob9e9DbEXf7BJR+C8mFOcdTl3zY9JdxlYxn1wnm+Q21y3ZbJcqXjKZr4Um629mfPQmLPMbJe+RlZOMXmVVJnJqxFHQTebJa+XlyLw5ZxnvPn7BLMqNOlJ5KKNJt8pPdhzsSKU9xue63d3D0v7M/8ArKkq/p41v3wwtCfewcQJJ/KVCHalMXPnOcF3ZkRsWTF3CLhf+Kp8Sf8AJIh2uReuSfa22NdHlItsciyPXr+71jtM4RyZqiTIpkrbZsy54bjlsxP/ABF7fuGTUKTOUKFcEB8YrtzEmZSsHImydonL7mHZDv0+NCk+2ExNdB0fCzMyzPM3N/Y3rCZZTjzz8y443nzz8noEKLZb5k2ZjKZrYs6229nbLQmLLIScZcZ8jSZ3+8UW+R6y3YiK52MvUMRLTpKxPCSdXxnKRuybDOS95/zmfqfuYegS1aTNUQpFBYC43eRnE2T84ibTMXMt8dkXHXPdyQ0yXBUJilTFjrIG5drXcjLmkbaZDWEMxTJRzFc9RHZKgseJjNny6vaJ8JXVeTqCbZU0PPk4hR43ZmTHCxkR+txfE4iOcua6qqjOhURSEKTa5spsaHEKXY5PDqWb56dgz+JVaWocabRtymH/AMqwpV+VursTFnp1DbSppKNPDITwWSoHaFzNnN+v2jsMuO+7Zlrs4pVMlYnhnp475UbtExk7G3X7B2GcqTTk6iJahgvmxtjSXIsZiaHePmtmeWorSqZKxPDPTx3yo3aJjJ2Nuv2CpfSps9Y5LkW1WTJUzBUynwp1t1js+WhuWWYkpf2ZhUud68Cb57WKLIntZ2zPMawkqiLjGnzUuJh4jb1rsxkencMs9Z3bL6XsrAeeQ1pXIvk1RPbszbQovI7bnOHdhLPqLIehDHKZdjLG49wZKH7OqEaGLk00xtjg1diM489dT6+4aw4qk0lYnikKIL5UbPC5k7G/V7BtnrGS+lcqoi4xp81LiYeI29a7MZHp3DJXLdq4PwVmVLwVMp8I7rrHjKE/Ubl2kNBKpnJ1EKJdHfNjfBnMRYzE8W6XNbIs9RlRJp0VHXUNPBizUuG0blDfdFfoeje0c8rvs6YzXd6YZNUoCSo4sy3DUzG5ZzNmbqdtCYaCVTJWJ4Z6eO+VG7RMZOxt1+wdh0smU5c5bjeHjqahp02sKUi5HgTTtwZGLFE26Zxbxdx5hMp0lNwokyKYrwJp3PDhnFg7j/xHvPn7BrU1NJqqdStUQPKX2vJc92wzLnEzuz9QxFm1oahUFHSFMjD+t5QYdxNzNDcjb1ajz2SSXT0S22zbamIaqSmSR1h4juY9mhyyGVMmTk/CiTBBI2tdKuxJl5S8Z4MstIWL72Ho5amSsmJJ6eO+VHe0TGTtl1+wYSP61wgp9U5u24nJa2WQW69b66C85ONIwt5261hXUYU5K46Xs01P5OftEMdlxkR7vW+g0PpLSPS/lx/oHCj931XufnIaCpTJRp4p6iOyVAzxMZs5t1e0Vqy3lm5ZOHn6xW6cvTkigUNKneUnWRcmxkZbrZuzeoKbMkzVCnhAukYEo7cGO84myOCLIu7Uglppy9PORToGXTrdunOXJsby93Q3Im3dOsZ8mmpJ/B9PhSbqkpuwt4yutjz67S3e0c7ct7dJMZNeef4eloKacjo8iQogsmwXPC5GzxGfV7R2XLdlslypeMpmvhSbrb2Z89CYs8xkrqPSEtkuUgxlM18KTjRw3sz5uxMWeY7S6PUZSidPgrDTZ1uJFs0ObExdY6bsmpHOzG3qtcUKL6NXzJszGTTWxZ1tuEztlmcTnE2Wgr6dwg/k4t78TEg/Bm9biSqQ1enU+aq43xMNt3ZoCdzIte8ZWyK0NP8AtambQmkeT5coMO48+bmbmZewRb08a4VJ1c75eg/bf/Df+Y8IobYi7xoKlMlGninqI7JUDPExmzm3V7Rn7fV/7k/zUH6DPmVunKaxJnxqMKUkuw4rIjxr4WPq3W/EX1Sfenpt+5qpU05QohWroLJsD4MlyPBcmi3i5z5HnoOX7b/4b/zHhFDbEXeJF3CVJHZJSK8PEe5RhmeEzGW6ZZvmXqGt9UpFP8ymle2JnPvPUwll7XhllnNnPorAZP0lpHpfy4/0Gel4VzliiGQnpt82N2hxyJ2J+svUNvxMZ6snw8r6NWpJp0ShMtTwYs1Lc0lyhvuIi5x6NqK0qmSsTwz08d8qN2iYydjbr9g8+qmcJ5qiKNPIwJRs0u+VE2XaYkrFBnQqCVrF18qPy8/BIrGIih3SPN8iyE3OzdkXMJdS1v1RcmQq0kaqZhwnfnaZ9RdntGXWK3Tpqcp6NQ66T5CKyLJzIotSbR9R8puC6ZMrlwKpm0wzHyY4GYvUf/bDXS0SnI1EM9OnsmwO0V8Rs5N1n6wvXl9GTox+rF+lm1cjbsN39ofFs6+a2b6d4f8Ai3/vCGqu+zqhAuh5NNMfbI9XYiKDLXU+rvGsExt71tyk7R5T6Nbd/ZOK7P8A5mNiP35M3e4cS8UdJUY1Nm9K3LWbmaGcXOPq7x6scVSaSsTxSFEF8qNnhcydjfq9gf2p6d2f3cvXsz/o1SPRPmR/qNYZ1HUzpqc5CyN10ny8LFk5mcOmWjaDRF4ya3IjK3erQAAUkAAASVRFxjT5qXEw8Rt612YyPTuGSuW7VwfgrMqXgqZT4R3XWPGUJ+o3LtIaCqt05GoikKFFk2BnhsiNnJ+ovWPKpZlRqdHhpyGQ8qS+Md8O+8V0OujMehjjnlN6jthjdbr3YyeOtq/ZKfbrfKb+FZ2c4s3z+4YiWkzuECeFWoPAmm7z8osfNuaRlazN6xt8QJJ/KVCHalMXPnOcF3ZkRsWTF3DerLLtGdOOPesrj3auW442G7+z7Ni2dXObN9e8VIUiuRfJSUzi3Ga5RjlOtZzLdPXrLvHoQGzC+t889mXOek8892GrpEU1NHHU1O2xQNhHZh2OefNPN8tewayVNJRp4ZCeCyVA7QuZs5v1+0fK7okfd4kKBcxkRcrXnoaakqPCCqbXJxMPCt3jJngz0P1EK+K1cjk6fUdlTQ8yTgFHb25mbnm594U794Kv/R/IY1hGOMvK8srLr7mT9rof8Uv/ANiTht4u/cwcdbL+1k+w3eT38W/t5pZNl941gFdNnap6pe8ZyWt05YohkJ1F82N2hsiJ2J+svUOXBf8Ad9L7/wCcw4Ufu+q9z85BxAkkcpT4dlUw8yc5x29uRmx5OXeJ+bqV8vT556lW5eoIEM3eTKcTFg0utIjLPUs+waw8zLl1GKsTo45+3Tadbhy7IZd+JDnn1N36DQ2+r/3J/moP0CZd7TLHtI1gGT9JaR6X8uP9BrC5ZeyLjZ3B+SK4TKE5RlvxaF+I/Wx4mqUONfW1JIoLTTWOTvddCXaeWhhaSMfjlekSWJ1FkMOhWQm2frIf1RUlamG2dNuLstIvAh9QUGpz10yVCm30zXliQ/xE5dYKqDUynSUsSa2NRdZykP8ADmfWG/U16IkSibBIitibFa/Is2PIf0a30aq/onzIP1D6NVf0T5kH6jWI5VVWpZNkmdbCXVbCfiQ4zJ82bMxI4nj7WIXTuDtVglRRRJWIv/mQfqOn0aq/onzIP1ASzaotnS8OZOeHstL9BNNnTJ0d8yJ4u1hp/Rqr+ifMg/UPo1V/RPmQfqAl41W4OFjbnZbD+g4TlE2eZHNiubTIiGj9Gqv6J8yD9R/YeDNWOIiiS2l24kB/6gONASS1tWkyZ8F8k7ricy/hMy09ZD2HEuy/slRsN3lNzFv7OceTZ/eOdBocNNgOZNO6dF3Nr620MbQy4ytmVjynFvFG9g4OF/8AxO65n/8AlOfbb+IqQ1pXPvkpE/GWC1yi8pNzuZbpll1l3D0IkXU1JUbNrk4mG9u8ZM7PofqIR0WfZdOuX7UENSSVG/ZJ2JhtdumTO7al6jFY88uoqufZOVqOMsF7U9hSbnYj3iPLqPuEvGXFG7jYOF//AAy25n/+ax9t34B12faOiX7NerAZPH6SRydQi2VTDz5LHHb2ZkTHkx941hcsvZzss7gyeJdl/ZKjYbvKbmLf2c48mz+8awBZKS2dnmUsM6nKIST0/ZJs12TYxTNpYv5z5lrv63YaqWrSZqiFIoLAXG7yM4myfnETaZitUmkrE8UhRBfKjZ4XMnY36vYMpVSZ0pPFKTnjoSZkGUL5v5QzfXe/ARq49vPPI6bxy7+eeVtiGWmkrKYUhRBfKj1hcydon6vYMdLUZ1PUQ09OkvmxuyLEItnYrueZb1zv6tBq0ZemWJjgTzb4pXPK0yZzNtfYNmUy4Tcbjy5YqulcpUFO1JoufOwygwezInOJzMi9TDQSqZKxPDPTx3yo3aJjJ2Nuv2DsM5UmnJ1ES1DBfNjbGkuRYzE0O8fNbM8tRvMZxfvaICRCt2q+XNl4KmU2LJuusd2z0NyzyFY2XbLNAzqxSZNVTlBGdk2DyczM7XMnycndhogFks1SWy7jOo6mdNTnIWRuuk+XhYsnMzh0y0bQaIkXItqsmSpmCplPhTrbrHZ8tDcsswQrdqvlzZeCplNiybrrHds9Dcs8hk44rbzzHVUmkrE8UhRBfKjZ4XMnY36vYM9P9e2yl1D6xgWXzeZiXbxZFozEWuY1hnVhNOmpyno4HXSfIROWTmRRa5aPqGU9TG+hR1M6anOQsjddJ8vCxZOZnDplo2g0RiKlMlOniriGO+VG2NAxljMdkOZ81s9CzG2GN9DKerzNeTToVE+QngxptUtaFyhswyI+vV+7vHoEqmSsTwz08d8qN2iYydjbr9gkryacso8+Qngvmx2tC5E7REfX7BLwZUyYk8xEnjxZSVmnMcN9xmfNPRtBM4z17rvzYb9m2AAOjkDBoH7Uqn9L8pjeGDQP2pVP6X5TE5d4r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D4myoJ0s5cwnhPUnH2ADKi4OUmOI4okjmf/AMyP9R/Po1SPRPmR/qNYAGT9GqR6J8yP9Q+jVI9E+ZH+o1gAZP0apHonzI/1D6NUj0T5kf6jWABk/RqkeifMj/UPo1SPRPmR/qNYAGT9GqR6J8yP9Q+jVI9E+ZH+o1gAZP0apHonzI/1D6NUj0T5kf6jWABho+DtKjTQRRJXM3/8yPt9o7fRqkeifMj/AFFyHokHf4mKAGT9GqR6J8yP9Q+jVI9E+ZH+o1gAZP0apHonzI/1D6NUj0T5kf6jWABk/RqkeifMj/UZyig0ymTops5Ncgi1PEiLZ+rteK4z7h6cBlm2y6eWrHBJNFLKfTJNk+DWC4zvdi1iNiYnH1SadQawliMkVscPlJeLMO3M2zcn0Gih+zqhGhi5NNMbY4NXYjOPPXU+vuElcRYFQkVOTM2W27HU2325FDDunr2ZF1jnbZ80/F0kl+W/gzllBkSksaA02ItjbZ52IZY7G8W67QsWWeo2EdFoimTApSp7pcT2xXxl1seRmOm0bd9RqyLZ8fycGLfiW5nnDozF7RJtvENQ2WdLw6bM8hFc9jE8WRPEbxH1jd6u/Q1ua9VVHIk69egk7qVNh4UGttxGZ56nn2jXGTVuQqCBdN3UybExY9bbiIiy1PPsGsKx9kZelSLkW1WTJUzBUynwp1t1js+WhuWWYyaot4x4ITVWHh4jbtzs0wi17h6EeZ4WJp0pPMnpYGlTm2uJyzY4Sg1/07xPxOJar4fNkrQ4RchTzXSt1Sm8lHrbcZEeWh5do1gGTQ/quPS+dsVvK6X3vFp1NpqK7Zfenvj9zPqUCZfwoTI5xYkJXYkGZfwEZZ9w0OIEkjlKfDsqmHmTnOO3tyM2PJy7xw4Oz5i1WvXxScKBRh2lddzSMj8BuicZMvmqssrj8seZqUyooFCZWokbTKQ3PPvhgxLyIuaWjO3W7DqhqSSo8II7p2Jhtse6ZM8B39Xq6+4OGC3Ap8KXDu2l965rbThPTrG2qTSVieKQogvlRs8LmTsb9XsGavVZKrc6ZbGfwi5enmhlbylT5KDS60yM89Cy7RypqmTVawpnlHiyktuzRMcNt0JlF2O7dYxFCLjGoI0qaZh02ZfssVrsxPHke9zi6+4dUtenIE8KtQhxZqt3n4xFiWG3NIsmdvWI6/m3e3n8q6Pl1O/n8NasIadEoKONHtK5R5OXixQX2kT56ExDET0uynrJnGOHTZlnLYD4rH2PcTRZesaEuXJnJ5ytZPvQx248+wy2pjaHdLOC02LLUclyJXXahBLmzMHCfFk2lFszkTZ5X3M+WgZSXnTcbZxtkyVGxU9Piorkym7F5VtotPL1w2mfVqNujxTqnWDnx1DaZSHycWCUF98JkfsZvXoK5kucjUSU0E91y+7EWWFlYTluaaG3V2jquptIkU+Da5NqZM9u9Gdtxk+huebBjhZ+Hn+2ZZy/j5/poKlMlGninqI7JUDPExmzm3V7RlJZk5AnhjUSMWrq3eXeRYlh9pbpNCff7RkzKTORqJKlGeyLpt2AjymMxNFvmbaGZ59rDtxorovKVCnXKVPPnY5FiW6ZERkTEZEKufPPDJhxxy9AhRbLfMmzMZTNbFnW23s7ZaExZZDJXVpXPsk0tPdtL7OovIrrWOLdiLLrLMZ6qtyaynikKFHF0rJ4bDm4ub9REzN3uPTIaakp1+yScPEa7eM3Z21P1mNl6uMeybOnnLuz0tJnTU8MpQeAhN3QZRNm/lCN9d78BVMpMmFPJgRns01PdgTM47Lj3sjPN89RoiRdUklOs2udh4j27pm7M+heshXTjJynqyt4ZK6VzIa2m2hNId1uJZzm/wDLhz1aH8RLOmq6nT1CVIp40vtuiwyk4LG5ZG1zsfsYauxK6jvVCZhppnPRWkbNpyhZ6kUX4DqqpMmaoiVpzwFxs0/OJsm5pm2mQi429vPPquZSd/8AXn3PO0VBLlq41lNUbdGmZpVmFfcRlqZ5NmfcN3jrZf2sn2G7ye/i39vNLJsvvGeqJFLUxyuEEWLFA2FOaKHEcs92DRsizGh9rof8Uv8A9iTht4u/cwYzp7ef5blerv5/hrAPMpZcmUohSIZ/FS6N8aRYc92J4d48tHPLt9Q0OOtl/ayfYbvJ7+Lf280smy+8XM56udwvo1hnKk05OoiWoYL5sbY0lyLGYmh3j5rZnlqNEBVm0y6cUqmSsTwz08d8qN2iYydjbr9g7DOVJpydREtQwXzY2xpLkWMxNDvHzWzPLUVpVMlYnhnp475UbtExk7G3X7Al9KWesSVJNOiUJlqeDFmpbmkuUN9xEXOPRtRKlmTkyeGOkSNtQzHw5d5S8Fjzzizic310YbYyf2J/w3/l/GKK6I+4TZq7VjdzTQSqZKxPDPTx3yo3aJjJ2Nuv2DsM5UmnJ1ES1DBfNjbGkuRYzE0O8fNbM8tR2QrdqvlzZeCplNiybrrHds9Dcs8hsvpWWesKoi4xp81LiYeI29a7MZHp3DJQrcPhBHLmy7VK1sWTc+BZAbZ6RXFnloPQjE4TS50pPLqKefhTUjsVhG95lD1/oJzmvmVhd/LXXgv+76X3/wA5jWGJwfmToVC1JHI2aUnsw5F5R2XEZnvdb6jbFYfZjM/tVk8F/wB30vv/AJzDg7y9PJdN3lKnysel1pmRZaFl2BwX/d9L7/5zDgv+76X3/wA5icf+P3fwrL/l9/8ALz9sykoCiTTNnXyOkw23O57mZuWh9XeNCoTJMPBdWkgkbNNT2Yki847LoyMt7rfUcv8A4/8A+/NDV4RU3jGnnhScRTL8lvMzmT9baF1jnJdXX3Ltm5v7zhR+76r3PzkJK0txNtlzZdyZFZiybmx72bPWG088tRLVKlicH5smdOxsVsBRbbjtGRxbpFu26Z6jrR5clGnNWqn4qFL0SfYcLXGZR7pZ6m2fcNuW7qeeed2THpx3fO3n/jrWkWy8H1sybMxlM2zFnW23tGTZaExZZDtUlMmGsJp5xtKQXbTEx7l8JFD7X9TiSpVunLFCaQai9DHdtMNkROxEcPU+pdQkpqucvrCmop6XjzStYtoKHD3Th69XbsyC5Tep56tmN1u+ej0CVNOUKIVq6CybA+DJcjwXJot4uc+R56CtUpko08U9RHZKgZ4mM2c26vaPP1Ko1yJQmkJ0myTZtzQ4kEy9iI+ssm/1ElSp1RWJ0xLld66O7BTYcJOxldvkbaER5+wV16l1E9G7OqtajzJ1VUHUVUiyVB0QryO1yOGPRndusvYOv0lpHpfy4/0D6NUj0T5kf6gu+zqfAhpfJqZj7PBq7GRxZxZaGeofNjPP9M+XK8efu8+sW30+oJafLxKbLw7IrmwnNzyPeN4n9g1dtq9RqGyyZfF+B5eK6Cazk8OR+zq7RWu+zqfAhpfJqZj7PBq7GRxZxZaGeofsT/hv/L+MUV0R9wnpsvNV1SziM+ZwUnTU8mRHUnlSbsOHALJzc+sVpeC9OlJ4YFEvHmk7zLooXz7CMbYDpPh4z0c78TK+rJ4gSSOUp8OyqYeZOc47e3IzY8nLvDYKv/ff+Vg/UawDeiM66ydnq6Xltt263+z4UEq/q53U2vcG31f+5P8ANQfoNYA6fanV7x5RGrnUYqemqabZ5UGI028o3fPSF+0iGr9JaR6X8uP9B3qKaSsnJ5CiC+VHc8LmTsRH1ewfNHUzpqc5CyN10ny8LFk5mcOmWjaCZLjxtVuOXNglrdOWKIZCdRfNjdobIidifrL1DlS/szCpc714E3z2sUWRPaztmeY0FSaSsTxSFEF8qNnhcydjfq9gylXBenTU8UCeXgTTZpl0UTZ9hmFmXclx7NsB56l01Iqp8pdT5OwqYnsjuObZmZHkZsbk/wB4r2Cr/wB9/wCVg/UbMrrsy4zeti77OqEC6Hk00x9sj1diIoMtdT6u8aw8pVFey4qeoVPbrWvSYGFfoZb5aNkfcwIa1V6jT45KRPiKZbXKL4CZzMy3TJtCMhMzkti78O2SvViRdUklOs2udh4j27pm7M+hesh5/wC1/wD+P/s3/wA7me7zN7nNoKkNS4O06/ZJ2HiNduzDdnbUvWY3r39PvZ/b19fudlVRqKxPEdISXyo2w1OJCTsee5EXqMs/aOK7g8rqNm11XEw3t+rkTOz6H6iGshqSSo37JOxMNrt0yZ3bUvUYrDpmXe7Z1XHtNM5LRKcjUQz06eybA7RXxGzk3WfrHJR9V4QI8Hd22/H677IN3XRvUNYZPCLkKea6VuqU3ko9bbjIjy0PLtG5SScMxtt5KTyFQXoZW6mTYeFBrbcRmeep59o1hkqPqvCBHg7u234/XfZBu66N6hrDcfZmXuAACkp13RI+7xIUCdd0SPu8SFADJp37wVf+j+QxrDJUfVeECPB3dtvx+u+yDd10b1DWE4+sVl6UAAFJZPCj931XufnIawyaty9QQIZu8mU4mLBpdaRGWepZ9g1hM+1VX7MZNO/eCr/0fyGNYZPBf930vv8A5zGsGHYz+1oGT9GqR6J8yP8AUawDbJe7JlZ2ZPFauRydPqOypoeZJwCjt7czNzzc+8Z9HV1GJOauCl7TNUeUn7RDBfaZkW71NoNDhFy9PNDK3lKnyUGl1pkZ56Fl2hXPrWBS+btt3K62WNFp1vpqOdmrw6S7nPqz6PW6dKTnPWKGXTvLxWRZsZlDoTaNoK6KpkrKxVZ6eO+VHgtExk7QmXX7BVWFM6UnKQjjZdO8hCxZsZHFrlo+oTKJTpqeTIjTvKk3YcN8WTm59YSZb17FuOt+7RAZPEuy/slRsN3lNzFv7OceTZ/eGz1dLy227db/AGfCglX9XO6m17he76xHTPSrl3RI+7xIUDDV1FbAmjiW03ZpBNdNx4Y7c8siJzzYh2+ktI9L+XH+gdeJ0ZezWAAFJAAAAAAAAAAAAAGTxLsv7JUbDd5Tcxb+znHk2f3jK2JXRd2TM2VND5dbaUeJ/LyZuZMZ25drj1YCLhPRc+JfV55DX+fDNi2hNIbFWtZznbk2fXdy9o1kNSSVG/ZJ2JhtdumTO7al6jBdTUlRs2uTiYb27xkzs+h+ohkrqKrn2TlajjLBe1PYUm52I94jy6j7hnz4/Xzz3V8mX0889noQHlOP1dK5OoRbUpi58ligwezMiMonIyP1MNpLVpM1RCkUFgLjd5GcTZPziJtMxszlTfh5RWqTSVieKQogvlRs8LmTsb9XsHn46HFMTSZkJbTIk3YSLmannvu+uefYw9MJ0PRIO/xMbljMu7Mcrj2YyGsYd8yav25NC2LOwcLA1bJniuPLLRhtpVMlYnhnp475UbtExk7G3X7ByXU1JUbNrk4mG9u8ZM7PofqIYiqk1FMoiVpz21dMZp+7LwWJuaZtE5ZephPzY/Vfy5fSttdTUlRs2uTiYb27xkzs+h+ohJtqunbtQl4iaXz1txE76cmWeplD+IkQ8JUkF8lWrxMNrVGGZYruZ7pFk2ResehGzWXOKbvHjIAZPFvFnLUmT/vE93luot6IztZzP1itCt2q+XNl4KmU2LJuusd2z0NyzyGy+lZZ6xWJFyLarJkqZgqZT4U626x2fLQ3LLMVgNs2yXSRCt2q+XNl4KmU2LJuusd2z0NyzyFYya4iVz8BVT5lqlNdZDaR3XMR5nkWTjrR6tJqqc44CsmweUl5na5m2bE7sMmXOqq48dUcl32dUIF0PJppj7ZHq7ERQZa6n1d4Uv7MwqXO9eBN89rFFkT2s7ZnmNYeekotl2enxTMFTKu2NVbde+9HuaExZZ+0hNmrueefu2Xc1fPP2ehHlOg8IP5KbTe/DxIP/wBRvEfrYegpa3jGnylWHh4j7tzsxmWvcMnhgix6fCqxLdmfdte644S16gz5x6o3DjLpr0ICSlreMafKVYeHiPu3OzGZa9wrFy7m3OzV0DBoH7Uqn9L8pjeGDQP2pVP6X5TGZd43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DiqTSVieKQogvlRs8LmTsb9XsEiVTOTqIUS6O+bG+DOYixmJ4t0ua2RZ6jRElURcY0+alxMPEbetdmMj07hNnrFS+lZ6VNJTp4aGugvlRvgxuZYzHfFkXNbLU8xJWJdRp6clcc/a5sryc+yGXs7mRHu/xXO3qYaH7T/wDo6kl/qYN33QxPCXc4rQrdqvlzZeCplNiybrrHds9Dcs8hGpZr8l9Vl3+bEVJpyijxSKRBtKFQ2HC5QYNsTnzs4nN9dBt0tbxjT5SrDw8R9252YzLXuGJLTTqPWJxI4GlTrcBM5cu0O9vm9trmeeug5UncqC+dROUTS8Nk+mK5GXOizJjc/WJl1VWbj1YyeFH7vqvc/OQ0EqmSsTwz08d8qN2iYydjbr9gz+FH7vqvc/OQ65fZrnh9qFL+zMKlzvXgTfPaxRZE9rO2Z5jlwmlzpSeXUU8/CmpHYrCN7zKHr/QaC5FtVkyVMwVMp8KdbdY7PlobllmMmJbxvxXLmy7Uy3FxZNzvZpnkepPkIy4nT+Sseb1fmuoqLi6XMS4mJhtvWs7ueneLVSmSjTxT1EdkqBniYzZzbq9oy6BK2Ocrpz37NZyjNdc8WnVqOk77VqChDN3Uya3Fg1xrics8jhYy6tRUvy8Js+a7Z9QTTpXBdXPWQMunWY8Tlm0ZFDplo2g1VSmcoURIkMdk2BsacxHguTw7p858yy0EvCxTJlUeZIjjabObDhY82ihMxVMmSaUnkpEci+bHdgSLzK5jeLeN2ZzPMT2tiu8lefqCmTTFCuRJjwpqSzYYWM7LyI5ntd/4u4EqaTLTwyE8G0ylDtC5wbbab9fk7PiGftquD61UJe0Jl3PhuKHFsyLMsyY27HHoEKLjK+ZNmYyaa2LOtt2tnbLWC0ybLUcsfmvHnnn165fLOfPPPpi1CGcvTq6tHT2lTrMObjFybGUJ5dbs2mQ1ZaadwVTzp8EG2ypluJE5S8NjYu13u/AaHTuEH8nFvfiYkH4M3rcJP2rUE66Vupk12FHrjXEx5ZHCxl16i5hzud/NoufGr280kQ1JJTr+NJ2HUpjbRumbs9vNK3mmWg7TFMlSok1aOPCQpLsOaxnjXlaeWsLHlpmM+qVrbsXBT7RTZDY+/ZiXNbqVxNEXVqJPoxgU/aqgs2W3nw4V9ubFmR59X3jOq9pzG9M73iq061XHtlTw9jTK7PrNxTMK3d5upueWmTjqlpMmrqIVag8eUTvPzh2rJuaRlZazesEsNchUQz11P2ubKfBixoJdjk0Wmr5a9g20NSSVG/ZJ2JhtdumTO7al6jG4yXuzK2dnFVRKcsURT1Ce+bGzxXxE7E3UfqGLxArpXKU+HalMXMnOUGD25GZlE5GZeph6Bct2WyXKl4yma+FJutvZnz0JizzEnFvGfLVaT/u093keo96EyudiP1CssZbxOU45ZSc3h5qXwoqMKedBHMvmx24cy2ErGPPJs3G0hqSSnX8aTsOpTG2jdM3Z7eaVvNMtB6EZPECSRylPh2VTDzJznHb25GbHk5d4zoynO9t68LxrTQSqZKxPDPTx3yo3aJjJ2Nuv2DsPMqqXOiURGopPGM3J1O0FKvy/kI8m07nBLVJ0SiEk9W4xm5sm2cpV+X85lk2vcwrr1388+m09G+3nn103pPS1Hu+Ah4l2X9kqNhu8puYt/ZzjybP7xxl1NSnUzpq5Bs0grcSZjFHZkxZETm5sNFDUklRv2SdiYbXbpkzu2peoxu8cmayxZ6qoyYk8UivJNklTWshxDmXsbnzCybL7x12JXTt6nzMRNL5iK0id9eUPPUzi/AawyeLeLOWpMn/eJ7vLdRb0RnazmfrGWXv/AOtlnb/xnpZcmUohSIZ/FS6N8aRYc92J4d48tHPLt9Q0NtV07dqEvETS+etuInfTkyz1MofxDbUlR+zKhLw1MznprjNm3i3iy0Ij1DYldO3qfMxE0vmIrSJ315Q89TOL8Bkmu3n4Nt338/FoJVMlYnhnp475UbtExk7G3X7BIqpMmaoiVpzwFxs0/OJsm5pm2mQz/qiqoeg1uL2zbMv/ANJvB49or21XTt2oS8RNL5624id9OTLPUyh/EbuWc+fwzpsvHn8q0K3ar5c2XgqZTYsm66x3bPQ3LPIdVSaSsTxSFEF8qNnhcydjfq9gz8VJWuUp6m1Sm5k7DM8O7XI2I3IjIVoVu1Xy5svBUymxZN11ju2ehuWeQqXfFZZrmOKVTOTqIUS6O+bG+DOYixmJ4t0ua2RZ6jsuRbVZMlTMFTKfCnW3WOz5aG5ZZguRbVZMlTMFTKfCnW3WOz5aG5ZZiTj9JI5OoRbKph58ljjt7MyJjyY+8ZxOMjm84uqWrSZqiFIoLAXG7yM4myfnETaZjtVEXGNPmpcTDxG3rXZjI9O4Z6qoyaqnikIUnGMrLGhxDlW5vDqRO7Hp2DJS8MJ0pPDAoTY80neZeUL59hQibnjOMqqYZXnGO0lar4wT1BJLv4yuuS3EXkytLfPvPq7B6VKpkrE8M9PHfKjdomMnY26/YPCSeN5FQToZW6pTXYUG4dtxOeeh5dorqlFV8XzapUFH1nK+VYXaUJZkbaMegjHOyXh0ywls5dZimTK4ESZEcbTZ12HCx5tMcxt/SWkel/Lj/QeaS0mTNo8MZHirlb7NLzJrIt7N207RtVSmpKRT5q6nycFTKayO44mcyI8jMy0MwxuUm/oZTC3X1eaVVadNrEVRTlgTTZiyibdt6y/0HoFUzhPNURRp5GBKNml3yomy7TGnOpqTDTocH6tvblx+3V31GClUyVHBeFEcdkqB9pnMZ4LxvDu/xPploHTce97nVMu07MX62qp/8yZF7CsvP7zcx6D6J7Ly123W/wBnbCv6uc+Ta9wz5Cacjo9akKILJsGA8LkbPE/V7R6X9t/8N/5jwihtiLvE4Yy9+6s87O3ZlSVqTjBPMSS7KbTbrp1xn5Qssj3uc5dY0KfMnUqjpEkci9dHfhyLyK5ojM97MiYjcZNWTSVlYqcgoL10eFs0LmTtCRxerQusa1HmTk6g4KnIwlyrSZeUWNaR9UOULE3tF472jLWmghRbLfMmzMZTNbFnW23s7ZaExZZCRD9o1CNdFyiaW2xx6M5GUeWupdfcFc+tYFL5u23crrZY0WnW+mo1h01u69nLepv3cVSmSjTxT1EdkqBniYzZzbq9oyksycgTwxqJGLV1bvLvIsSw+0t0mhPv9o4yVu1bPUIpeMpm3bGlutsbdj39Dcs8/YQ1kKLZb5k2ZjKZrYs6229nbLQmLLIZvqvDddM1RCi2W+ZNmYyma2LOttvZ2y0JiyyFYALk0i3bJ/Yn/Df+X8Yoroj7hoJVMlYnhnp475UbtExk7G3X7B2GcqTTk6iJahgvmxtjSXIsZiaHePmtmeWozmduzeMu/dogOKVTJWJ4Z6eO+VG7RMZOxt1+wdhSQAEi6pJKdZtc7DxHt3TN2Z9C9ZDLZO7ZLez+z+nJff8AAcKwmnTU5T0cDrpPkInLJzIotctH1Ec6sQK1ac6VK22KC6+G7DZyy5xe37hzXK1ciycrqfFuM9qfAKdazEe8WvUfeIyyli8cbK1uMknF+3Y31b+e0+1tGfUScfpJ/J0+LalMXMkscF3bmZMWTn3DEmIZyNRJVwI+KJUm7En4pT2cmLd727/UNviXav2so263ye5hWdvNPN8vuGTLK8eefg244Tnzz8XmlXCOdEoinoZWyTZrY0VxTL2JodSybPTtGhxArqvKVCHZVMPPnOUeN2ZEZFCxERetx6sZNL+zMKlzvXgTfPaxRZE9rO2Z5jP7fPzXav7nHyzRS6Akp2FMtxFMt+Wcyd36nbQ2CufVcCqc7YruS0vvaHXqbXQawDp0zWo5dV3ugDJof1XHpfO2K3ldL73i06m01GsNl3GWauki6mpKjZtcnEw3t3jJnZ9D9RCT6NUj0T5kf6jWAZccb3jZllO1ZPEuy/slRsN3lNzFv7OceTZ/eGwVf++/8rB+o1gDoh114mTtaTg+nXSuUw7sKPItmeNjy/ju9eg9Bt9X/uT/ADUH6An+q8IFmNu7bZgdd9kG9po3rDgv+76X3/zmOeM1db8jpldzevKcdbL+1k+w3eT38W/t5pZNl94fSWkel/Lj/QawDprL3c94+zM4ySVFJP2SdiYdt26ZM55al6jGmM6soEyxMUaiVfFK5h3GTOZPp7By+jVI9E+ZH+ofMfKVH94KR/W/IQ1h5lZSZKOsU6CmHsk2bivMzmM0PZEfrP7xobBV/wC+/wDKwfqJlu7wqyanLWAZO0VdLyOxbdb/AGjFglX9fN6m07g2+r/3J/moP0FdUT00qP7wUj+t+QhXVFvF1PmqsPEw23bmdzIte8YkurSYaxOjrJbNNT27PLzjsuh3s4SzfLUK9W6cso8+QnUXzY7WhsiJ2iI+svUI65q3bp0W2TTbpaLi6nykuJiYb71rO5meneKxxSqZKxPDPTx3yo3aJjJ2Nuv2DsOk1rhyu98gAOKpTJRp4p6iOyVAzxMZs5t1e0axn9O4QfycW9+JiQfgzetwQ/aNQjXRcomltscejORlHlrqXX3DklmTqHwXhjUSHmyXeXeXXH2k/aOv7vcH/SMD3Lro+9tRynvfvdb7T7jp3CD+Ti3vxMSD8Gb1uNYSUtFxdT5SXExMN961nczPTvFYvGccoyvPAAAKSnXdEj7vEhQJ13RI+7xIUAMn6NUj0T5kf6hsFX/vv/KwfqNYBPRFdeXqydvq/wDcn+ag/QOP0kjk6hFsqmHnyWOO3szImPJj7xrAGr7m57OKVTJWJ4Z6eO+VG7RMZOxt1+wdhnKqJTliiKeoT3zY2eK+InYm6j9Q5cS7L+yVGw3eU3MW/s5x5Nn94by9jWPu1gGT9rof8Uv/ANiTht4u/cwcaK5HKVCnbKmh587HKO3syInPNi7w6p6nTfRrAM5LW6csUQyE6i+bG7Q2RE7E/WXqGiNll7Mss7gAA1gAAADEVcHJMSeKQhm7JKmtjQ2nMvY3h1PJs9O0bYDLjL3bMrOzynFtXpnI0mT/ALxRdBy3WW7EZ2s5l6x3pXCLEkxHNS4aaR5WdiPY7tus5ueWQ9IMzi1JUUkja5OJh3W7xkznnofqIR0WfZrp1zL7UWpVMlYnhnp475UbtExk7G3X7B2HmVXBycjURLaRNsmwNhybSNnJj3oj9ZnmOXHVXpH7WT42L5PfghZteaR9pB12fah/bl+zXoFyLarJkqZgqZT4U626x2fLQ3LLMef2JXRd2TM2VND5dbaUeJ/LyZuZMZ25drjaS1unLFEMhOovmxu0NkROxP1l6hohcZlzGTLLHisml19JUcKXdhqZj8ixmzP1s2hOK11NSVGza5OJhvbvGTOz6H6iElUoCSo4sy3DUzG5ZzNmbqdtCYZX2vwe/wDqKbI/2ILrvviLeMZbZxlNxskvOF1WrxlxZyNWnf7tRb5brPdhI7Wci9Y1hIhW7VfLmy8FTKbFk3XWO7Z6G5Z5CTYldO3qfMxE0vmIrSJ315Q89TOL8BUtn1ibJfpWsMSsUmdEoKo0w7F0GpZHe5FD/EbExP1DQQ1JJUb9knYmG126ZM7tqXqMVjbJlGS3Gs6j1aTVU5xwFZNg8pLzO1zNs2J3YdlyLarJkqZgqZT4U626x2fLQ3LLMZ9YpM6JQVRph2LoNSyO9yKH+I2JifqFVHq0mqpzjgKybB5SXmdrmbZsTuwmX/jkqz/liz0K3DvrM2XamWtinc+BY8JeuK4+wshtqk0lYnikKIL5UbPC5k7G/V7BlV5NJTp5604L5Udu0yXMsZjIod7+FtctRVTVM6JQpRKI8WaltecxQ33EZ80tG0CcXpplzOqMrg+pnSqwtkVONl06xoWLNoTP+HLRh6YeUrn2RwgkVTy2LdyXNZoCh1z7X0Hqw+HxvH2Pic6ynqDBoH7Uqn9L8pjeGDQP2pVP6X5TFZd4n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AAAAkXItqsmSpmCplPhTrbrHZ8tDcssxk7bZT+P5MvDxPLyLnxWOyHePRtcizHoRnKk05OoiWoYL5sbY0lyLGYmh3j5rZnlqIynrF430pWE06anKejgddJ8hE5ZOZFFrlo+oz6tN2rYKmkU4KaViXKcO6x2hLdPM3Ny0HajqZMpQciTGyGd0GFjzYjOZ69f5u4cZyLpFGimbOmn27GVt/N3o/Xr2n7BN5m555/C5xdXyef5MLHqGJOTcW1Kd5CdiY1zFvZFulu5Z9oVpbtXB9bLmy8FTKsxZN11jxk2ehuWeQ0EsyTXKPDGokNKnO8u8+qLtJuwef4QJJ0KhFBU6pfKjvaZs5FYxF1Q6vkJy4x3PVuPOWr6PYjzMtTOlVidVoI2pE63EmsWbQ2llzudlp+ArVcI5KNPESiVYugZ01xmzn/ORNob/gNClouLqfKS4mJhvvWs7mZ6d4u/NePRE+Wc+rz3CJYopdQimopmFGobENiiutIm1dtT0G2qmSaHR4o08h5Ulml3n1xdpv2jy1I2DZS468j/Zud2ndzfW2ov4y2HlqtO2ipSPJp7bMO7I96ErTeEyP1DnMu99/08/V0uPae36+fo616XJQUefAon4q5Xa8ywyxLIi6iyJiPvGUqlyTURQVeey6c2JMsP6uxZZQ5R3E2mg41Tk8XjDlqlNa/wDhwGZtN2K6FvYNuoUmTSuC6uCA75sdmJMzK5oybJzZnE35rfp5+fndc+WT6+fl52Z/A9Fj1CJViW7M27a91xRFr1D1dUW8XU+aqw8TDbduZ3Mi17xkoakkkX1RXOwOMGtlWnFbhvCeZFn1HoQ5KlM5YoinqI+K5tNZ4mKe+ITdXs9eovGzHHU7+f4c8pcst3t5/kmKZ1MTyaHTI8dcVzxsUNmd+kWRuRn1iRVLnGniSHP2JDLbaZFhTNnc3h3tY7jzy0cdv3e4P+j1Kf791sffCW6Yqkyth2eKJN9Z3tjRYnk/5+U0NyO7PTQhmt8VW9czzzz6pOyUrZ51R+q23bMnzjweqPeJ7ncjz0fIaCVNOUKIVq6CybA+DJcjwXJot4uc+R56DshRbLfMmzMZTNbFnW23s7ZaExZZDiqq0mUoiSJyx1xM0jOF8n5xk2mY6SSTlyttvCtUpko08U9RHZKgZ4mM2c26vaMRci+ktkyVMwU0p8Kdbdiuz5ZHCxwtnqNBLTp0KiGeuV7XNlPgxYZS7HJotDzfLXsGiNs6u/ZkvT27sSXQZyNROjpi7ZJU215eCUxmLtiP1n9468dbL+1k+w3eT38W/t5pZNl941gG9OvsnVv7TilUyVieGenjvlRu0TGTsbdfsHYZyqiU5YoinqE982NniviJ2Juo/UOX2uh/xS//AGJOG3i79zBuzuzUvatYcVSaSsTxSFEF8qNnhcydjfq9gz+P0kjk6hFsqmHnyWOO3szImPJj7xrDZZWWXFhy6YpkqZ0qnL9kkQ22y8EpjOT6mb6v945LotqsmVukYKaU7ztpusduqHM3NiGnMUyUcxXPUR2SoLHiYzZ8ur2if6S0j0v5cf6CMpjONrxuV505JUk6anhjpFUwEJvhy9nKJs884s9X1HXaKul5HYtut/tGLBKv6+b1Np3DPVI5yxRFPUcHL5sbPFtxE7E3V7ByXK6vTqfBOV1PDUzHtT4EBuxkR7xZaGRiN68/let+fw1eMqRV/qONjYv8FscLtnqxdgbErp29T5mIml8xFaRO+vKHnqZxfgPNS63OUp5xVNRjyitZNYUONn/PCW62R+vQVTOD05YokwQU3i6VvYkzHKa+WWT+r8RnX1cyc+fe3o6eLePPuaHH9IqNPw6hFh4nPktGbMeWZF6iMS4SuDlODKbDTTNZ2IR4reqPMmO4vWFcotXVYH1jbrbv4IJVmnrzf/QZOEkpXJ1BNtSmLnycQ4MHszJyicjI/UwzK5b+b8/NqxmOvl/LzTQrCmTU1BSKnHxZNTaQsc6+4iP+HRmL7wmRVFeokz6ZUNvmp7niwYZWHcTfxaux+xh6CjqadNTnIpkbypOsLRZOZn/F3jlxLsv7JUbDd5Tcxb+znHk2f3iui3nz+EdcnGvP3efQ01JXr9kk8X4DXbxzb3dtTJmY/vGhL4OTkCecUE3bZUy3ETWlLxGPLffJnf1swViZJWJygrMji6b/AGeZec18yuyh9ha9o6oVtXl3y5svblMLYsm6CVgatnpFcWeWjDJMd8+fgq5ZWcefi7JaJQ1ieGenT3yo3aK+MnY26z9Q2x5lLVpNIUQpFBYEo3eRnFsuT84iO+539Q9MOuGtcOOe98vHV5NJoyefITwckvtaFz5KwyPrd3f1MPYjz3CpFtWyzJszBTSr8WdbdY9rZam55ZDklmSUFHhq6GRgSjfGT3nFib1sO8ejOZ5FmIl6cr7Ls6sZ7s+mzdh4mVK1P1bl7YcPyepHmWZuZl7B6BR9a4QI8He2K/H6rL4N3XV/UM/gzLkzVEyAp+0ykLbNMsOBryO7L9X0DgzMkylEyMpGzSlzbNLvON7CO7P9W1E4dpPf/H+1Z97fb/P+mxUFMlHMkz1EdkqC54mM2di6vaPL0Xa5/CBEuV72032x5FdbAZHkWnUNCpKZyzhQmRJ49mmp7mnMUb3QEfNP2MOVc+o4HFO5xbdideHiM3O1dz7WG53d36RmE1NetdVCacvrFWRQQNKnYOJOcuTaFy3et2b1DrS6krqdPlSZM76znjqLS5HMzh3TIiicibLQclkuTDWKdTqZP2aanxXOw47Lobv4tXz6xXQVMlHwXkT1EdkqC54mM2eMy6vaE+0X7LJ4NppM1QgnpYHmycTa4nPJyMoNf9O8erVJpKxPFIUQXyo2eFzJ2N+r2Dz/AALTTpSdRPjgaVOtw4nLNjiIxoVT7TxaXJ9WPN8zpFDkbXOzZHkNw4wZ8TnP7mfR1M5MnOrLI8WUr8vNYiwbDOGHIuc+RZFkK1SmTUE8U9RHZSIGeJjPaHNurehtiLv9g61SpYeLJkzsHCbHUW3YDscO6Zb12mWgz0tEnI1ENTTp7JsDshvI2crfKGfru09Qcz5Zy3i/NeGqlTTlCiFaugsmwPgyXI8FyaLeLnPkeeg0RIhW7VfLmy8FTKbFk3XWO7Z6G5Z5Csdcda4cct75AAZPH6SfydPi2pTFzJLHBd25mTFk59wWydyS3s1gGT9rrv8AC7P9idiP4M3e4cS7V+1lG3W+T3MKzt5p5vl9wzqt7RvTJ3qSqVJJTKhNnSZ31nLHT2ny2RFDvGRlCxG+Wo7JaxUVieGeno98qN2i2mEnY26y9QJatTpSeFJSCx5pPhyN6F83PeiL2nmOM5FV/rFQSTNnUz7bktsEfN3S3zy0c/wHPd7y/k6anaz83ZUknSk8UdXqmOhJsSXs5QvnlnDnq2g4oVCSRf8AR5FtVzY3KnBbrbz9f4tOwV0um0jkl1Pk9tkd0frI8jP2jWFTH1/2m5a4/wBMKdTFM5Wnk1FdtciO55eCUvQn1I31b7hpIaakp1+yScPEa7eM3Z21P1mP7P6cl9/wFQqYycpuVvAMlD9nVCNDFyaaY2xwauxGceeup9fcNYcVSaSsTxSFEF8qNnhcydjfq9g2z1jJfSuwkXItqsmSpmCplPhTrbrHZ8tDcssxxpqmdEoUolEeLNS2vOYob7iM+aWjaDRDjKHONSUtbxjT5SrDw8R9252YzLXuFYyZ32VUFC6bvJlNuLHpg2kxZZnE5n1aDWGY30rcp6xnVJNOiUJlqeDFmpbmkuUN9xEXOPRtRWlUyVieGenjvlRu0TGTsbdfsHYZKH7OqEaGLk00xtjg1diM489dT6+4O1+87z7msAAKSAAAMmrchUEC6bupk2Jix623ERFlqefYFO/eCr/0fyGK6oi4xp81LiYeI29a7MZHp3DJgW8Y1ChqsPDxMfdudmJte4c7xl59zrOcfPvehAAHRyTruiR93iQoE67okfd4kKAGTUf3gpH9b8hDWGTUf3gpH9b8hDWE496rLtPPUAAFJZNO/eCr/wBH8hhUf3gpH9b8hBQ/rWPVObttvJa2WPDr1vroCf61wgWY29sVmB1WXwb2mr+sc/SfW/7dfW/Sf6dVVEpyxRFPUJ75sbPFfETsTdR+ocvo1SPRPmR/qNYBXTj7I68vdk8Vq5HJ0+o7Kmh5knAKO3tzM3PNz7xn1JJUZqhNTlFUxZSu5z2eEmsIour9R6YZKf61wgWY29sVmB1WXwb2mr+sTljOyscr3Z6qZUVKiKnHI2+UnbaTvhlY1xXQ/wCy3qPNgVK6jU1ESQ6W8qS20yNoh33J4d7qZnyGhQ/rWPVObttvJa2WPDr1vroHB3l6eS6bvKVPlY9LrTMiy0LLsEyb9e/7Kt16dv3OP0kjk6hFsqmHnyWOO3szImPJj7w+ktI9L+XH+g1gHTWXu57x9gBk/RqkeifMj/UPo1SPRPmR/qG8vbz8jWPv5+a5d0SPu8SFAw1aGqwpozjrF8OTls0JPmO2wVf++/8AKwfqHVfY6Z7/ALtYBk7fV/7k/wA1B+gbfV/7k/zUH6B1TyHRfLGsAyfpLSPS/lx/oH0lpHpfy4/0Drx9zoy9msAAKSAAAOKpNJWJ4pCiC+VGzwuZOxv1ewZ/ECSRylPh2VTDzJznHb25GbHk5d41gGXGXu2ZWdmTsFX/AL7/AMrB+obfV/7k/wA1B+g1gGdPtW9XvGT9JaR6X8uP9BoJVMlYnhnp475UbtExk7G3X7B2GcqolOWKIp6hPfNjZ4r4idibqP1B8x8rRAZPFauRydPqOypoeZJwCjt7czNzzc+8Noq6Xkdi263+0YsEq/r5vU2ncHV7w6fatYToeiQd/iYh462X9rJ9hu8nv4t/bzSybL7x1oy9MsTHAnm3xSueVpkzmba+wJlLwXGzlogACksRVwXp01PFAnl4E02aZdFE2fYZjP2LhFTvqtPmYiaXzIrZZO+Z5HnqZj1YDnfhz04dJ8TL15eeQ8LEk+/a4dlta3M47tX0LLq+8ehEi6mpKjZtcnEw3t3jJnZ9D9RDEVcHJyNREtpE2ybA2HJtI2cmPeiP1meYbzx78msMu3Dqu4JpJ9myRbLa92Rx3aNqeXX94l46q9I/ayfGxfJ78ELNrzSPtIdZleqNKTyYKmhvmx3NMxoSuY+yEjZnIbaGpJKjfsk7Ew2u3TJndtS9RiZMbfluqu3KT5puOMyXJqqeSrRz7JsF2BPsM7XNot02d2Msxy4y4s5GrTv92ot8t1nuwkdrORescpnByTKUSZ9Mm7FNl3PFacx3Jv4j9v3iRLwjnI1EKKryrJsD4k64jZyct2EvWRZDbdd+P2TJvtz+70wxKxSZ0SgqjTDsXQalkd7kUP8AEbExP1DrsSunb1PmYiaXzEVpE768oeepnF+A0EqmSsTwz08d8qN2iYydjbr9gq6y4qZvHmJKPVpNVTnHAVk2DykvM7XM2zYndhlTE05BWJJSYHlSbthTOXKPDym/1M772uhDVVJpydREtQwXzY2xpLkWMxNDvHzWzPLUFUuTXKPFAnntKnM0yw+qLsNuwZZbNXuqWS7nauVU+1+D83i/lsVrP4XaMn1bsMcuCamTNo8uRBG82S+JCx5PFEZDjQ1uBUJ9MnS9lttwE119uRxRbxa9uZ9YIZXFHCCNLKTWplrYUWI7WQGZ5ZnqfWJl5mX4Ns4uP4vQjBoH7Uqn9L8pjeGDQP2pVP6X5THTLvHPHtfPVvAACkg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AAAAAAAMSoJpKZQrnrIMVCrsx4nMsGwiKHTOJzbTQcfraqn/zVtF7CsvP/APSbwf8Abj0I8zUk06jKEy1PBioUtzSXKHCuIi5xuZuZv6hyymufR1xu+PVXwfUyZqhbIRxuhk2YELHk5GcWuer6jrUf3gpH9b8hDEhUyUdYQzyjspEGJs0TGbPC0X/q5x9fgNuo/vBSP635CGS7x19W2ay39GfUk05GoTU9PBtKFRcyJyga0ii5556m/wCA5cZcb/YuNjYv9sttdt/mMXY2vrFUK3ZeNKzKl4yabhYR3W3tun6yY+0hi16XJJRPgUT3XSbXmWH9Yci6iygtL7xGV1zPJ5573jN8Xy+ee1VYqMManjBKowopfRorLsZyKGLUt1vXqMqXLnVVROVrJ9kqC3Hn2Edrk0O6TO7EWQJVMlZWIZ9XjvlRviRMZO0LFzfYWg0FmyS6fUOKeWTTcPE1hwGPLnZxXG/sEW9XLpJ08R6CdTaRTqeoxZOGmmW4u9GbseXW+p9Q8+urSufwfgkq0920vaovIrrYyM90iy6iG3QU0lYnkVZRBeujuea5k7GcOhZaE2gxIEXGNPoaXEw8TH3rXZjfTuHTLeuPVyx1v5vRty00ngzR50+CDHmlbiROcN+8xdrNcM9HyPF+zfWMDE2X+DarufrzLfXr1AuqV9QgURTsNNMfY1dr4TERR7jObnlnpqQz0qadX1EMhPBsyFO7QuUeFcT9bHE5l3DLZvWPnnnq2Y3W8vPPPRoUv/yqpO+uVJU+BK8nzXhizLd5ueZdQ2pcuTSk85Wsn3zY7cefYZXMbQ7pOzORZCWXDJpiidIo1Px5pW7RDjHDZk8PO1dz0FSWkyZSiFWoPHXE7z84XybmkbaZDpjLHPKyuWErqvJ1BNsqaHnycQo8bszJjhYyI/W40EqaSjTwyE8FkqB2hczZzfr9oz/pLSPS/lx/oHHW1fslPt1vlN/Cs7OcWb5/cNlxnrussyvpqNYBk7RV1XI7FsN39oxYJtnXzet9O8Ngq/8Aff8AlYP1FdXtE9PvWsM5VW6cjURSFCiybAzw2RGzk/UXrGL/AOEv+8UaCVXOlJ4YKRS8dCT4czaChfPPKLPV9RPXvza+jXmnXj9JP5OnxbUpi5kljgu7czJiyc+4Nvq/9yf5qD9A+113+F2f7E7EfwZu9w4l2r9rKNut8nuYVnbzTzfL7g+anyzzyOSqTUUaeKeortkqBni2SE2c26vaPPzElDiTyYIKpZNguxJmzxne55ZdTD1SWiU5Gohnp09k2B2iviNnJus/WNEZfh77/wCaT4mu3+I8hSEKunzij4mxlMr/AMzaihZ36tNDFyFWrrV85JU9lta5PgFHh6kW8bO7GfeNmT0tR7vgPhdTUlRs2uTiYb27xkzs+h+ohvRqann5HXu7vn5pOIEk/lKhDtSmLnznOC7syI2LJi7hWhpqSnX7JJw8Rrt4zdnbU/WYk2JXTt6nzMRNL5iK0id9eUPPUzi/AOOtl/ayfYbvJ7+Lf280smy+8J0zvNee7L1Xtd+ezWGTxAkkcpT4dlUw8yc5x29uRmx5OXeNBKpkrE8M9PHfKjdomMnY26/YOwuyVEtxZP2uh/xS/wD2JOG3i79zDqlrdOWKIZCdRfNjdobIidifrL1DRHFUmkrE8UhRBfKjZ4XMnY36vYM1Z2buXvGf9GqR6J8yP9RIum1ekWKpqnbk0L4sOHBKbQizzPU+rsFfEuy/slRsN3lNzFv7OceTZ/eHGiuRylQp2ypoefOxyjt7MiJzzYu8RZJ9PPO65bfr552ckvCOTEnhnrpWySpr4MVxzL2NotCybLXtEiWnU5Yohn0FXs01O98WHFG9xMXPP1GK5cunVVROV0yfYugtefZEdrk3NiYjciMhxXSuZDW020JpDutxLOc3/lw56tD+Iy7vflU1O3Hn6i6qcxLW6ds6ae7xY9/NY9ISfVhLS5qtFhS0ynak0T7LJwyg2jW/M84bTN89WyFXFfGNPw6fUcOmzOZJwHZjzzM7ucRmM+ZMnI1EmbU5GyLptzL7ymMxN5OHLQyh73E3e93zz6tmtannn0aFUW8Y0+bTMPDqUxvq1zsxlFzubzSfUZ8tTJm8CJ0iCN5sm3EhY8nmOQJeEclYnhRVeVfKjfEnXGTsbluwl6iLIZSOXOio9Rjgn2SoMLEl2Ed7xZZ9TCblu7nsvHDU1eOW3UuQqFZXSt1SmwMKPW24iI8tDy7Qqi1JI4PzaZh7Kphb6tccdu+UXO0PLPXrGfSatJlKKZAoLClJMV5mZveR9REKpkydWVElSqkXyo7tkR3kWKxNHvkzMz566EHVuXXqzp1Zv0EqZbTZECeSl2eozXw48SGPFY3PLSFoT7xoYXGNP4vp6bDpszmKsR2Y7j3D3ucRl+IhjS8Zzpcvam2t/rWH0m3/ANH8FrN69R6RCt2q+XNl4KmU2LJuusd2z0NyzyF4zfHojK659Xn6byFPoy6bupk2Pix623GZFlqefYH/AMAf9+dDhB9V41xt3bcHA677Gu00b1jJqP7v0j+t+chFvTufT/S5OrV+v+3q6X9kcH5XGHI4T3/xM8Zto/aQ5JZk5AnhjUSMWrq3eXeRYlh9pbpNCff7RxrlSScYSEKmd9W3tqgtPsI4MyJ9ezvGfLhqNTUTlsFPxUKu3Ek40JX2Exb2pMZOLuWrqeiJjubvq0KGix6hPqc6ZtV1uAptsuyOGLdLTszLqG2qUyUaeKeojslQM8TGbObdXtGfxWrn8nUKjtSaLnycAoLuzMjcs2PuHVLRKcjUQz06eybA7RXxGzk3WfrF4yyakRlZbu1nrlCStWbIi4ywXu5U5OG7Nqzux/cJdrq6X9rVPYbvJ8hBNv7ebo2X3j0C6pJKdZtc7DxHt3TN2Z9C9ZCTjRXP5Sn07ak0XMnY5QXduRk5ZuXcMsm+/Pn4qluu3Hn4HECSfylQh2pTFz5znBd2ZEbFkxdw6qq3TkaiKQoUWTYGeGyI2cn6i9Yz+JVaWn7PtG3Jof7JYUq/N+e7kx59zDWpeycXyuL+jZ2a9pvrnq42b9JpN13t2k2irquR2LYbv7RiwTbOvm9b6d4cQJJ/KVCHalMXPnOcF3ZkRsWTF3DWAV0z15T1X04AABSWcqTTk6iJahgvmxtjSXIsZiaHePmtmeWorSqZKxPDPTx3yo3aJjJ2Nuv2DsM5UmnJ1ES1DBfNjbGkuRYzE0O8fNbM8tRPbmK78V3n9OS+/wCAqGVIqSSorpGyTsTDuu3TJnLLUvUY1RssvZllncAAGsSLkW1WTJUzBUynwp1t1js+WhuWWYUtbxjT5SrDw8R9252YzLXuFYyap9mYtUk+rHlee0hhzN7Wd8izE3jlU54aCpNJWJ4pCiC+VGzwuZOxv1ewSU1TOiUKUSiPFmpbXnMUN9xGfNLRtBojOrCadNTlPRwOuk+QicsnMii1y0fULxzCc8VojOrCadNTlPRwOuk+QicsnMii1y0fUVpVMlYnhnp475UbtExk7G3X7B2G2SxktlcUqmSsTwz08d8qN2iYydjbr9g7DJQ/Z1QjQxcmmmNscGrsRnHnrqfX3DWDG7hlNUAAGsB5SpchT6yhlbqZNgYUGttxkZ56nn2j1YyVH1XhAjwd3bb8frvsg3ddG9QjObi8LqtYBk8F/wB30vv/AJzGsKl3NpymrpOu6JH3eJCgTruiR93iQoGsZNR/eCkf1vyENYZNR/eCkf1vyENYTj3qsu089QAElUW8XU+aqw8TDbduZ3Mi17xtuptkm7pJwX/d9L7/AOcwpPL1BeulbyZTh4Uel1pGR5aln2iulouLqfKS4mJhvvWs7mZ6d4k4L/u+l9/85iJO0q7ftWNYAAdHNxVKZKNPFPUR2SoGeJjNnNur2jz8xNOlcF5NJjgZdOuw5Tlm0dx56aZ6jQrn1rApfN227ldbLGi06301Dp3CD+Ti3vxMSD8Gb1uOeXN1+DrjxN/j/H6lc+tYFL5u23crrZY0WnW+mo1hk0nl6gvXSt5Mpw8KPS60jI8tSz7RrCseeUZccAAApIAAAnXdEj7vEhQJ13RI+7xIUAAAAAAAAyfo1SPRPmR/qH0apHonzI/1GsAnox9ldeXuydgq/wDff+Vg/UNnq6Xltt263+z4UEq/q53U2vcNYA6YdVZO31f+5P8ANQfoHGiuRylQp2ypoefOxyjt7MiJzzYu8awBq+51T2ZP0lpHpfy4/wBB1S1unLFEMhOovmxu0NkROxP1l6hojiqTSVieKQogvlRs8LmTsb9XsD5j5XYBk/RqkeifMj/UOIEkjlKfDsqmHmTnOO3tyM2PJy7w3l7GsfdrAMnYKv8A33/lYP1DZ6ul5bbdut/s+FBKv6ud1Nr3B1X2Ome7WGZxakqKSRtcnEw7rd4yZzz0P1EPjb6v/cn+ag/QcUlTUpk0Ea1BgJIXun4xRW55bpE+rEMuUvdsxynb93biBJI5Snw7Kph5k5zjt7cjNjycu8Nnq6Xltt263+z4UEq/q53U2vcH0lpHpfy4/wBBWhqSSo37JOxMNrt0yZ3bUvUYydF7Vt653iTb6v8A3J/moP0D6S0j0v5cf6DWAVq+6d4+sAGT9GqR6J8yP9Q2Cr/33/lYP1Dd9jWPpWsMRVwXp01PFAnl4E02aZdFE2fYZjrtFXS8jsW3W/2jFglX9fN6m07g4/SSOTqEWyqYefJY47ezMiY8mPvE2437SpMp9lJ/4iS1D05ND/u5V+X3kx+Acf0io0/DqEWHic+S0Zsx5ZkXqIxrIakkqN+yTsTDa7dMmd21L1GOqpNJWJ4pCiC+VGzwuZOxv1ewOm6+WnVN/NGJOoqunbROoijDxLWT2Ebtlzoj9ZmJZy1JxgomK5fFdSgttnXHO1LPIt3msXeNCXQZyNROjpi7ZJU215eCUxmLtiP1n94kmVGdKTyUXCJI0qdddOxCzY3LdgL/AGSEWa+n7f6XLv6/v/tqpajOiUQyFyTZJs18GHEKZexPFoWTZa9oKk05OoiWoYL5sbY0lyLGYmh3j5rZnlqMWSiV8Xp5aSZxpTY7rpNpSdDyzPe5zn3BS61h4Senp8bFexJfbgM5nvmW9dmfq0G9fpkzo9cfPPKqriLj6nyFVPmYmHdZDa17mRHmbMzGJV1S4xp8FUSTtnUoXulW3NeZQlmZNoRnoY1fKfalJ5bF8pK5uO26WcXNtzPTMZUmakpFQTqkim2mrbrocMzawmLM3i5xmMy779/JW49te3lj0qVTJWJ4Z6eO+VG7RMZOxt1+wY9A/alU/pflMffBmZOlJ5lOUSMKakZzvI3vM4ur9R14L/u+l9/85i5erSLOnbWAAHRzAAAAAAAAAAAAAAAAAAAAAAAATyelqPd8BQJ5PS1Hu+ACgAAAAAAAAAAAAAAAAAAAAAAAAAABPJ6Wo93wFAnk9LUe74AKAAAAAAAAAAAAAAAAAAAAAAAAAAAE87paf3vAUCed0tP73gAoAAAAAAAAAAAAAAAAAAAAAAAAAAATzulp/e8BQJ53S0/veACgAAAAAAAAAAAAAAAAAAAAAAAAAAAE+2p/OfCYban858JgKAE+2p/OfCYban858JgKAE+2p/OfCYban858JgKAE+2p/OfCYban858JgKAE+2p/OfCYban858JgKAE+2p/OfCYban858JgKBPO6Wn97wDbU/nPhMcZquQamREUeUNz5H2ALgE+2p/OfCYban858JgKAE+2p/OfCYban858JgKAE+2p/OfCYban858JgKAE+2p/OfCYban858JgKAE+2p/OfCYban858JgKAE+2p/OfCYban858JgKAE+2p/OfCYban858JgKAE+2p/OfCYban858JgKBOu6JH3eJBtqfznwmOKxXIjTRwwxuZt1H2gLgE+2p/OfCYban858JgKAE+2p/OfCYban858JgKAE+2p/OfCYban858JgKAE+2p/OfCYban858JgKAE+2p/OfCYban858JgKAE+2p/OfCYban858JgKAE+2p/OfCYban858JgKAE+2p/OfCYban858JgKAE+2p/OfCYban858JgCHokHf4mKBCjVyIE0EMUbGT9R9o7ban858JgKAE+2p/OfCYban858JgKAE+2p/OfCYban858JgKAE+2p/OfCYban858JgKAE+2p/OfCYban858JgKAE+2p/OfCYban858JgKAE+2p/OfCYban858JgKAE+2p/OfCYban858JgKAE+2p/OfCYban858JgCHokHf4mKBCjVyIE0EMUbGT9R9o7ban858JgKAE+2p/OfCYban858JgKAE+2p/OfCYban858JgKAE+2p/OfCYban858JgKAE+2p/OfCYban858JgKAE+2p/OfCYban858JgKBxVJpKxPFIUQXyo2eFzJ2N+r2D521P5z4TEy6rp0sm4or4z0hYyfMutgHl6ojnIJOwqYceVD0Wc5Q2aHHulq7tn3DnEvUmrJZdyhaGxdjD5nzpiucc6cbxH6i9nUP4JxxmPZWWdy7p5qs5KaTIkQ2RS7rpjviOblkejDVSp45SiGUom464ndBba+T+ULLTe/AQy00uM4r4X7MzyHwrlJ0yaOdg3WtlcZdbDhf6bDe9foi/D+DlzcJv7o9RTqbBNnKIlafC5tsi+7D1feI83yP1COWijpiicdTl46ErWU3W2ZfyQ5m5mRfiMNPChU3YJXWs/OLxHbY0/m/xMV/8f4f/AFn5InwPg/8ASflHRNUTp0xZClnbQU6y2fbZprumXrYRSps5JPgnyIrJsD2xMRs5MeRjmhM5iaCZGbxG/iKDIoiYx934H9L8OfBmMnFfP+L8fKfE3ONcMwyY2Mewl0morE85JGfFyHdw5G7NfNz3nfUn7xjU6ozaRPOOCG+CPnQuRXMRtmx9o0yqxtnwlY//AOx/9h8j439L/Yy57V9f4X9T/fnHeNFLQZ0pPCkULsdCTvIwShfN+cRvrmOK6m8HadZtcnDxHt3phuzPofrIS4vB2fylQU7Upi587DmQXdmRZFkxdwqQ1Lg7Tr9knYeI127MN2dtS9Zjj8v0/d0+b6/sr462r9kp9ut8pv4VnZzizfP7g2irquR2LYbv7RiwTbOvm9b6d4fSWkel/Lj/AED6S0j0v5cf6C9z1yTq+mJsFX/vv/KwfqH0apHonzI/1D6S0j0v5cf6B9JaR6X8uP8AQPk9z/7PSNYBk/SWkel/Lj/QPpLSPS/lx/oK68fdHRl7NYBk/SWkel/Lj/QPpLSPS/lx/oHXj7nRl7NYBk/SWkel/Lj/AED6S0j0v5cf6B14+50Zey6T0tR7vgKBhy+ENKhUzozVbsVrHhxZ5ewdvpLSPS/lx/oHXj7nRl7NYBk/SWkel/Lj/QPpLSPS/lx/oHXj7nRl7OqqkyZqiJWnPAXGzT84mybmmbaZDl9rof8AFL/9iTht4u/cwfSWkel/Lj/QPpLSPS/lx/oJ3h6VWs/WOqWrSZqiFIoLAXG7yM4myfnETaZjRGIqrdDWJ4pChRfKjZ4bIydjfqL1DP2ukJf2TU9hu8pyEc2/s52jZ/eHXr123o36aerAeZS8KJMpRCmUTMeUTustOF8n5hF3fiND6S0j0v5cf6DZ8TG+qb8PKeitdTUlRs2uTiYb27xkzs+h+ohJsSunb1PmYiaXzEVpE768oeepnF+AfSWkel/Lj/QPpLSPS/lx/oMtwvO2yZzjTPVKZydRFPUR8TTZ7PExKMa0m6ua34v6h146SLqf9rJ9nTT/ACe+ceJaefNJyYyL2iv6S0j0v5cf6DPUraJOURK0yvBXm1s/DjibJj3Ty0yE/dfPPuX9888+9zqUJojmkv5Y5rX/AMO2szaeTscv9oYs6CTFPjiTSsKWbNBcZtl2mPiVKsI4YYnI9TbUdiJiYheOPrUZZekc5C2JEjVyJcDmos335lpvp1u47pVSdSnhgUK9imy3eZhnMxnPsLmt+LjngwTJhXE5dZDpsafzf4mOeXwMcruoyx+HnznhLffhrxxpUs6Xxog2GCJ7eWObf/8Ap0bL7xnY6GXyPGWNi/2jAihwGz5v8V2nqGRAspmCUc4sI+uHeibP1DR2NP5v8TGX+nwvpPyc58H4E/8Axz8p/BWIoZk+CVEh2SOU90OLiO5EZf8AfrE8By4Jks1MnGlQvyd1rv6yH8KEoFU2CEmhgZi7HIdDIoiYx9v+l/pvhf2dSd3z/i/Fy+H8TWPEnbTXpdASKzlxnDenlu81zLaXfqd4LTy9Y9YPzxOuV08zJPPwii1OwotPb7RrlN4PTyxKgp2lVFz5tkyC7syLIsmLuHzvjfB/+PdTs+l8L439+bvdrcdbV+yU+3W+U38Kzs5xZvn9wbPV1XLbbsN39nwoJtnVzut9e8PpLSPS/lx/oH0lpHpfy4/0HHeN75O2sp2xVoaakp1+yScPEa7eM3Z21P1mKxk/SWkel/Lj/QPpLSPS/lx/oNmWE7VNxzveNYZyqkyZqiJWnPAXGzT84mybmmbaZDl9JaR6X8uP9A+ktI9L+XH+gXLC96THOdo6pajOiUQyFyTZJs18GHEKZexPFoWTZa9o0RiKq3Q1ieKQoUXyo2eGyMnY36i9QkS8IZKZRDAoqW2ypjvMwDl4LF2EW8/4MM65O9b0W9o9MAyfpLSPS/lx/oH0lpHpfy4/0FdePunoy9msAyfpLSPS/lx/oH0lpHpfy4/0Drx9zoy9nSqJo1CtIcmbgz4b7Jtt1rkT5HkeWQ7oVu1Xy5svBUymxZN11ju2ehuWeQzZ3CClxK08ZKnhguuPDiycvYOa6sUhVZMlL8FTKfCnYMcVjs+TMbllmJuWM5lVMcrxY9CAxEvCinTU8MaiZgTTd5dsUTZ9pEOv0lpHpfy4/wBBXXj7s6MvZrAMn6S0j0v5cf6B9JaR6X8uP9A68fdnRl7H7E/4b/y/jFFdEfcNYYiqt0NYnikKFF8qNnhsjJ2N+ovUOKHhKkgvkq1eJhtaowzLFdzPdIsmyL1iZljLrfCrhlZvXKud9lVBQum7yZTbix6YNpMWWZxOZ9Wg1hiKq3Q1ieKQoUXyo2eGyMnY36i9Q4oeEqSC+SrV4mG1qjDMsV3M90iybIvWEyxl7lwys7NaqIuMafNS4mHiNvWuzGR6dwUtbxjT5SrDw8R9252YzLXuEn0lpHpfy4/0GfLrdOTVidPgUYspXbiRWRFg2QsXVvP+AXLGXeyYZWa09MAyfpLSPS/lx/oH0lpHpfy4/wBBXXj7p6MvZrDJ4Ufu+q9z85B9JaR6X8uP9A+ktI9L+XH+gy5Y2a23HHKXehP9V4QLMbd22zA677IN7TRvWNYeJptSSSOJsWdbs2Pi7pnbc7dWfcPQfSWkel/Lj/QThnjrurPDLfZcu6JH3eJCgYavhDSpiaOCBU8RsxYcXb7B2+ktI9L+XH+gvrx90dGXscKP3fVe5+chrDzNerdOWUefITqL5sdrQ2RE7REfWXqGh9JaR6X8uP8AQTMseq8quGXTOGsMnhR+76r3PzkH0lpHpfy4/wBBn1it05enJFAoaVO8pOsi5NjIy3Wzdm9QZZY9N5MMMplLpq15TOR0efPTx2TYLWiYjZ4iLr9orSppKNPDITwWSoHaFzNnN+v2jz9YrdOXpyRQKGlTvKTrIuTYyMt1s3ZvUND6S0j0v5cf6B1Y9XcuGXTrTWAZP0lpHpfy4/0HJVwop0pPFGnmY80maXbFC+faZCuvH3Z0ZewjUyZSio1aONkM7Cw5rHmxWnlrrloOMna6dwfToZXJ1KZdhQZG7RuefN5p9Yz4V1OlJ0NONZjoSxNpPCihfO6H169hiuZW6cprEmfGowpSS7DisiPGvhY+rdb8Ry6p7+Xu63G+3k7PQJU0lGnhkJ4LJUDtC5mzm/X7R2GT9JaR6X8uP9A+ktI9L+XH+g69WPu5dGXs1gGT9JaR6X8uP9A+ktI9L+XH+gdePuzoy9msAyfpLSPS/lx/oH0lpHpfy4/0Drx9zoy9ly7okfd4kKBhq+ENKmJo4IFTxGzFhxdvsHb6S0j0v5cf6B14+50ZezWAZP0lpHpfy4/0D6S0j0v5cf6B14+50ZezWAZP0lpHpfy4/wBA+ktI9L+XH+gdePudGXs1gGT9JaR6X8uP9A+ktI9L+XH+gdePudGXs1gGT9JaR6X8uP8AQPpLSPS/lx/oHXj7nRl7NYBk/SWkel/Lj/QPpLSPS/lx/oHXj7nRl7NYBk/SWkel/Lj/AED6S0j0v5cf6B14+50ZezWAZP0lpHpfy4/0D6S0j0v5cf6B14+50ZezWAZP0lpHpfy4/wBA+ktI9L+XH+gdePudGXs1hOh6JB3+JiH6S0j0v5cf6Dik4Q0qWmggjVNETuWHF2+wOvH3OjL2bgkXU1JUbNrk4mG9u8ZM7PofqISfSWkel/Lj/QPpLSPS/lx/oMuWF71sxznaH0apHonzI/1DiXZf2So2G7ym5i39nOPJs/vD6S0j0v5cf6B9JaR6X8uP9Bn/ANf0V/8AZ9TYKv8A33/lYP1D7XQ/4pf/ALEnDbxd+5g+ktI9L+XH+gfSWkel/Lj/AEDePv8Aqaz9Z+ht9X/uT/NQfoHHWy/tZPsN3k9/Fv7eaWTZfeH0lpHpfy4/0D6S0j0v5cf6B1T/ALfsdN/6/ukXVLg7UbNrnYmG9u7MJnZ9C9RAhTpJ9/0eW7La2NyRx3a28/T+LTtFf0lpHpfy4/0Ei6pcHajZtc7Ew3t3ZhM7PoXqITbO+42S9tVX9rof8Uv/ANiTht4u/cwcaK5HKVCnbKmh587HKO3syInPNi7xlf8AhL/vFDa6Ql/ZNT2G7ynIRzb+znaNn94zq16/r5+7enfp+nn7OqqXQ64oigTz2XTmaZZH1F2GxaEOq6mq47Nrk8cM9u8SfC0fQ83y9jesZ6pZJWJ4pCjhHfKjZ4dhMnY36vYM/wCyEP8Ail/+3Jw28XfuYTcp5/HK5jfP54dkqmcoUQz08e01dQ7RMUGDaTde7E8P3e0aG2pKrvSZdylT5dFcZY1vN5Q2KFiK7LXQYiqt1FYnikKFF8qNnhshJ2N+ovUOM3BnqIpkiRgSja2XecTZdp+sb8LHL4mXRhz53Z8XLH4ePXnx52VoKjMRSIIUkGDGb40blFi5nbkZZM56ajtTKnNpk12eWfOhyz1629YlIjM7otR9GRRExj9B8H+kw+H8Po7vg/F/qsvifE63vUyiWqkwzZMV0EWhsZeodh4Km1KbSp7lvSoudDkT5H1sfaPZSaklnSimQTXhPTdP9B8743wb8K/R7/hfFnxJ9VYCfbU/nPhMNtT+c+ExwdlACfbU/nPhMNtT+c+EwFACfbU/nPhMNtT+c+EwFACfbU/nPhMNtT+c+EwFACfbU/nPhMNtT+c+EwFACfbU/nPhMNtT+c+EwFACfbU/nPhMNtT+c+EwFAnk9LUe74BtqfznwmOMpXIJTPiOPKK1sj7AFwCfbU/nPhMNtT+c+EwFACfbU/nPhMNtT+c+EwFACfbU/nPhMNtT+c+EwFACfbU/nPhMNtT+c+EwFACfbU/nPhMNtT+c+EwFACfbU/nPhMNtT+c+EwFACfbU/nPhMNtT+c+EwFACfbU/nPhMNtT+c+EwFAnk9LUe74BtqfznwmOMpXIJTPiOPKK1sj7AFwCfbU/nPhMNtT+c+EwFACfbU/nPhMNtT+c+EwFACfbU/nPhMNtT+c+EwFACfbU/nPhMNtT+c+EwFACfbU/nPhMNtT+c+EwFACfbU/nPhMNtT+c+EwFACfbU/nPhMNtT+c+EwFACfbU/nPhMNtT+c+EwFAnndLT+94BtqfznwmOM1XINTIiKPKG58j7AFwCfbU/nPhMNtT+c+EwFACfbU/nPhMNtT+c+EwFACfbU/nPhMNtT+c+EwFACfbU/nPhMNtT+c+EwFACfbU/nPhMNtT+c+EwFACfbU/nPhMNtT+c+EwFACfbU/nPhMNtT+c+EwFACfbU/nPhMNtT+c+EwFAnndLT+94BtqfznwmOM1XINTIiKPKG58j7AFwCfbU/nPhMNtT+c+EwFACfbU/nPhMNtT+c+EwFACfbU/nPhMNtT+c+EwFACfbU/nPhMNtT+c+EwFACfbU/nPhMNtT+c+EwFACfbU/nPhMNtT+c+EwFACfbU/nPhMNtT+c+EwFACfbU/nPhMNtT+c+EwFAAAAAAAAAAAAAAAAAAAAAnndLT+94CgTzulp/e8AFAAAAAAAAAAAAAAAAAAAAAAAAAAACdd0SPu8SFAnXdEj7vEgFAAAAAAAAAAAAAAAAAAAAAAAAAAAAAAJ0PRIO/xMUCdD0SDv8TFAAAAAAAAAAAAAAAAAAAAAAAAAAAAJ0PRIO/xMUCdD0SDv8TFAAAAAAAAAAAAAAACHjZD5/4Iv0FwCcplfs3z84jOZ37Nk/Df+Yh42Q+f+CL9BHU51OqEiyKe0Rc2KyLLMn8BtAI18X3n5f7R0/G/7T8r/L87c5UZwRDoPY1WmS6jIti3Yy5sWZtmT5P6h406es2rY7OU7HLsftHSb1y6zeuXPjBPIiMp0dhHzcjN/uIcVdQQKU0cnabbmzw4j637B7yk0uVTZFsO9GfOizJ8zbJ/WLxrX5hKnUWVOgnS4mmQPabR5OTCrjhB5/4Iv0HvZPS1Hu+AoAfmiMopUiGVMJoifLvHeKIoSc9B6Gq8GpOBdT5dkcP8NxndmXWZ5dYw6dS1FTn2GdkEPOiyNnI2yf1D6/wv6jH+39z5fxfgZf3PvKZTptWUMW7Kh50WRtkfU5dg90nkS00iGTKK2CF2J/W484mgr6WTDKkorYIdCxZZ+vrHXjaORydQqWyqYefJwL7ezMiY8mPvHx/jf1mXxLzjdfh/L1fCwz+HOMLb9+P8vRgMxLtCxPDPT1O+VG7RYBE7G3X7B12Zd/eHyYRz/uZf9b+n8un9zP8A6X9P5XAOCaVPl3Y6jGdm3Chb7h3HSXc3Zp0xts3ZoAAGqAAAAAAAAAATyelqPd8BQJ5PS1Hu+AoAAAAAAAAAAABIupqSo2bXJxMN7d4yZ2fQ/UQrAZZL3bLZ2ZOxK6dvU+ZiJpfMRWkTvryh56mcX4D+p6weLNl1BPsccDMV+Jc/sLLq+8aoCbjl/wAbr9U53Kz5db+7/cQ8bIfP/BF+g5z6hTlEmKVNmvBFqVsX6D+qqTJmqIlac8BcbNPzibJuaZtpkOX2uh/xS/8A2JOG3i79zDn/APbO9n5f7R0fFvbKflf/AO55VXLgTTzKVMxJfVEzPkP5CZRE5D1hLkq6IqctgwlcfOTucTNvFvFloRGPMVOmKKbPth3pcXNiyJ8ifJ/WOuNtnNXJlJrLv596eNVKTxlFNithLU2PIfzjhB5/4Iv0Hp6DQySEShSTz+ov5dS6jY8hvCmvyqAqLglBOmYp9cVscL5+oaHHCDz/AMEX6D166mS46hLUposBZG/LtczERc0zbTINtV07dqEvETS+etuInfTkyz1MofxE9Wu6unfZ4yXOlzlE2bLiugja02Z2LMdYoihJz0G5UEyOuFMUUuZiTpbXlaZO7EXOYtCMZNNpaipqLIt2XDzosjZyNsn9Q+v/AE/x8J8Li9ny/j/BzvxeZ3TpJMK1QRTZmHKLWJnbL/2HtE6+mppEMmVNtghditi7X7BMmT1GjySlSIOMYItCeGTh9fW7u/cwqS1aTNUQpFBYC43eRnE2T84ibTMfL+P8f4nxcu+p9Z/t6sP6b4nw58ln5f7n7PvjZD5/4Iv0DjZD5/4Iv0FwDjr4vvPy/wBq6fjf9p+V/kAAHV2AAAAAABnKk05OoiWoYL5sbY0lyLGYmh3j5rZnlqOyFbtV8ubLwVMpsWTddY7tnoblnkKxIupqSo2bXJxMN7d4yZ2fQ/UQnVnZW5e6sBk8ZcWcjVp3+7UW+W6z3YSO1nIvWNYbLKyyxLP6cl9/wFQln9OS+/4CoaxIuRbVZMlTMFTKfCnW3WOz5aG5ZZghW7VfLmy8FTKbFk3XWO7Z6G5Z5CsSLkW1WTJUzBUynwp1t1js+WhuWWYmzXMVLviqwEiFbtV8ubLwVMpsWTddY7tnoblnkKxsu2WaBIuRbVZMlTMFTKfCnW3WOz5aG5ZZisAs2S6SIVu1Xy5svBUymxZN11ju2ehuWeQ41hNOmpyno4HXSfIROWTmRRa5aPqCpNOTqIlqGC+bG2NJcixmJod4+a2Z5aitKpkrE8M9PHfKjdomMnY26/YM78VXb5oJVMlYnhnp475UbtExk7G3X7ByqiLjGnzUuJh4jb1rsxkencJJ32VUFC6bvJlNuLHpg2kxZZnE5n1aDWCczVZeLuJKWt4xp8pVh4eI+7c7MZlr3CsZK77OqEC6Hk00x9sj1diIoMtdT6u8awS+lMp6wAAFJeZqyadEoqcgoHmr8LZoXLfsIji9jeth6BKpkrE8M9PHfKjdomMnY26/YM+ufVcCqc7YruS0vvaHXqbXQODvIU8kM3dUpvKwa23GZlnoeXYOc4y1553dbzjvzzsuXdEj7vEhQJ13RI+7xIUDo5MnhR+76r3PzkNYZPCj931XufnIawmfavnuq/ZnnsDJqP7wUj+t+QhrDJ6dwg/k4t78TEg/Bm9bhkY+5Uf3gpH9b8hDWGTTv3gq/wDR/IY1gx9aZekBk1bl6ggQzd5MpxMWDS60iMs9Sz7BrDzKhTOlJ6tVkcbSp2DgTWLNjtiyPvLMhmd4bhN11TrcCnrK/h3bTZyFzW2nZzuvt0GtS0XF1PlJcTEw33rWdzM9O8Z8xNJmqJNJSwOhk3bXKc8nK6DM89c8j9o2xmM8/dud8/YAAHRzAAAAAABOu6JH3eJCgTruiR93iQoAAAAAAAAAAAAAAAAAAAAAAAAAAAAE6HokHf4mKBOh6JB3+JgKAAAAAAAAAAAAAAAAAAAABwVLJCOEolEywj0yM/D2juPzOprZi9XFOjid2bL1EX+gD230lpHpfy4/0GJXVlJWPPTquW6yw497QuvIsiHmRy8v/u/zfoKwzuF3inPCZzVXQVFOZNFM+E/0H0dQSl/5vwn+gzZ8i/eh53iJ5UqKbE3UWpj3T+tz16PHf6THbZTT0ytQRTp+FK64rDibL1D2SevUVNIhkylVsELsWHH2v2DwUMJQQsWg/o8nxfjZfEvL0/D+Fj8OcP0pJVUS2IoU068z/wDTEXiXqFo/KoI4pcZRQG0RaGP0ikKoltNkqIjc43z9hmX+g5Oq0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B4Ku1qcsUnBAdsmHQmI+ovV2kPej8oAAAAAAAAAAAAAAAAAB8lz4u4fQ+S58XcPoAAAAAAAHOKRLjiOKKFzP1j+YUcOUuZbD1Fa7DqAaNuV06HKy9v4nIn7gxrfKw2Ppm7jqAxqim1aakmlGmmc3UrS9faQ/SESmFYlgnwkxRvl7Db/QflkcuCY15O2mY9nwepkwqKnm09Vsccy7FPDKZe0RkWp5Nnp2hdwklenAZOz1dLy227db/Z8KCVf1c7qbXuDjRXI5SoU7ZU0PPnY5R29mRE55sXeM6vdvT7NYBnJa3TliiGQnUXzY3aGyInYn6y9Q0RssvZllncAAGsTyelqPd8BQJ5PS1Hu+AoAAAAAAAAHgq7WpyxScEB2yYdCYj6i9XaQ96PygAAAAAAAAAAB/IoSjhOGInIxzwbfJRWPrk7jqADlfHL8oTwlrH/AOw+oJkEx7Ddtch9j4jlwTGvJ20zGNf0+fD3j6HA4ZsEUJ34n/pYiH1jW+VhsfTN3DZp9Ry4JjXk7aZj55aD/wCa/shYdQGsc4ZpHEUEW7H/AC6j7ihKOE4YicjCKEo4ThiJyMc8KOHKXMth6itdhjSyOX5M3hLSD/3H9hmkcRQRbsf8uo/mNb5WGx9M3cdIoSjhOGInIwH9AcrI5fkzeEtIP/cf2GaRxFBFux/y6jWOsMRwRFFCbGQ9bwWrE2fM2Oedx/wHkTamehDyI1uC/wC8CX3/AMhgP0EAAAAAABk7Erp29T5mIml8xFaRO+vKHnqZxfgNYBlm2y6QQKZKycinp475Ud7RMZOxN1+wXjHqFNgjqcpQmi2dZMflmuZoSLmmbaZDulqM6JRDIXJNkmzXwYcQpl7E8WhZNlr2jN64rdb5jRAAFJSLkW1WTJUzBUynwp1t1js+WhuWWY4patJmqIUigsBcbvIzibJ+cRNpmNEcVSaSsTxSFEF8qNnhcydjfq9gmy94qWdq7AM5KpnJ1EKJdHfNjfBnMRYzE8W6XNbIs9RojZdss0DJ/Yn/AA3/AJfxiiuiPuGsAWbJdOKpNJWJ4pCiC+VGzwuZOxv1ewSU1TOiUKUSiPFmpbXnMUN9xGfNLRtBypf2ZhUud68Cb57WKLIntZ2zPMdawmnTU5T0cDrpPkInLJzIotctH1E79Va9FapNJWJ4pCiC+VGzwuZOxv1ewSUdTOmpzkLI3XSfLwsWTmZw6ZaNoK0qmSsTwz08d8qN2iYydjbr9gz132dUIF0PJppj7ZHq7ERQZa6n1d42/wDYnPytYAAUhJVEXGNPmpcTDxG3rXZjI9O4ZNDW49Qnqp0vA4wtwIbrrsMjKLMtO9h6EeU6Dwg/kptN78PEg/8A1G8R+thzz4svnnd1w5lnnnZ6Nd0SPu8SFAnXdEj7vEhQOjkyeFH7vqvc/OQ1hk8KP3fVe5+chrCZ9q+e6r9meewMmnfvBV/6P5DGsMRGpkylFRq0cbIZ2FhzWPNitPLXXLQMu8bj2rrQ/rWPVObttvJa2WPDr1vroNYZ1BTTkdHkSFEFk2C54XI2eIz6vaNEMe0Zn9qpKot4up81Vh4mG27czuZFr3jJpaKyoSkuI/FT71vlcUjPTqbvf1DtUlMmGsJp5xtKQXbTEx7l8JFD7X9TiSYmnTU8lEsgw11Tux5zkbYZvDulloxZMIyu7553/Z0xmp552/docHeXp5Lpu8pU+Vj0utMyLLQsuwawAOkmppyt3dgAA1gAAAAAAJ13RI+7xIUCdd0SPu8SFAAAAAAAAAAAAAAAAAAAAAAAAAAAAAnQ9Eg7/ExQJ0PRIO/xMBQAAAAAAAAAAAAAAAAAAAAPygfq4/I/L/7v836AHl/93+b9B1HoJcimJqUnUKkeNHMuzxYodIm6hCuUUyZIOFIiwZnVFixRdfYYDNHzL5hCgkk+K1oOc7ZlmPiNNOTwkU2C0/aRgPgB0kyJk+K2XDcftIhr0lLFLlqinQMZWNn7ewBiD9B4L/u+l9/85j8+H6DwX/d9L7/5zAaw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ABMUCdD0SDv8TFAAAAAAAAAAAAAAAAAAAAAAAAAAAAJ0PRIO/wATFAnQ9Eg7/ExQAAAAAAAAPygfq4/KAGvJQo4KfLUKY2vfJj6jbqEyuFCUr6vE8fsi/wBRqS0spVRJBTVGCRXMdhxPvDLXIZCaCE5SvGM+rDOFtAEID0CKKsRSYdlk7hP/ABQf6j4rafAqUuI4bYo3cnfQiAYQD0NYqEaGqTYU27Hlcer7pNqXrH0vUwyUkhdLgtnzrnN30Mi9mgDzg7nMk7KUGHyv81x9vYNWbPiqNImTZ+cyUzRe2Jur2DlH+wIe/wDOA5Tk8qGkSpxQcobubn/MwzRrz/2DJ978w/tW+tJJCssziuu+8iIBilz4u4fQ2KhHslMkpIdY7sTuiIyGOA0aIglr1Ry5sVsJdbGfUf6CZemNGsmSD1gb8SI/9RdQTabMb1f6jrVyJZTk66HnndifeRF4AOVCpUFRmR4sVsMLdT9vr9QzZ8BS5sUBaEPT0+HYo0aX/wAyK/E/Ey8Rn0pHCrq0ZRw3lC267PumAxAHr08qsRqChVJfq56w4kHZ6s9RhT5MSOsxS5EN5waE7aw+v2gM0aVDTSlKyydBdD2OZdR9g3EEuqz58MC2Q6aJ7t+DLI20z1YZlDgKXVjhLQv/AOkwGLETRGP0Dgv+76X3/wA5j8/j5xj9A4L/ALvpff8AzmA1gAAHFUmkrE8UhRBfKjZ4XMnY36vYM/6NUj0T5kf6jWAZcZe8bMrO1ZOwVf8Avv8AysH6ht9X/uT/ADUH6DWAZ0+1b1e8YcvhDSoVM6M1W7Fax4cWeXsG4J5PS1Hu+Ah+jVI9E+ZH+ofMfK1gGTxWrkcnT6jsqaHmScAo7e3Mzc83PvDaKul5HYtut/tGLBKv6+b1Np3B1e8On2rWAZPH6SRydQi2VTDz5LHHb2ZkTHkx94rQ1JJUb9knYmG126ZM7tqXqMJlLxsuNnOlY/KB+rj8oFJXVRFCjmQ2G8Ebsfsb9RYkosM+k7VFE0cXNJtd5j6x9qpZrqGmnFzpN13fE3+gpmqiT1NMl/hk3fjC4DDpyXbFkEnQjfwM/wDQc1cEEtRHBLN4CZj7hs06Rsi1VMi/8iz4iMZiCOftVyeC6Psci6j7QEYokpY5yebOI2hlM/ebD0kpPUlCebDUZXJ5Md0OWfq7hDSVk6RR1Ry42OCy3IsniMBggN2iy46qvimqSxTgbLmu5GXU3YNJNJq8xQUCxL9WPnFiQZZerPVgHkAHpKPIgkVVRJ1gK38pmMpZU5qmWckspXVDl7eztAZx8+HvGhTEcKuKMoza1v8AUZ58+HvGzQPKTe7/AFAYZp4ITeXuxFoeoctB/wDNf2QsN2k9CW+54mOFA/bMj3vymM03aFAqSEphxocSHPdcyfI+sh8xMZ5ExD0FJ/eX/v8AkMRUOnyZtQjmRlycDXQ55uRt1jWMscsG3yUVj65O41o+Ei0jO6DDle2E2/DtF9DSxzabMVpJWNPNrN61szI9ctBjXmr45flCeEtY/wD2H1uTpfbCY9hCjXqUs6CqSG5tkV8OWeeUPcIqTLvppmgL67/H68zbXLRxrHmsG3yUVj65O40eDy2WkrSear5GArs84v4TLq7gqayomWCrhxIi9cJNofUO3BSfLj4RJYYYnM7+r/0RDGv0UBk8S7L+yVGw3eU3MW/s5x5Nn94cdbL+1k+w3eT38W/t5pZNl94zq13b077NYAAUkAAASz+nJff8B0VJpKxPFIUQXyo2eFzJ2N+r2DnP6cl9/wABUAycVXSuUqCnak0XPnYZQYPZkTnE5mRephoJVMlYnhnp475UbtExk7G3X7B2GcqTTk6iJahgvmxtjSXIsZiaHePmtmeWonmK4v3tEBIhW7VfLmy8FTKbFk3XWO7Z6G5Z5CsbLtlmnFUmkrE8UhRBfKjZ4XMnY36vYJEqmcnUQol0d82N8GcxFjMTxbpc1siz1GiOKpNJWJ4pCiC+VGzwuZOxv1ewLPWEvpXYBnJVM5OohRLo75sb4M5iLGYni3S5rZFnqNEJdlmklURcY0+alxMPEbetdmMj07gQrdqvlzZeCplNiybrrHds9Dcs8hWM6pJp0ShMtTwYs1Lc0lyhvuIi5x6NqMvHMbOeK5TvsqoKF03eTKbcWPTBtJiyzOJzPq0GgqTSVieKQogvlRs8LmTsb9XsHL6pV6f55NN9sLsfcepDjTVM6JQpRKI8WaltecxQ33EZ80tG0GcdvStu+/rCmqZ0ShSiUR4s1La85ihvuIz5paNoNEZNc+q4FU52xXclpfe0OvU2ug1huPszL3B5nhMmnRKJchDA81e+NC5b9hEcOujZ6MPTDJ4Ufu+q9z85DPiTeNb8O6yiiapkrKYc9PHfKj0iYydom6/YLhgofqqRVS+dsVnK6X3ndp1NpqN4VjdxOU1WdXk05ZR58hPBfNjtaFyJ2iI+v2CtKpkrE8M9PHfKjdomMnY26/YOwyeC/wC76X3/AM5jP+Tf+LWHlP8A4A/786PSqlMlGninqI7JUDPExmzm3V7R59OmnSk9JpKyBpU7Gx5Tlmx3Q5l3HkYnNeHn4PTAAzq8pnI6PPnp47JsFrRMRs8RF1+0Xbqbc5N3TF/af/yuOfewcL7rnb1N6xq0nl6gvXSt5Mpw8KPS60jI8tSz7Rlf8N//AMX/AP7ud387uHpUqaSjTwyE8FkqB2hczZzfr9o5YTd889/0dc7qa887fq7AADs4gAAAAAAAAAJ13RI+7xIUCdd0SPu8SFAAAAAAAAAAAAAAAAAAAAAAAAAAAAAnQ9Eg7/ExQJ0PRIO/xMBQAAAAAAAAAAAAAAAAADiqUyUaeKeojslQM8TGbObdXtGfhK6rydQTbKmh58nEKPG7MyY4WMiP1uMt9Gyb5P23/wAN/wCY8IobYi7x+fD9XH5QEmi3b0kcmROoSMp8/BIr2Ow4n3vUMhYmSyYCOQqxT7MM4fEaX1VXR00mJRhxy7nKwz1icZytFIkSTjlqcSLssMhrGtVVcxLSEMMo7TmYjmxHpEQkSz5iyhqCnxXYdtuTM8WensHzWFMmfT0EEuO6KXiXExkzmTDjTp8qXSVMuKJo47GJjzaIwFUM2JFQJMySdsc+649dI/X7R3o62bPRKZc2K62xsiLrMSJZydVTIUk+ZhnLe07TPWJz0FKKJEhTz4Me6OO3Owy0P/3AefH6DwX/AHfS+/8AnMfnw/QeC/7vpff/ADmA1g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H5QP1cflk+VFInRS4tYQGmqiI6GnJ8978wzU8UME+GKPQn8ByAB6SoopixSc8p31Y/wCK3TIi011Ica5HLiVJzlRXQ72bGXUQwQAaXCKIoq1PMsy3fykO9TiI6KgIjzLE/MQxgAaySIioqknzOz8wRRFxDCT55/mGSADWnxFxHJJ8978w7cHzgVS5qCabFMa0+xnMxhjbJUhpyePYZuNOjbetihtY+w8jyMwGfVVG0VGbEXNyb7iEg+0scqBVdPl4kstYbjJ8u0hobTS/7v8AnRAP7Q4ihmTHPs/1FHB6ZKmRTUqg+Tjbt6nPqGQpilRz4opEvDlmzQ3GbZdpjkA3EKvauERT4sii/wD6GHKnLZaSqRHONpcTOeeW6YyAAbsdDnXmcqfdK/nsIvwftH9occuSqUSTnNMjtsjt7CMzyGCAD0tMR7DUZc9bOaMntht1yMjzL2kJqRFCVYiMzyy/KYwwAf2PnGP0Dgv+76X3/wA5j8+H6LwelRSKKnlxaw3fmMBpAAAAAAAAAAnk9LUe74CgTyelqPd8BQAAAAAkXU1JUbNrk4mG9u8ZM7PofqIVgMsl7tls7MniXZf2So2G7ym5i39nOPJs/vH5zy0H/wA1/ZCw/XB+WT5UUidFLi1hCYydi5W92zwXUlFJUplUFkEdjZvo59QyFS+CfUIpkEbxGzZeocR/IoSjhOGInIxrHqavPlQ0yOfKPfVM+v8ADERCKhxFGlUyII7J0dtuTuxmZ+rQef2eCHOXuxdR6sFs6HO+9v4WIn7xjXq6clJCcw1M1p0TNDb7esvUYhoxwTkyhIcVsU21sn0MzGFiTvMfGQbTJ/n/AAMNmnoKZGVJXnKWbsuPnHqzEZlo/aQ/sdEnXHFBPeV/PYXg4wwGsblBtlK5xHE5bubeoxhgOqaKVBPhiny8SWTvDcZPl2kA4Hz4e8bNA583u/1HI1VKuh+zvnxD6iqsmVIjko0uCUTPFiHF1v1l7QH3RZkoznJ5kdmLaxsZ6OYspVM2CoS5qqZaz2kzvkb6H6x5wAG/So4S4SXGeX/QYmo62UkXxFPNpUfOPPJiNtPWMkAGzMoEZRHFBNeV/Pb/AKP2j6p0adVT5tOnzLIjayK0z6ziPT9RiAA0p1GWJpZzZyl4S6sMs/uMfKGmzlKaCdKiaYbvAxZZmWrjPAB6CpzMOklIVTb1H8JWtbvEZ6ZaDPoKaSsrEiQogvlR3PC5k7QmfV7BlbPBDnL3Yuo9WGpwchWS6tKnSJO1nA+7cUGsJlqf/eQy/Vs+j2WxK6dvU+ZiJpfMRWkTvryh56mcX4Bx+kkcnUItlUw8+Sxx29mZEx5MfeOqWt05YohkJ1F82N2hsiJ2J+svUNETJ/1qrf8AtGTxLsv7JUbDd5Tcxb+znHk2f3hxorkcpUKdsqaHnzsco7ezIic82LvDiXZf2So2G7ym5i39nOPJs/vDjRXI5SoU7ZU0PPnY5R29mRE55sXeM7fT9vPyV3+v7+fm0EqmSsTwz08d8qN2iYydjbr9g7DJ2JJUftOnzMNTM5im0zZt0908tCMtA21XTt2oS8RNL5624id9OTLPUyh/EV1e6enfZZP6cl9/wFQggUyVk5FPTx3yo72iYydibr9gvFIAAAEi6mpKjZtcnEw3t3jJnZ9D9RCTjLizkatO/wB2ot8t1nuwkdrOResawCbPWKl9KAMnYldO3qfMxE0vmIrSJ315Q89TOL8BoJVMlYnhnp475UbtExk7G3X7BsvpWWesFSaSsTxSFEF8qNnhcydjfq9gkSqZydRCiXR3zY3wZzEWMxPFulzWyLPUaI4qk0lYnikKIL5UbPC5k7G/V7As9YS+ldgGTxlxZyNWnf7tRb5brPdhI7Wci9Y1gllLLGSu+zqhAuh5NNMfbI9XYiKDLXU+rvHWsJp01OU9HA66T5CJyycyKLXLR9RojJQ/Z1QjQxcmmmNscGrsRnHnrqfX3CbPT388+qpd8+3nn0aCVTJWJ4Z6eO+VG7RMZOxt1+wZ9D+q49L52xW8rpfe8WnU2modB4Qfz8Zd2Hhwfi7+ph1qSadEoTLU8GLNS3NJcob7iIucejahu9/Y1O3v5/pogOKVTJWJ4Z6eO+VG7RMZOxt1+wdhaHjKX9lTIkM3eUqWxYNMG1zLPMonI+rQezHkK3K2KtT6jONntwJbeV3ShizLms/XqPXjn8PjePs6/E51l7gyeC/7vpff/OY1hk8F/wB30vv/AJzFX7U89kT7N89zhR+76r3PzkCj61wgR4O9sV+P1WXwbuur+oOEXL080MreUqfJQaXWmRnnoWXaFO/eCr/0fyGJv2vy/wA1c+z+f+I1h56uLcCoSFUmXj8X3Y8N1tuIRFDmevc49CPE7bfUOP5MvEw/LyLmwnKyHePV9ciyD4l1NHw5u7atLRWVCUlxH4qfet8rikZ6dTd7+oehElLRcXU+UlxMTDfetZ3Mz07xWKxmojO7oAAKSAAAAAAAAAAnXdEj7vEhQJ13RI+7xIUAAAAAAAAAAAAAAAAAAAAAAAAAAAACdD0SDv8AExQJ0PRIO/xMBQAAAAAAAAAAAAADiqUyUaeKeojslQM8TGbObdXtBUpko08U9RHZKgZ4mM2c26vaJEqacoUQrV0Fk2B8GS5HguTRbxc58jz0GW+kbJ60SppyhRCtXQWTYHwZLkeC5NFvFznyPPQaIAEmi3YPzOpopiBXFJjhZmbP1Ef+o/TBwVI5CyEoVEu8i0zMvD2DWPy8B+g/RqkeifMj/UPo1SPRPmR/qA/Ph8y+YQ/Q/o1SPRPmR/qOKPg7So00EUSVzN//ADI+32gPCAP0H6NUj0T5kf6h9GqR6J8yP9QHgIIIpkZQwE8R6EP0ikJYkVNkp4iY4Hy9pmf+oJKUiRRFEmk2GX/qiPxP1i0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ZNVoKepRlMM8OZ1xZm+nU/qGsADyf0L/xD5P8A1B9C/wDEPk/9Q9YADyf0L/xD5P8A1B9C/wDEPk/9Q9YADyf0L/xD5P8A1B9C/wDEPk/9Q9YADyf0L/xD5P8A1B9C/wDEPk/9Q9YADyf0L/xD5P8A1B9C/wDEPk/9Q9YADx0vgddPmwbfzWzwdXL/AGh1+hf+IfJ/6h6ST0tR7vgKAHk/oX/iHyf+oPoX/iHyf+oesAB5P6F/4h8n/qD6F/4h8n/qHrAAeT+hf+IfJ/6g+hf+IfJ/6h6wAHk/oX/iHyf+oPoX/iHyf+oesAB55BwUTppsMc6bjt1WnD29hj0IAAAAAAAAAAAAnk9LUe74CgTyelqPd8BQAAAAAAAAMmq0FPUoymGeHM64szfTqf1DWAB5P6F/4h8n/qD6F/4h8n/qHrAAeT+hf+IfJ/6g+hf+IfJ/6h6wAHk/oX/iHyf+oPoX/iHyf+oesAB476BSfTflH/8A1B9B5397f5Yv/wCoexAZpu3glHBWpSZ0UuTBtMBaTXhgu7ny7Bz4qSSOTqFR2VTDz5OAcdvZmRseTH3j9BAZq+lbueseJk8F5Kok8xPUb5U25osAy09RmKvoX/iHyf8AqGsuo6BVUJc2fIujmved8ROxE2hhxLsv7JUbDd5Tcxb+znHk2f3hvL2NY+7J+hf+IfJ/6g+hf+IfJ/6hrfa6H/FL/wDYk4beLv3MHHWy/tZPsN3k9/Fv7eaWTZfeHVPU6b6Mn6F/4h8n/qD6F/4h8n/qHoUNSSVG/ZJ2JhtdumTO7al6jFY2WXsyyzu8n9C/8Q+T/wBQfQv/ABD5P/UPWANY8n9C/wDEPk/9QfQv/EPk/wDUPWAA8pDwMIoiOJdcXZgt/wDuG/TadIpsjDklmfOPPPM+0/WLAAcVSaSsTxSFEF8qNnhcydjfq9gz+K1cjk6fUdlTQ8yTgFHb25mbnm5941gGXGVsysZPGiuRylQp2ypoefOxyjt7MiJzzYu8aCVTJWJ4Z6eO+VG7RMZOxt1+wdhnKqJTliiKeoT3zY2eK+InYm6j9QzWU+rd436CqkyZqiJWnPAXGzT84mybmmbaZDl9rof8Uv8A9iTht4u/cwbPV0vLbbt1v9nwoJV/Vzupte4OP0kjk6hFsqmHnyWOO3szImPJj7xPH3efkrn058/NGew1OpwqKWosWZ3TrIjt3WLdiy0IyFm2q6du1CXiJpfPW3ETvpyZZ6mUP4jpVEKZcrSQKpeJCV+Vxl1F2ewc9nq6Xltt263+z4UEq/q53U2vcGrPP8G5fP8ALQSqZKxPDPTx3yo3aJjJ2Nuv2DsPPYVIqNQw6gmw6lM58nEjNmLLMt3mkRiv7XQ/4pf/ALEnDbxd+5hsyZcWsAkQ1JJUb9knYmG126ZM7tqXqMVipZeybLO4M5VSZM1RErTngLjZp+cTZNzTNtMhogFkvcls7M5LUZ0SiGQuSbJNmvgw4hTL2J4tCybLXtGiOKpNJWJ4pCiC+VGzwuZOxv1ewZ+KrpXKVBTtSaLnzsMoMHsyJziczIvUwzdndupezWGT+xP+G/8AL+MUV0R9w0EqmSsTwz08d8qN2iYydjbr9g7DbN8xkuuKDiqTSVieKQogvlRs8LmTsb9XsGf+xP8Ahv8Ay/jFFdEfcNYJd8Us1zGSh+0afGhqnKKZbbRBozmZw5w5aEWg60dTOmpzkLI3XSfLwsWTmZw6ZaNoFYTTpqcp6OB10nyETlk5kUWuWj6jko+vbHVKf9YwL7JXMxLt08z0ZjPTMRzL5559V8WeeefQQ/Z1QjQxcmmmNscGrsRnHnrqfX3DWGSu+0afAupfKKZb7PHozmRRZRZaEeo0EqmSsTwz08d8qN2iYydjbr9grH2ZlzyxOGCLHp8KrEt2Z9217rjhLXqGtS1vGNPlKsPDxH3bnZjMte4c62n2ukz5F1l1ubOzREYzeB63Hp8SXDt2Zt657rjiPTqE9s/vV3+H9z0IyeC/7vpff/OY1hk8F/3fS+/+cxV+1PPZE+zfPcqP7wUj+t+Qg4O8vTyXTd5Sp8rHpdaZkWWhZdgkri3AqEhVJl4/F92PDdbbiERQ5nr3ONalouLqfKS4mJhvvWs7mZ6d4mc5Xzz1XeMJ57/6cawpnSk5SEcbLp3kIWLNjI4tctH1Hn6Omkr1BklgZDO6Wmc+TYjs3zzNzJ8tNDHbhF9q1A0MrdUpvJQa41xEZ55FCxF16jV4O8vTyXTd5Sp8rHpdaZkWWhZdgj7WelfYw21gAB3cAAAAAAAAAAAAABOu6JH3eJCgTruiR93iQoAAAAAAAAAAAAAAAAAAAAAAAAAAAAE6HokHf4mKBOh6JB3+JgKAAAAAAAAAABxVKZKNPFPUR2SoGeJjNnNur2gqUyUaeKeojslQM8TGbObdXtEiVNOUKIVq6CybA+DJcjwXJot4uc+R56DLfSNk9aJU05QohWroLJsD4MlyPBcmi3i5z5HnoNEACTRbsAAGs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SLqakqNm1ycTDe3eMmdn0P1EJOIEkjlKfDsqmHmTnOO3tyM2PJy7xrAJuMvOlTKzjbJ2erpeW23brf7PhQSr+rndTa9wcaK5HKVCnbKmh587HKO3syInPNi7xrAHT7U6veMn6S0j0v5cf6DWAZP0apHonzI/wBQ+Y+VrAMnYKv/AH3/AJWD9Q2+r/3J/moP0Dq94dPtWsAyeP0kjk6hFsqmHnyWOO3szImPJj7xoJVMlYnhnp475UbtExk7G3X7Bsyl7MuNnd2AAGsAAAGFOoiZMrTnTvqs87mm5xtl2GbaOXeO+0VdLyOxbdb/AGjFglX9fN6m07hZP6cl9/wFQnpnpwrqvryyeMqRV/qONjYv8FscLtnqxdgcS7L+yVGw3eU3MW/s5x5Nn940FSaSsTxSFEF8qNnhcydjfq9gz+K1cjk6fUdlTQ8yTgFHb25mbnm594my+s2qWel0kXKEk+z6QotltfB5U47tLuZp/Dr2jslU1GFPDPTx8bypztE0Mixjbr1f/T1jrxorkcpUKdsqaHnzsco7ezIic82LvDYklR+06fMw1MzmKbTNm3T3Ty0Iy0GevH+2+nP8xWhqSSo37JOxMNrt0yZ3bUvUYrHnl0rmQ1tNtCaQ7rcSznN/5cOerQ/iCGpK479knccM126SfC1bUs3z9jesbM/SsuHrPPPwehAZyWrSZqiFIoLAXG7yM4myfnETaZjRFyy9kWWd2cqTTk6iJahgvmxtjSXIsZiaHePmtmeWo7IVu1Xy5svBUymxZN11ju2ehuWeQrEi6mpKjZtcnEw3t3jJnZ9D9RDNWdm7l7qxk/sT/hv/AC/jFFdEfcHGXFnI1ad/u1Fvlus92EjtZyL1jWDi9u5zj37Ayap9mYtUk+rHlee0hhzN7Wd8izD9if8ADf8Al/GKK6I+4awd5r1Ps3foyZP2VUE6GVvJlN2FBpg2k555nE5n16Ah+zqhGhi5NNMbY4NXYjOPPXU+vuHKYmkplEmkxwYqFXdhynMsGwrjz1ic89cgSy5y9PDAon4VXSO8ywjw7z7C3TeEu72iPXz8l+nn5/z/ALaa7okfd4kMGmzJNM4UKacnkNKnWsd57jQHF16u/aNOUt4xohKsPDxP4bnZom17hj8Kvs6oJVyTk1My+6PV2KEiyPLQzDO8TKGE5uNerGTwX/d9L7/5zGsMmk8hUF6GVupk2HhQa23EZnnqefaLv2oifZrKq/8A8Q//AI3+g9WPKf8Ax/8A9+aGhwsUyZVHmSI42mzmw4WPNooTMc8bqZV0ym7ji8yh+2qhHJV7ylS1qjTDtIzPdJiNyIiH6CPM8C006UnUT44GlTrcOJyzY4iMemG/Cmsd31Z8a7y1PQAAHVyAAAAAAAAAAAAAE67okfd4kKBOu6JH3eJCgAAAAAAAAAAAAAAAAAAAAAAAAAAAAToeiQd/iYoE6HokHf4mAoAAAAAAASLluy2S5UvGUzXwpN1t7M+ehMWeYLluy2S5UvGUzXwpN1t7M+ehMWeYIUWy3zJszGUzWxZ1tt7O2WhMWWQm3fEVJrmuKVNOUKIVq6CybA+DJcjwXJot4uc+R56DRABsmmW7AABr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BnKqJTliiKeoT3zY2eK+InYm6j9Q0QGWS92y2dmTxWrkcnT6jsqaHmScAo7e3Mzc83PvDaKul5HYtut/tGLBKv6+b1Np3DWAZ0+zer3ZPHWy/tZPsN3k9/Fv7eaWTZfeK0NSSVG/ZJ2JhtdumTO7al6jFYkXU1JUbNrk4mG9u8ZM7PofqINZQ3jX9n9OS+/4CoYU6jwJFacqVN2KKO6+K3Ediy5x+37x32erpeW23brf7PhQSr+rndTa9wbvrDpnpWsAyeNFcjlKhTtlTQ8+djlHb2ZETnmxd46pa3TliiGQnUXzY3aGyInYn6y9QdUOmtEZyqiU5YoinqE982NniviJ2Juo/UNEBtkvdktnZk7PV0vLbbt1v8AZ8KCVf1c7qbXuEi5bSFVkuty8FTKd5N0cVjt1w5G5MY9CAm4+ypl7/wxFSaowp4pCiDjeVOZ4XhkWMb9Wr/6esSJVM5GohSp47JsDtS2I2cn8qftu/AaHEuy/slRsN3lNzFv7OceTZ/eOSqGoxJ4kSin8YysnnY0Mq/N+aWjadwiyznz+Vyy8efwqS1aTNUQpFBYC43eRnE2T84ibTMaI8zLSSaqnnJKZVLEMFryNnM7XN+dExm5kZjltqui706XsqaHyCK4o8T+blCcyYzuz7WGzOzv288/wy4S9u/nn+Xqxk7Erp29T5mIml8xFaRO+vKHnqZxfgOqWrSZqiFIoLAXG7yM4myfnETaZjRF8ZI5xcUqmSsTwz08d8qN2iYydjbr9gz/ANif8N/5fxiiuiPuHVVSZM1RErTngLjZp+cTZNzTNtMgS1GdEohkLkmyTZr4MOIUy9ieLQsmy17Rl+rZ9Hb6pV6f55NN9sLsfcepDJ+tzKh6Wppfsgx8QvuhtL2u3UNBUmnJ1ES1DBfNjbGkuRYzE0O8fNbM8tQmS5NVTyVaOfZNguwJ9hna5tFumzuxlmMs397ZdfczZimTCsOenjxpVU0iY4bMMm69X7u8W8KP3fVe5+chjT5vIxUZsDG/8h7tlbe538d2uuQ9JS1vGNPlKsPDxH3bnZjMte4ZjeqXFuU6bMnGgqZyyjyJ6iO+bHc8TETtEZdXsHKnfvBV/wCj+QxJwV2uRtSFXu7NZbBkdt1xnmWvUK6d+8FX/o/kMJdzEymrkyuC/wBe2X+Di2/14mI/3M3rcceE0ydU6xLpyeQ82S7HeW+8JRdejN2jtwV+zqeqXK+TTTLLY9XY4iPIs9TIceDMudU6xMqKie82SzlYW+8Jw9WjN2DnOcZj7ut4yuXs9WlTSUaeGQngslQO0LmbOb9ftHYAHpeUAAAAAAAAAAAAAAAAE67okfd4kKBOu6JH3eJCgAAAAAAAAAAAAAAAAAAAAAAAAAAAAToeiQd/iYoE6HokHf4mAoAAABIuW7LZLlS8ZTNfCk3W3sz56ExZ5guW7LZLlS8ZTNfCk3W3sz56ExZ5ghRbLfMmzMZTNbFnW23s7ZaExZZCbd8RUmuaIUWy3zJszGUzWxZ1tt7O2WhMWWQrABsmmW7AABr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gKgAcVSaSsTxSFEF8qNnhcydjfq9g7AAyfo1SPRPmR/qGwVf++/8AKwfqNYBPRFdeXqydvq/9yf5qD9A+ktI9L+XH+g1gDV9zePrABk/RqkeifMj/AFDitXI5On1HZU0PMk4BR29uZm55ufeG8vY1j7q11NSVGza5OJhvbvGTOz6H6iEnFauRydPqOypoeZJwCjt7czNzzc+8Noq6Xkdi263+0YsEq/r5vU2ncHH6SRydQi2VTDz5LHHb2ZkTHkx94m3H14VJl6c/qxFSaSnTxSFEHE0qezwuajGtN+rmt+L+oEsucgTwzUM/AQm+MvsKLEzaHkzzJjM4ctdR6ZDUklRv2SdiYbXbpkzu2peoxxVUSnLFEU9Qnvmxs8V8ROxN1H6hPR64r/uemSVLwjkxJ4Z66Vskqa+DFccy9jaLQsmy17Rqqk0lYnikKIL5UbPC5k7G/V7B59VRJ0KiKeoT8bzZzPFeUixibqPN/wDT1jExVdB5OSpw1Mzy8nDI7G5uZuRuRvkM67j9qHRMvs16vFV0rlKgp2pNFz52GUGD2ZE5xOZkXqYPKfalJ5bF8pK5uO26WcXNtzPTMSIeFiSfftcOy2tbmcd2r6Fl1feNBUmnJ1ES1DBfNjbGkuRYzE0O8fNbM8tRUss4qbLLzP4Q1GRJWoZi9CeLKntjS84ce0yKHM+bax6aiOh1LDx1ymdjYtu1R224DOUGRFvXerTrFU+KZMJQokS8JZDbtaW66/qg3zyJizy9hjPqSaTCnTLU8G10iVc0lzl2OZFzj3jeLPu7BOXHzTzz18q8eflvnnp5GtMlzkfCiTHBPeUvuxJdhZWQZZ9/qGfV/wD4h/8Axv8AQcZi6cso8mowLGXILsQsIs74rS9WhdhjtV//AIh//G/0GWyzjzitkss35zEihbgcEEaXDu2m/eua22Y+nWPV0tFxdT5SXExMN961nczPTvHn+Ldq4QbDg3U1F/Bc1l8D6vcbxD1Yv4cu937kfEs1qfeAADq4gAAAAAAAAAAAAAAAAnXdEj7vEhQJ13RI+7xIUAAAAAAAAAAAAAAAAAAAAAAAAAAAACdD0SDv8TFAnQ9Eg7/EwFAkXLdlslypeMpmvhSbrb2Z89CYs8xxVVGdCoikIUm1zZTY0OIUuxyeHUs3z07B2QotlvmTZmMpmtizrbb2dstCYsshO98RWtc0QotlvmTZmMpmtizrbb2dstCYsshWADZNMt2AADW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AAAAAAAAJ5PS1Hu+AoE8npaj3fAUAAAAAAAAAAAAAAAAAAAAAAAAAAAAnndLT+94CgTzulp/e8BQAAAAAAAAAAAAAAAAAAAAAAAAAAACWf05L7/AICoSz+nJff8BUAAAAAAAAAAAAAAAAACRdTUlRs2uTiYb27xkzs+h+ohJxLsv7JUbDd5Tcxb+znHk2f3jWATcZeVTKzhkmdWQE5/al/+xJw28XfuYYtRrs9dLKSUnAL+KG4on0Mur1DtW6waiI0yc+T6z/m0PrLIY8MNpDZNMt36P6nK4piSJRs8qe2Kdl9zZl+PYNiUgqdLnzoaYmvlRtyl8JXMXZEZszmMaOAoy9YpTQQpFEKiQVk2F2i1ZybrHPP4Uyu/86ZlJnNZW/nZ+1jgoqxVSbKhqBbkDtF/K/qIifQhbUJ8BJ1c+OdiyldmHFa20WGRH/sW/iOC5fBUVMCdXNxJst7YbWZyIz0L1EP6llwI1EM9OVk2B2i1Zybr9o4//Hvv+tP7fwv/ANv/AOrL+X9I5CIjggk49OVfx3HDi2+rUmiPvECqZNVTIp0+K+OJnNiJ+rqH3PlQSpkqGAmKJ3zH9H2/6D+n+HPh3199+dnzv6nPLDPUt1372/u9JwShSwIDwi+sH5Y8884rfVp2DfH51KmzUU4p8iJoi9RdjdftHtqTU5dTTnHAVscPOhzNszbNvUOHx/6f+19ns9Pwf6j+79ruvAAHmegAAAAAAAAAAAAAAAAE67okfd4kKBOu6JH3eJCgAAAAAAAAAAAAAAAAAAAAAAAAAAAAY8tTOUSyRIY7JsHlpzEeC+cO6fOfMstB3VKZyhREiQx2TYGxpzEeC5PDunznzLLQdaVJlyKfKlSobYIXYnfrMT34iu3NdkqaSjTwyE8FkqB2hczZzfr9o7AApIAAAAAAAAAAAAAAAAAAAAAAACdD0SDv8TFAnQ9Eg7/EwFAAAAAAAAAAAAAAAAAAAAAAAAAAACeT0tR7vgKBPJ6Wo93wAUAAAAAAAAAAAAAAAAAAAAAAAAAAAJ5PS1Hu+AoE8npaj3fABQAAAAAAAAAAAAAAAAAAAAAAAAAAAnndLT+94CgTzulp/e8AFAAAAAAAAAAAAAAAAAAAAAAAAAAACed0tP73gKBPO6Wn97wAUAAAAAAAAAAAAAAAAAAAAAAAAAACfYk/m/iMNiT+b+IxQACfYk/m/iMNiT+b+IxQACfYk/m/iMNiT+b+IxQACfYk/m/iMNiT+b+IxQACfYk/m/iMNiT+b+IxQACfYk/m/iMNiT+b+IxQACfYk/m/iMcZqSQSmRCUGUVz5n2C4Tzulp/e8ADYk/m/iMNiT+b+IxQACfYk/m/iMNiT+b+IxQACfYk/m/iMNiT+b+IxQACfYk/m/iMNiT+b+IxQACfYk/m/iMNiT+b+IxQACfYk/m/iMNiT+b+IxQACfYk/m/iMNiT+b+IxQACfYk/m/iMNiT+b+IxQACfYk/m/iMcViSRAmjihgYybrPtFwnXdEj7vEgDYk/m/iMNiT+b+IxQACfYk/m/iMNiT+b+IxQACfYk/m/iMNiT+b+IxQACfYk/m/iMNiT+b+IxQACfYk/m/iMNiT+b+IxQACfYk/m/iMNiT+b+IxQACfYk/m/iMNiT+b+IxQACfYk/m/iMNiT+b+IxQACfYk/m/iMNiT+b+IxQACFGkkRpoIooHM36z7R22JP5v4jBD0SDv8TFACfYk/m/iMNiT+b+IxQACfYk/m/iMNiT+b+IxQACfYk/m/iMNiT+b+IxQACfYk/m/iMNiT+b+IxQACfYk/m/iMNiT+b+IxQACfYk/m/iMNiT+b+IxQACfYk/m/iMNiT+b+IxQACfYk/m/iMNiT+b+IxQACFGkkRpoIooHM36z7R22JP5v4jBD0SDv8TFACfYk/m/iMNiT+b+IxQACfYk/m/iMNiT+b+IxQACfYk/m/iMNiT+b+IxQACfYk/m/iMNiT+b+IxQACfYk/m/iMNiT+b+IxQACfYk/m/iMNiT+b+IxQACfYk/m/iMNiT+b+IxQACfYk/m/iMNiT+b+IxQACGUkkGpnwnBlDa2Z9g7bEn838RhJ6Wo93wFACfYk/m/iMNiT+b+IxQACfYk/m/iMNiT+b+IxQACfYk/m/iMNiT+b+IxQACfYk/m/iMNiT+b+IxQACfYk/m/iMNiT+b+IxQACfYk/m/iMNiT+b+IxQACfYk/m/iMNiT+b+IxQACfYk/m/iMNiT+b+IxQACGUkkGpnwnBlDa2Z9g7bEn838RhJ6Wo93wFACfYk/m/iMNiT+b+IxQACfYk/m/iMNiT+b+IxQACfYk/m/iMNiT+b+IxQACfYk/m/iMNiT+b+IxQACfYk/m/iMNiT+b+IxQACfYk/m/iMNiT+b+IxQACfYk/m/iMNiT+b+IxQACfYk/m/iMNiT+b+IxQACGakkEpkQlBlFc+Z9g7bEn838RhO6Wn97wFACfYk/m/iMNiT+b+IxQACfYk/m/iMNiT+b+IxQACfYk/m/iMNiT+b+IxQACfYk/m/iMNiT+b+IxQACfYk/m/iMNiT+b+IxQACfYk/m/iMNiT+b+IxQACfYk/m/iMNiT+b+IxQACfYk/m/iMNiT+b+IxQADPnJZMKtPAUG7Fc5OeeQo2JP5v4jHzP6cl9/wFQCfYk/m/iMNiT+b+IxQACfYk/m/iMNiT+b+IxQM5VW6cjURSFCiybAzw2RGzk/UXrGWyd2yW9lOxJ/N/EYbEn838RiHj9JP5OnxbUpi5kljgu7czJiyc+4Nvq/9yf5qD9BnXG9FXbEn838RhsSfzfxGIdnq6rltt2G7+z4UE2zq53W+veHEu1ftZRt1vk9zCs7eaeb5fcG76Q6Z61dsSfzfxGMnjegef8AgmfoKPo1SPRPmR/qL1KSQqtx4L7XbMyb7hl69caZlqT5eb+X8sjbU6r9ko9ut8pypyrOznavn9wYK5VyPF2w3f2jHhm2dfN6307xocUofMfHF+ocUofMfHF+o5//AG+sn5/6cuv4vphPzv8ADzdSoc9BKKdDOxyLnRWlC2hF1+sZ8EZRl6x7TihD5j44v1Hnq3RDRntCQuS64X5uhdZ56mOmPV/yn67/AMNxud+3JPuv+oy5kwpZOeorchRRKGa2LaVZcl1QvztS6jyzIh68iYmIWt+arqUaqfHNhU4ZxN/A7MXtFiZImSxRxSILDmNdmZu2mo9uu6JH3eJCgB+eLIiKdIMz/m8AHs6rS5VSklDHuzIebFnlo+T+oeMOnLNq2KzlOxy7H7R9L+j+JjjhZXz/AOq+HllnK+JcuaunlITw3RH6yLqfr9g9nTqKmRJ7DhvjPnROZPmbZP6xzQ8H0aaQUMyDEmdcTmT5n1OKeKUPmPji/UeL+p/qPifEy1jJr7/9L+F8L4nw+0n5/wCnbYk/m/iMNiT+b+Ixx4pQ+Y+OL9Q4pQ+Y+OL9R5d/F9p+f+nfq+N/1n53+HbYk/m/iMNiT+b+IxQA6uyfYk/m/iMNiT+b+IxQACfYk/m/iMNiT+b+IxQACfYk/m/iMNiT+b+IxQACfYk/m/iMNiT+b+IxQACFYkkQJo4oYGMm6z7R22JP5v4jBd0SPu8SFACfYk/m/iMNiT+b+IxQACfYk/m/iMNiT+b+IxQACfYk/m/iMNiT+b+IxQACfYk/m/iMNiT+b+IxQACfYk/m/iMNiT+b+IxQACfYk/m/iMNiT+b+IxQACfYk/m/iMNiT+b+IxQACfYk/m/iMZ6qXAoURIkJWTYGxp2uC5PDunznzLLQd1SmcoURIkMdk2BsacxHguTw7p858yy0FaVNJRp4ZCeCyVA7QuZs5v1+0T34iu3NcZNMRyJUMqVJtgh0K4z/1HyjSSI00EUUDmb9Z9ouE6HokHf4mKSbEn838RhsSfzfxGKAAT7En838RhsSfzfxGKAAT7En838RhsSfzfxGKAAT7En838RhsSfzfxGKAAT7En838RhsSfzfxGKAAT7En838RhsSfzfxGKAAT7En838RhsSfzfxGKAAT7En838RhsSfzfxGKAAT7En838RjijSSI00EUUDmb9Z9ouE6HokHf4mAbEn838RhsSfzfxGKAAT7En838RhsSfzfxGKAAT7En838RhsSfzfxGKAAT7En838RhsSfzfxGKAAT7En838RhsSfzfxGKAAT7En838RhsSfzfxGKAAT7En838RhsSfzfxGKAAT7En838RhsSfzfxGKAAT7En838RjjKSSDUz4TgyhtbM+wXCeT0tR7vgAbEn838RhsSfzfxGKAAT7En838RhsSfzfxGKAAT7En838RhsSfzfxGKAAT7En838RhsSfzfxGKAAT7En838RhsSfzfxGKAAT7En838RhsSfzfxGKAAT7En838RhsSfzfxGKAAT7En838RhsSfzfxGKAAT7En838RjjKSSDUz4TgyhtbM+wXCeT0tR7vgAbEn838RhsSfzfxGKAAT7En838RhsSfzfxGKAAT7En838RhsSfzfxGKAAT7En838RhsSfzfxGKAAT7En838RhsSfzfxGKAAT7En838RhsSfzfxGKAAT7En838RhsSfzfxGKAAT7En838RhsSfzfxGKAAT7En838RjjNSSCUyISgyiufM+wXCed0tP73gAbEn838RhsSfzfxGKAAT7En838RhsSfzfxGKAAT7En838RhsSfzfxGKAAT7En838RhsSfzfxGKAAT7En838RhsSfzfxGKAAT7En838RhsSfzfxGKAAT7En838RhsSfzfxGKAAT7En838RhsSfzfxGKAAT7En838RjjNSSCUyISgyiufM+wXCed0tP73gAbEn838RhsSfzfxGKAAT7En838RhsSfzfxGKAAT7En838RhsSfzfxGKAAT7En838RhsSfzfxGKAAT7En838RhsSfzfxGKAAT7En838RhsSfzfxGKAAT7En838RhsSfzfxGKAAT7En838RhsSfzfxGK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BxVKZKNPFPUR2SoGeJjNnNur2gOwDJ+ktI9L+XH+gcaK5/KU+nbUmi5k7HKC7tyMnLNy7hPXiroy9msAydoq6rkdi2G7+0YsE2zr5vW+neGwVf++/8rB+odXtDp961hIuqSSnWbXOw8R7d0zdmfQvWQk+jVI9E+ZH+orQ01JTr9kk4eI128ZuztqfrMPmPlZs7hBS4laeMlTwwXXHhxZOXsHfb6v/AHJ/moP0Fk/pyX3/AAFQavubx9Iyftdd/hdn+xOxH8GbvcOK1c/k6hUdqTRc+TgFBd2Zkblmx9w1gDpnqdV9GT9GqR6J8yP9RoJU0lGnhkJ4LJUDtC5mzm/X7R2AbMZO0Zcre9AABrAAAAAAAB5bhTWJsiZscg7T/jPI30MtSHqR+fcKP3gVe5+QgGVFEccRxRG5mP4AAAAAD5mcwx9D5mcwx9AAAAANqhVqcjUlBGd0mLUmIuo/V2mMUAH6uAAAAAAAAAAAAAAAAAAACdd0SPu8SFAnXdEj7vEhQAAAAAAAAAAAAAAAAAAAAADJ21XUd2ny8NNM5i24jZteTPPUjh/EP23/AMN/5jwihtiLvGsJ+19yvs/e4pU0lGnhkJ4LJUDtC5mzm/X7R2ABSQ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DJXVhAlqEuVPn2xynvKyI2cibQg4/ST+Tp8W1KYuZJY4Lu3MyYsnPuE9WPuroy9msAydvq/9yf5qD9A2erquW23Ybv7PhQTbOrndb694dXtDp961gGTxWrn8nUKjtSaLnycAoLuzMjcs2PuD6NUj0T5kf6hvL2NY+59JaR6X8uP9A462r9kp9ut8pv4VnZzizfP7hrAGsvc3j7Mnb6v/AHJ/moP0DYKv/ff+Vg/UawB0+9Or2jJ4l2r9rKNut8nuYVnbzTzfL7h1S0SnI1EM9OnsmwO0V8Rs5N1n6xogHTPY68vcAAFJAAAAAABLP6cl9/wFQln9OS+/4CoAAAAAAAAAAAAAAAAAAfn3Cj94FXufkIfoI/PuFH7wKvc/IQD4RU5GoTwzJ1RwIzd4MA4mz7SMWqODyNMZFOqtr6fVzP8A1HnxucJvKSPe/wBAGQqlQSVEUuVNxYCZo7bXy7ByG1R5KeNComKSeCG18z6zPsEC5YSuKC2VhlC7Fc/YAimcwx9DclLJsRlai5L+XFLxHSXJkJa5Elih5KY3WeTQv4gPPgNBIhOKqwpovW//AOlxoI5chStWToZd0cNmHBcZO5MeYDz4DUVr5mHFKnp2M9Dv0+4ZYD9XAAAAAAAAAAAAAAAAAAABOu6JH3eJCgTruiR93iQoAAAAAAAAAAAAAAAAAAGT+2/+G/8AMeEUNsRd4ftv/hv/ADHhFDbEXeNYT9r7lfZ+8AAFJ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GT9JaR6X8uP8AQZbJ3bMbezWAZPGiufylPp21JouZOxygu7cjJyzcu4Noq6rkdi2G7+0YsE2zr5vW+neM6o3orWAZOwVf++/8rB+ocQJJ/KVCHalMXPnOcF3ZkRsWTF3Bu+xqe7QVKZKNPFPUR2SoGeJjNnNur2jP+ktI9L+XH+g6paJTkaiGenT2TYHaK+I2cm6z9Y0Q+Y+Vk7fV/wC5P81B+gfa67/C7P8AYnYj+DN3uNYA6fqdXtGTsFX/AL7/AMrB+ofRqkeifMj/AFGsAdEOvL0Qy00lHMSSE8FkqC9oXM2fPr9ouE87paf3vAUCkgAAAAAAAAAAAAAAAAAAAAAAAAAAln9OS+/4CoSz+nJff8BUAAAAAAAAAAAAAAAAAAPz7hR+8Cr3PyEP0EeC4VyooK1OmHpMZu6GEBijc4TeUke9/oMMf2KI4tTcBrIf2It9z8xjhQsA6tJ2jye8+v8AKfYICiMiMiPIx/AHoVKeozFcRxx2S/5mhNshLX47atFHD6vykMmbNjOWZHFl7B1kwypsR48/C7DsM3+4B6SbHLko59SI9+ZbYXsO0/8AthgIUqhQccScnigZ9Ot+0d6orlTZclOniulSrmNjJ3Y+sZ8McUHNNgHoYNpNFOhqRPAVtmmWefN7h5wfUUyOPnG4+pEqKfOhlw6xAP1MAAAAAAAAAAAAAAAAAAAE67okfd4kKBOu6JH3eJCgAAAAAAAAAAAABxVKZKNPFPUR2SoGeJjNnNur2gOwyf23/wAN/wCY8IobYi7wwldV5OoJtlTQ8+TiFHjdmZMcLGRH63GsJ+19yvs/eAACkg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JF1SSU6za52HiPbumbsz6F6yGWyd2yW9lYDJ+ktI9L+XH+gbfV/7k/zUH6DOuN6MvVrAMnZ6uq5bbdhu/s+FBNs6ud1vr3hxWrn8nUKjtSaLnycAoLuzMjcs2PuDqvsdM910npaj3fATKq3TkaiKQoUWTYGeGyI2cn6i9Ykl8HqVEpnQGl3YbWLEiyy9o1kqaSjTwyE8FkqB2hczZzfr9ofMfKz+P0k/k6fFtSmLmSWOC7tzMmLJz7g2+r/ANyf5qD9BrAGr7m57MnYKv8A33/lYP1DiXav2so263ye5hWdvNPN8vuGsAdEOusn6NUj0T5kf6jWABsknZlyt7gAA1gAAAAAAAAAAAAAnndLT+94CgTzulp/e8BQAAAAAAAAAAAAAAAAAAAAAAAAAAACWf05L7/gKhLP6cl9/wABUAAAAAAAAAAAAAAAAAAI6lTpFSkYc4sy5p55Zl2H6hYADykXAwjiM4V1pdmC/wD+4fz6F/4h8n/qHrAAeT+hf+IfJ/6g+hf+IfJ/6h6wAHjlPA7CkRR7e7Nlg+v/AGh1+hf+IfJ/6h6Rd0SPu8SFADyf0L/xD5P/AFB9C/8AEPk/9Q9YADyf0L/xD5P/AFDWpVBT02M5hHiTOqLMm16n9Y1gAAAAAAAAAAAAAAAAAAAAATruiR93iQoE67okfd4kKAAAAAAAAAAcVSmSjTxT1EdkqBniYzZzbq9oAqUyUaeKeojslQM8TGbObdXtEiVNOUKIVq6CybA+DJcjwXJot4uc+R56AlTTlCiFaugsmwPgyXI8FyaLeLnPkeeg0RPfmq7cQAAFJ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ZP0lpHpfy4/0Djrav2Sn263ym/hWdnOLN8/uE9ePuroy9msAydvq/9yf5qD9A2Cr/AN9/5WD9Q6vaHT71rDiqUyUaeKeojslQM8TGbObdXtGfxAkn8pUIdqUxc+c5wXdmRGxZMXcOqWiU5Gohnp09k2B2iviNnJus/WG8vY1j7uX0lpHpfy4/0DjRXP5Sn07ak0XMnY5QXduRk5ZuXcNYA1l7m8fZk/a67/C7P9idiP4M3e4bBV/77/ysH6jWAOk6vZk/RqkeifMj/UVoaakp1+yScPEa7eM3Z21P1mKwCY4ztC5ZXvQAAUkAAATyelqPd8BQJ5PS1Hu+AoAAAAAAAAAAAAAAAAAAAAAAAAAAABPO6Wn97wFAnndLT+94CgAAAAAAAAAAAAAAAAAAAAAAAAAAAEs/pyX3/AVCWf05L7/gKgAAAAAAAAAAAAAAAAAAAAAAAAAAATruiR93iQoE67okfd4kKAAAAAAAAAAAAAAAAAAAAAAAAAAAATruiR93iQoE67okfd4kKAAAAAABxVKZKNPFPUR2SoGeJjNnNur2gCpTJRp4p6iOyVAzxMZs5t1e0SJU05QohWroLJsD4MlyPBcmi3i5z5HnoCVNOUKIVq6CybA+DJcjwXJot4uc+R56DRE9+artxAAAUkAAAAAAAAAAAAABOh6JB3+JigToeiQd/iYCgAAAAAAAAAAAAAAAAAAAAAAAAAABOh6JB3+JigToeiQd/iYCgAAAAAAAAAAAAAAAAAAAAAAAAAABPJ6Wo93wFAnk9LUe74AKAAAAAAAAAAAAAAAAAAAAAAAAAAAE8npaj3fAUCeT0tR7vgAoAAAAAAAA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Ei6pJKdZtc7DxHt3TN2Z9C9ZCT6S0j0v5cf6CbljO9VMcr2jWAZO31f+5P81B+gfa67/C7P9idiP4M3e4dR0+7WAZPFaufydQqO1JoufJwCgu7MyNyzY+4Po1SPRPmR/qG8vY1j7uqqt05GoikKFFk2BnhsiNnJ+ovWOXH6SfydPi2pTFzJLHBd25mTFk59w0EqaSjTwyE8FkqB2hczZzfr9o7BrL3N4+zJ2+r/ANyf5qD9A2erquW23Ybv7PhQTbOrndb6941gDp96dXtGHLo8KpTOKqzdtigtsO3Dtcs+afs+4dvo1SPRPmR/qLpPS1Hu+AoDox9jry9wAAUkAAAAAAAAAAAAAAAAAAAAAAATyelqPd8BQJ5PS1Hu+AoAAAAAAAAAAAAAAAAAAAAAAAAAAABPO6Wn97wFAnndLT+94CgAAAAAAAAAAAAAAAAAAAAAAAAAAAEs/pyX3/AVCWf05L7/AICoAAAAAAAAAAAAAAAAAAAAAAAAAAAE67okfd4kKBOu6JH3eJCgAAAAAAAAAAAAAAAAAAAAAAAAAAAE67okfd4kKBOu6JH3eJCgAABIuW7LZLlS8ZTNfCk3W3sz56ExZ5jLdNk2Lluy2S5UvGUzXwpN1t7M+ehMWeY4pU05QohWroLJsD4MlyPBcmi3i5z5HnoOyFFst8ybMxlM1sWdbbeztloTFlkKxmt81u9cQAAFJ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Bk/SWkel/Lj/QZbJ3bMbezWAZPHW1fslPt1vlN/Cs7OcWb5/cG31f+5P8ANQfoM643oq5D0SDv8TFAw0iGqxJoDgrFkObFs0JtmO3Eu1ftZRt1vk9zCs7eaeb5fcG77Gp7tBUpko08U9RHZKgZ4mM2c26vaM/6S0j0v5cf6DqlolORqIZ6dPZNgdor4jZybrP1jRD5j5WTxorn8pT6dtSaLmTscoLu3Iycs3LuDaKuq5HYthu/tGLBNs6+b1vp3jWAOm+51T2ZOwVf++/8rB+ocQJJ/KVCHalMXPnOcF3ZkRsWTF3DWAOiHXUiGmpKdfsknDxGu3jN2dtT9ZisAGySdmW29wAAawAAAAAAAAABPJ6Wo93wFAnk9LUe74CgAAAAAAAAAAAAAAAAAAAAAAAAAAAE8npaj3fAUCeT0tR7vgKAAAAAAAAAAAAAAAAAAAAAAAAAAAATzulp/e8BQJ53S0/veAoAAAAAAAAAAAAAAAAAAAAAAAAAAABLP6cl9/wFQln9OS+/4CoAAAAAAAAAAAAAAAAAAAAAAAAAAAE67okfd4kKBOu6JH3eJCgAAAAAAAAAAAAAAAAAAAAAAAAAAAE67okfd4kKBOu6JH3eJD4XLdlslypeMpmvhSbrb2Z89CYs8xlumybFy3ZbJcqXjKZr4Um629mfPQmLPMEKLZb5k2ZjKZrYs6229nbLQmLLIEKLZb5k2ZjKZrYs6229nbLQmLLIVjJN81tuuIAACkgAAAAAAAAAAAAAAAAAAAAnQ9Eg7/ExQJ0PRIO/xMBQAAAAAAAAAAAAAAAAAAAAAAAAAAAnQ9Eg7/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iq8ydKps6NPNwppNbHaUTZl1GPNcY1j+8vkQfoA9Uh6JB3+JjjU6lLp8m6LOM+bDnnmT5t6x5mWuq0uAoIKi0JaFgQCJRFOnT4olM3Fj64rShfLsIej+n+FPiZ6rh8f4l+HhuNmm8I5hz7FsTwRaRNzcj6iL2D05G5OQ/O44CiIatEruxHs6s2k9UTc3U+os8zIen+p/ptfNg8/wDT/wBRv5cnsAGT9JKR6X8uP9A2+r/3J/moP0HzOuPo9FawDJ+113+F2f7E7EfwZu9w2Cr/AN9/5WD9Q6vodPvWsJF1SSU6za52HiPbumbsz6F6yEn0apHonzI/1FaGmpKdfsknDxGu3jN2dtT9Zh8x8qTj9JP5OnxbUpi5kljgu7czJiyc+4Nvq/8Acn+ag/QawBq+5uezJ2erquW23Ybv7PhQTbOrndb694cVq5/J1Co7Umi58nAKC7szI3LNj7hrAHTDrrJ+jVI9E+ZH+o1gAbJJ2Zcre4AANYnQ9Eg7/ExQJ0PRIO/xMUAAAAAAAAAAAAAAAAAAAAAAAAAAAAnk9LUe74CgTyelqPd8BQAAAAAAAAAAAAAAAAAAAAAAAAAAACeT0tR7vgKBPJ6Wo93wFAAAAAAAAAAAAAAAAAAAAAAAAAAAAJ53S0/veAoE87paf3vAUAAAAAAAAAAAAAAAAAAAAAAAAAAAAln9OS+/4CoSz+nJff8AAVAAAAAAAAAAAAAAAAAAAAAAAAAAAAnXdEj7vEhQJ13RI+7xIUAAAAAAAAAAAAAAAAAAAAAAAAAADOVVGdCoikIUm1zZTY0OIUuxyeHUs3z07BlumybKyshTpilQlfPneSlu1zGRnnoTF2jshRbLfMmzMZTNbFnW23s7ZaExZZCfYtlST5k2ZjKZtuLOttvY8stCYsshpjJN81tuuIAACkgAAAAAAAAAAAAAAAAAAAAAAAJ0PRIO/wATFAnQ9Eg7/EwFAAAAAAAAAAAAAAAAAAAAAAAAAAACdD0SDv8AExQJ0PRIO/xMBQAAAAAAAAAAAAAAAAAAAAAAAAAAAnk9LUe74CgTyelqPd8AFAAAAAAAAAAAAAAAAAAAAAAIanUZdPk3RZxnzYc89Hzb1gFTqMunybos4z5sOeej5t6xj03hFGc+xbE8EWkTc3I+oi9gxp86YrnHOnG8R+ovZ1D4jgKIgH6CRuTkOEnpaj3fAeKplYWRSTkpltmHzoMIjtdz1MsxWS+pwxxRku3omc8KHP8AAB7IB5qkrqhOqUmXPV4ks7rocOEnyPrIelAAAAAAAAAAAAAAAAAAAAAAAAATzulp/e8BQJ53S0/veACgAAAAAAAAAAAAAAAAAAAAAAAAAABPO6Wn97wFAnndLT+94AKAAAAAAAAAAAAAAAAAAAAAAAAAABPsSfzfxGGxJ/N/EYoABPsSfzfxGGxJ/N/EYoABPsSfzfxGGxJ/N/EYoABPsSfzfxGGxJ/N/EYoABPsSfzfxGGxJ/N/EYoABPsSfzfxGGxJ/N/EYoABPsSfzfxGOM1JIJTIhKDKK58z7BcJ53S0/veABsSfzfxGGxJ/N/EYoABPsSfzfxGGxJ/N/EYoABPsSfzfxGGxJ/N/EYoABPsSfzfxGGxJ/N/EYoABPsSfzfxGGxJ/N/EYoABPsSfzfxGGxJ/N/EYoABPsSfzfxGGxJ/N/EYoABPsSfzfxGGxJ/N/EYoABPsSfzfxGOKxJIgTRxQwMZN1n2i4TruiR93iQBsSfzfxGGxJ/N/EYoABPsSfzfxGGxJ/N/EYoABPsSfzfxGGxJ/N/EYoABPsSfzfxGGxJ/N/EYoABPsSfzfxGGxJ/N/EYoABPsSfzfxGGxJ/N/EYoABPsSfzfxGGxJ/N/EYoABPsSfzfxGGxJ/N/EYoABl1ZLJl06bHBA0RMxufaQ8uok40LXW9zj2qxJIXJo0ymC+VG10LmTsb6l6yGZ9E6J6F82P9QHm9n+tY9/c3qYfM0yxYi6yHoEnBejTE0EcaN4jdzxY+32jNrNBKnw4yKFpBawvzdC1M3NzMx6v6TOYfE5eb+qwuWHDOHOCTMXKIZEiG6I3bNup+v2BJgnLp0MiRC8UXU5e3r9g9gh4Po00goZkGJM64nMnzPqcez+q/qOjHWPNeL4XwMsuYoRUuSmSwSoyvihd4syfN+0d9iT+b+Ixx4pQ+Y+OL9Q4pQ+Y+OL9R8W5fFt3ZPz/wBPfL8WTXTPzv8ADtsSfzfxGGxJ/N/EY48UofMfHF+oqkyYJEopcqG2CHQncbjc9/NJ+f8ApeN+Jb80k/Hf+I57En838RhsSfzfxGKAFuifYk/m/iMNiT+b+IxQACfYk/m/iMNiT+b+IxQACfYk/m/iMNiT+b+IxQACfYk/m/iMNiT+b+IxQACFGkkRpoIooHM36z7R22JP5v4jBD0SDv8AExQAn2JP5v4jDYk/m/iMUAAn2JP5v4jDYk/m/iMUAAn2JP5v4jDYk/m/iMUAAn2JP5v4jDYk/m/iMUAAn2JP5v4jDYk/m/iMUAAn2JP5v4jDYk/m/iMUAAn2JP5v4jDYk/m/iMUAAn2JP5v4jDYk/m/iMUAAhlJJBqZ8JwZQ2tmfYO2xJ/N/EYSelqPd8BQAn2JP5v4jDYk/m/iMUAAn2JP5v4jDYk/m/iMUAAn2JP5v4jDYk/m/iMUAAn2JP5v4jDYk/m/iMUAAn2JP5v4jDYk/m/iMUAAn2JP5v4jDYk/m/iMUAAn2JP5v4jDYk/m/iMUAAn2JP5v4jDYk/m/iMUAAhlJJBqZ8JwZQ2tmfYO2xJ/N/EYSelqPd8BQAn2JP5v4jDYk/m/iMUAAn2JP5v4jDYk/m/iMUAAn2JP5v4jDYk/m/iMUAAn2JP5v4jDYk/m/iMUAAn2JP5v4jDYk/m/iMUAAn2JP5v4jDYk/m/iMUAAn2JP5v4jDYk/m/iMUAAn2JP5v4jDYk/m/iMUAAhmpJBKZEJQZRXPmfYO2xJ/N/EYTulp/e8BQAn2JP5v4jDYk/m/iMUAAn2JP5v4jDYk/m/iMUAAn2JP5v4jDYk/m/iMUAAn2JP5v4jDYk/m/iMUAAn2JP5v4jDYk/m/iMUAAn2JP5v4jDYk/m/iMUAAn2JP5v4jDYk/m/iMUAAn2JP5v4jDYk/m/iMUAAz5yWTCrTwFBuxXOTnnkKNiT+b+Ix8z+nJff8BUAn2JP5v4jDYk/m/iMUAAn2JP5v4jDYk/m/iMUAAn2JP5v4jDYk/m/iMUAAn2JP5v4jDYk/m/iMUAAn2JP5v4jDYk/m/iMUAAn2JP5v4jDYk/m/iMUAAn2JP5v4jDYk/m/iMUAAn2JP5v4jDYk/m/iMUAAhWJJECaOKGBjJus+0dtiT+b+IwXdEj7vEhQAn2JP5v4jDYk/m/iMUAAn2JP5v4jDYk/m/iMUAAn2JP5v4jDYk/m/iMUAAn2JP5v4jDYk/m/iMUAAn2JP5v4jDYk/m/iMUAAn2JP5v4jDYk/m/iMUAAn2JP5v4jDYk/m/iMUDOVKZyhREiQx2TYGxpzEeC5PDunznzLLQZbpsm3BVLgUKIkSErJsDY07XBcnh3T5z5lloLJNMRyJUMqVJtgh0K4z/1HZKmko08MhPBZKgdoXM2c36/aOwSetLfSIViSRAmjihgYybrPtHbYk/m/iMF3RI+7xIUDWJ9iT+b+Iw2JP5v4jFAAJ9iT+b+Iw2JP5v4jFAAJ9iT+b+Iw2JP5v4jFAAJ9iT+b+Iw2JP5v4jFAAJ9iT+b+Iw2JP5v4jFAAJ9iT+b+Iw2JP5v4jFAAJ9iT+b+Iw2JP5v4jFAAJ9iT+b+Iw2JP5v4jFAAJ9iT+b+IxxRpJEaaCKKBzN+s+0XCdD0SDv8TANiT+b+Iw2JP5v4jFAAJ9iT+b+Iw2JP5v4jFAAJ9iT+b+Iw2JP5v4jFAAJ9iT+b+Iw2JP5v4jFAAJ9iT+b+Iw2JP5v4jFAAJ9iT+b+Iw2JP5v4jFAAJ9iT+b+Iw2JP5v4jFAAJ9iT+b+Iw2JP5v4jFAAJ9iT+b+IxxRpJEaaCKKBzN+s+0XCdD0SDv8TANiT+b+Iw2JP5v4jFAAJ9iT+b+Iw2JP5v4jFAAJ9iT+b+Iw2JP5v4jFAAJ9iT+b+Iw2JP5v4jFAAJ9iT+b+Iw2JP5v4jFAAJ9iT+b+Iw2JP5v4jFAAJ9iT+b+Iw2JP5v4jFAAJ9iT+b+Iw2JP5v4jFAAJ9iT+b+IxxlJJBqZ8JwZQ2tmfYLhPJ6Wo93wANiT+b+Iw2JP5v4jFAAJ9iT+b+Iw2JP5v4jFAAJ9iT+b+Iw2JP5v4jFAAJ9iT+b+Iw2JP5v4jFAyfpLSPS/lx/oMtk7tmNvZdsSfzfxGGxJ/N/EYh2+r/3J/moP0DZ6uq5bbdhu/s+FBNs6ud1vr3jOr2jen3q7Yk/m/iMSLptMp1m1xYeI9uURuzPp7SHJDQYJF+1z9qua3cst1fQ8+r7hVxSh8x8cX6jn1fFs+zPz/04b+LL9mfnf/7WfxlTJ/J0+HalMXMkvFBd25mTFk59wyaojXRRxqZiHZ5ZNljQxtoQ9NxSh8x8cX6hxQh8x8cX6jJ/e9ZPz/025fF9MZ+d/wD7Xi4IyiIfQ0q5RTRmahKXJdcP8uhdZ55mMiTBOXTYZEiF4oupy9vX7B3dENOQTJkc6bEdkEdth6uzkYun07GXy1OLbY+7bq5Nq49Um4MU6CSRKJOLM647ooX7iMfyXwepUSmdAaXdhtYsSLLL2gM+lQQzKlJgjJ4Tucu4x6TYk/m/iMTJaHTkaiCenT2TYHtiviNnJus/WNEBPsSfzfxGGxJ/N/EYoABPsSfzfxGGxJ/N/EYoABPsSfzfxGGxJ/N/EYoABPsSfzfxGGxJ/N/EYoABPsSfzfxGGxJ/N/EYoABPsSfzfxGGxJ/N/EYoABPsSfzfxGGxJ/N/EYoABPsSfzfxGOM1JIJTIhKDKK58z7BcJ53S0/veABsSfzfxGGxJ/N/EYoABPsSfzfxGGxJ/N/EYoABPsSfzfxGGxJ/N/EYoABPsSfzfxGGxJ/N/EYoABPsSfzfxGGxJ/N/EYoABPsSfzfxGGxJ/N/EYoABPsSfzfxGGxJ/N/EYoABPsSfzfxGGxJ/N/EYoABPsSfzfxGOM1JIJTIhKDKK58z7BcJ53S0/veABsSfzfxGGxJ/N/EYoABPsSfzfxGGxJ/N/EYoABPsSfzfxGGxJ/N/EYoABPsSfzfxGGxJ/N/EYoABPsSfzfxGGxJ/N/EYoABPsSfzfxGGxJ/N/EYoABPsSfzfxGGxJ/N/EYoABPsSfzfxGGxJ/N/EYoAAAAAAAAAAAAAAAAAAAAAAE87paf3vAUCed0tP73gAoAAAAAAAAAAAAAAAAAAAAAAAAAAATruiR93iQoE67okfd4kAoAAAAAAAAAAAAAAAAGLXq5DTYClyiunRdzaeptDHmYuE1WOIzhVWl2YcB/6BwpiM68ohM8itb/9JDIAa30lq/pfy4P0D6S1f0v5cH6DJABrfSWr+l/Lg/QPpLV/S/lwfoMkAGt9Jav6X8uD9A+ktX9L+XB+gyQAaUnhFVYJUMMKpiL/AOXB+g+z4SVYyY1fy4P0GRL5hD6AWpasuRnEaefYcTPuQm7e0vWKfpLV/S/lwfoMkBttvNZJJ2a30lq/pfy4P0D6S1f0v5cH6DJAY1tSeFFTgiebOxC7LYS/0HsaZUJVSTFOl5H1w55ZmXZ6h+aD1nAeIzhWQmeRWN8QD1YAAAAAAAAAAAAAAAAnQ9Eg7/ExQJ0PRIO/xMUAAAAAAAAAAAAAAAAAAAAAAAAAAAAnk9LUe74CgTyelqPd8BQAAAAAAAAAAAAAAAAAAAAAAAAAAACeT0tR7vgKBPJ6Wo93wFAAAAAAAAAAAAAAAAAAAAAAAAAAAAJ53S0/veAoE87paf3vAUAAAAAAAAAAAAAAAAAAAAAAAAAAAAln9OS+/wCAqEs/pyX3/AVAAAAAAAAAAAAAAAAAAAAAAAAAAAAnXdEj7vEhQJ13RI+7xIUAAAAAAAAAAAAAAAAAAAAzlSmcoURIkMdk2BsacxHguTw7p858yy0GW6bJsVKZyhREiQx2TYGxpzEeC5PDunznzLLQVpU0lGnhkJ4LJUDtC5mzm/X7QSppKNPDITwWSoHaFzNnN+v2jsEnrS30gAANYnXdEj7vEhQJ13RI+7xIUAAAAAAAAAAAAAAAAAAAAAAAAAAAACdD0SDv8TFAnQ9Eg7/EwFAAAAAAAAAAAAAAAAAAAAAAAAAAACdD0SDv8TFAnQ9Eg7/EwFAAAAAAAAAAAAAAAAAAAAAAAAACRdUklOs2udh4j27pm7M+heshlsndslvZWJ5PS1Hu+Ah462r9kp9ut8pv4VnZzizfP7hxlzqqpUzpRJNiijtediQzMNi/l6309TjOqejei+rcAZOwVf8Avv8AysH6h9GqR6J8yP8AUN32NY+tdVVbpyNRFIUKLJsDPDZEbOT9RescuNFc/lKfTtqTRcydjlBd25GTlm5dw0EqaSjTwyE8FkqB2hczZzfr9o7BrK+pvGejJ+113+F2f7E7EfwZu9w4rVz+TqFR2pNFz5OAUF3ZmRuWbH3DWAOmep1X0ZP0apHonzI/1GsADZJOzLlb3AABrAAAB5atcJo5E85KLWHWPtyI9DL2jH+ktX9L+XB+gyoojjiOKI3Mx/AGqfCSrGTGr+XB+gnS1dcjOI08+w4mfchN29pesRAA1vpLV/S/lwfoOcHCKqlNmREqziZ+Tg/QZo+S58XcA2PpLV/S/lwfoH0lq/pfy4P0GSADW+ktX9L+XB+g/sPCarFERxKri7MOAv8AQZAAPe0GuQ1KA5c0rZ0Pe+vqbQhtD8/4LRGVeTwkeR3P/wDpMfoAAAAAAAAAAAAAAAAAAAnndLT+94CgTzulp/e8AFAAAAAAAAAAAAAAAAAAAAAAAAAAACed0tP73gKBPO6Wn97wAUAAAAAAAAAAAAAAAAAAAAAAAAAAAAAAAAAAAAAAAAAAAAAAAJ53S0/veAoE87paf3vABQAAAAAAAAAAAAAAAAAAAAAAAAAAAnXdEj7vEhQJ13RI+7xIBQAAAAAAAAAAAAAAAAPz7hR+8Cr3PyEIEiOcrjtkwuftIX8KP3gVe5+Qh90eOGYknpSjtmTLbcn0MzATzKKqggOK1yL1l+ozharRK0flYWLtcv8AvrHWmoZMyRMVKomky2cmPNzMurPUBmgNyRJpdRj2dPI2abFzYr4o36+v2DlSKfJnT50tTLuOC1szLUj7DAZADskghmKYIIyeE3cu4aUCBPFXTTYfJfyuf8rgMWXzCH0NJbLp6aRGnlS755M014ibN9NNMhTCiRU9NLmr4MWOY7S3OFmPtL2kAxAF8+BMrUS5aCRhHE7w3nF1evvFs6XSUM0006RjRw6zL44fXoXtAYYshpimJFGrs5KBnNy6zbtH3U0ZU9VbDFdAehs3UX6jUgWzFtGqEceRcmxdm9/7APOD1fAb+3f0/wD9w8oPV8Bv7d/T/wD3APWAAAAAAAAAAAAAAAACdD0SDv8AExQJ0PRIO/xMUAAAAAAAAAAAAAAAAAAAAAAAAAAAAnk9LUe74CgTyelqPd8BQAAAAAAAAAAAAAAAAAAAAAAAAAAACeT0tR7vgKBPJ6Wo93wFAAAAAAAAAAAAAAAAAAAAAAAAAAAAJ53S0/veAoE87paf3vAUAAAAAAAAAAAAAAAAAAAAAAAAAAAAln9OS+/4CoSz+nJff8BUAAAAAAAAAAAAAAAAAAAAAAAAAAACdd0SPu8SFAnXdEj7vEhQAAAAAAAAAAAAAAAAMn9t/wDDf+Y8IobYi7xlumybNtV1Hdp8vDTTOYtuI2bXkzz1I4fxGglTSUaeGQngslQO0LmbOb9ftHYAk9aW+kAABrAAABOu6JH3eJCgTruiR93iQoAAAAAAAAAAAAAAAAAAAAAAAAAAAAE6HokHf4mKBOh6JB3+JgKAAAAAAAAAAAAAAAAAAAAAAAAAAAE6HokHf4mKBOh6JB3+JgKAAAAAAAAAAAGT9JaR6X8uP9A40Vz+Up9O2pNFzJ2OUF3bkZOWbl3CevFXRl7NYBk7PV1XLbbsN39nwoJtnVzut9e8OJdq/ayjbrfJ7mFZ28083y+4N30h0z1rQVKZKNPFPUR2SoGeJjNnNur2jP8ApLSPS/lx/oOqWiU5Gohnp09k2B2iviNnJus/WNEPmPlZO31f+5P81B+gbBV/77/ysH6jWAOn3p1e0ZPECSfylQh2pTFz5znBd2ZEbFkxdwrQ01JTr9kk4eI128ZuztqfrMVgExk50XK3jYJ5PS1Hu+AoE8npaj3fAUlQAAAAAAAAAAAAAAAAAAAD8oFqalKVMvEgg3e1y/URD0SmVHVECfZInOXddA2jn2m3YYDIV06ekgKKbC0J9bl+o+Z6aCUnlTYZ15zHeG1rWPt6x8KIJ0mLDnExl1ZC6pI5Eimo50qC2OZfebmbsZEQDLHyXPi7h6JQjpqNNInzZV19zwXRE7G2veJVaVHORxK0UvCta6C44utizPvASTUOEhlKcR8R923RjbUSDciTzFVJSSpULxHexP8A+oR1KUlTQwyJUN02F743Mn0MsvYA5o6apWkZyYHIuty/1P1CMyY2HoqGumKFkqUeUEDsXtIzHno+cYDV4L/vAl9/8hj9BH59wX/eBL7/AOQx+ggAAAAAAAAAAAAAAAAACed0tP73gKBPO6Wn97wAUAAAAAAAAAAAAAAAAAAAAAAAAAAAJ53S0/veAoE87paf3vABQAAAAAAAAAAAAAAAAAAAAAAAAAAAAAAAAAAAAAAAAAAAAAAAnndLT+94CgTzulp/e8AFAAAAAAAAAAAAAAAAAAAAAAAAAAACdd0SPu8SFAnXdEj7vEgFAAAAAAAAAAAAAAAAA/PuFH7wKvc/IQz5SadNgOOXA8Jam5DR4UwmVeURGWR2t/8ApIRI6iqQvs02x9d0j8S9YDaoGOZRy1RfVMriy9fZnqJkUBq6LPTyd6YVrFo+84gV1RYthtUzry/2SLwL1CaTNjkTCmS4rYi0NnAalCRTjqMuZFC0ED3G5ZORiukzoZ9VnlAecy23uhMZSqrrlcvDUT74OyyEvAhJLmRSoyjgNoi0MBoU1BPiXwQ2MzvmXYYvlfvOf/f8AzZ1aqE+AoZqi4i6rIS/0HCFaohU7QUxpv8ANaXY3gA5TvKxDdrkqNbIkK5BXSzufqbMi6/YPPFEcZXRG5mKkdQVITM002wz13SPxL1gO9MM0VSkTp5Ww73W/UZdXtGzVahVkqyKGXHyeVptB2E/UPPK1yhbGUamZfEWh2kXh7B2TVlekl4cifZAXVZCfiQD+VNSrUziiWG8Zaaers7hbTv2DUP6f5jGTPnzVMw5k6K6I+tiIfUtXPlJ5kiCNpcxroWLNjcgHEer4Df27+n/APuHlB6zgPCZQrIjLI7G+IB6sAAAAAAAAAAAAAAAAToeiQd/iYoE6HokHf4mKAAAAAAAAAAAAAAAAAAAAAAAAAAAATyelqPd8BQJ5PS1Hu+AoAAAAAAAAAAAAAAAAAAAAAAAAAAABPJ6Wo93wFAnk9LUe74CgAAAAAAAAAAAAAAAAAAAAAAAAAAAE87paf3vAUCed0tP73gKAAAAAAAAAAAAAAAAAAAAAAAAAAAASz+nJff8BUJZ/Tkvv+AqAAAAAAAAAAAAAAAAAAAAAAAAAAABOu6JH3eJCgTruiR93iQoAAAAAAAAAAAAAZP7b/4b/wAx4RQ2xF3jLdNk2ftv/hv/ADHhFDbEXeNYACTRbsAAGsAAAAAABOu6JH3eJCgTruiR93iQoAAAAAAAAAAAAAAAAAAAAAAAAAAAAE6HokHf4mKBOh6JB3+JgKAAAAAAAAAAAAAAAAAAAAAAAABIuqSSnWbXOw8R7d0zdmfQvWQk4/ST+Tp8W1KYuZJY4Lu3MyYsnPuE3KTjapjbzprCdD0SDv8AExDt9X/uT/NQfoOKRDVYk0BwViyHNi2aE2zDq9odPvW4M5VW6cjURSFCiybAzw2RGzk/UXrHL6NUj0T5kf6jQSppKNPDITwWSoHaFzNnN+v2h8x8rP462r9kp9ut8pv4VnZzizfP7g+113+F2f7E7EfwZu9xrAHTb3p1SdoyeK1c/k6hUdqTRc+TgFBd2Zkblmx9wfRqkeifMj/UawB0YnXl7gAApIAAAAAAAAAAAAACeT0tR7vgKBPJ6Wo93wAUAAAAAAAAAAAAAAAAAAAA/KBSSVVKMoigY/aQnihOCI4YiYyGhJrtSkSyglKbYS6rIT/0AaNQinTOD8ES0uWJ7Dyz3yfTLRhwrH7Hp39T8xDJUqZyqZiT47ou1iLwH1OWT58mXJmx3QS3sJiJnzMBp17oiH+p4kOSX9hqvc/MIVCuepglwTo7oZb2kxEz6j4lqp0EqZIhjaXEzwsWfWA9ClqUdNpSaOCF3ufP/wBXs9YyqqjhkTSmSc5Mzm9zP69RLGqnRyIZMUby4HYmLJzcf01k802znHyX8rF2v4gNDg1+0Yf++oxkx84x1TKpySZiSI7I+1iPxHEzc3MBrcF/3gS+/wDkMfoI/P8AgtCZ15PERZFc/wD+kx+gAAAAAAAAAAAAAAAAAACed0tP73gKBPO6Wn97wAUAAAAAAAAAAAAAAAAAAAAAAAAAAAJ53S0/veAoE87paf3vABQAAAAAAAAAAAAAAAAAAAAAAAAAAAAAAAAAAAAAAAAAAAAAAAnndLT+94CgTzulp/e8AFAAAAAAAAAAAAAAAAAAAAAAAAAAACdd0SPu8SFAnXdEj7vEgFAAAAAAAAAAAAAAAAAxa9Q4alAUyUds6HvfT1toQ8zFwZqxRGUKW4u3EgL/AFH6AAD8++jVX9E+ZB+ofRqr+ifMg/UfoIAPz76NVf0T5kH6h9Gqv6J8yD9R+ggA/Pvo1V/RPmQfqH0aq/onzIP1H6CAD86k8HarHKhihSuR/wDzIP1HT6NVf0T5kH6j3KHokHf4mKAH599Gqv6J8yD9Q+jVX9E+ZB+o/QQAfn30aq/onzIP1D6NVf0T5kH6j9BAB4KTwXqccTTZOGXbdCf+o9jTKfKpqYpMvM+uLPPMz7fWLAAAAAAAAAAAAAAAAAABOh6JB3+JigToeiQd/iYoAAAAAAAAAAAAAAAAAAAAAAAAAAABPJ6Wo93wFAnk9LUe74CgAAAAAAAAAAAAAAAAAAAAAAAAAAAE8npaj3fAUCeT0tR7vgKAAAAAAAAAAAAAAAAAAAAAAAAAAAATzulp/e8BQJ53S0/veAoAAAAAAAAAAAAAAAAAAAAAAAAAAABLP6cl9/wFQln9OS+/4CoAAAAAAAAAAAAAAAAAAAAAAAAAAAE67okfd4kKBOu6JH3eJCgAAAAAAAABxVKZKNPFPUR2SoGeJjNnNur2jPwldV5OoJtlTQ8+TiFHjdmZMcLGRH63GW+jZN8n7b/4b/zHhFDbEXeNYACTRbsAAGsAAAAAAAAAATruiR93iQoE67okfd4kKAAAAAAAAAAAAAAAAAAAAAAAAAAAABOh6JB3+JigToeiQd/iYCgAAAAAAAAZP0lpHpfy4/0GWyd2zG3s1gGTxorn8pT6dtSaLmTscoLu3Iycs3LuD7XXf4XZ/sTsR/Bm73GdU9G9N9WsOKpTJRp4p6iOyVAzxMZs5t1e0Z/Eu1ftZRt1vk9zCs7eaeb5fcOqWiU5Gohnp09k2B2iviNnJus/WG8vY1j7uX0lpHpfy4/0Db6v/cn+ag/QawBq+5vH0jJ2erquW23Ybv7PhQTbOrndb694cQJJ/KVCHalMXPnOcF3ZkRsWTF3DWAOmep130SIaakp1+yScPEa7eM3Z21P1mKwAbJJ2Zbb3BOh6JB3+JigToeiQd/iY1igAAAAAAAAAAAAAAAAAAAAAAAAAABPJ6Wo93wFAnk9LUe74AKAAAAAAAAAAAAAAAAAAAAeWrXBmOfPOci1i1g7MiLUz9ox/o1V/RPmQfqP0EAH599Gqv6J8yD9Q+jVX9E+ZB+o/QQAfn30aq/onzIP1HODg7VTmzISS5ws/KQfqP0UTyelqPd8AHhvo1V/RPmQfqH0aq/onzIP1H6CAD8++jVX9E+ZB+o/sPBmrHERRJbS7cSA/9R+gAAxaDQ4abAcyad06LubX1toY2gAAAAAAAAAAAAAAAAAAATzulp/e8BQJ53S0/veACgAAAAAAAAAAAAAAAAAAAAAAAAAABPO6Wn97wFAnndLT+94AKAAAAAAAAAAAAAAAAAAAAAAAAAAAAAAAAAAAAAAAAAAAAAAAE87paf3vAUCed0tP73gAoAAAAAAAAAAAAAAAAAAAAAAAAAAATruiR93iQoE67okfd4kAoAAAAAAAAAAAAAAAAAAAAAAAAAAAAABOh6JB3+JigToeiQd/iYoAAAAAAAAAAAAAAAAAAAAAAAAAAABOh6JB3+JigToeiQd/iYoAAAAAAAAAAAAAAAAAAAAAAAAAAABPJ6Wo93wFAnk9LUe74CgAAAAAAAAAAAAAAAAAAAAAAAAAAAE8npaj3fAUCeT0tR7vgKAAAAAAAAAAAAAAAAAAAAAAAAAAAATzulp/e8BQJ53S0/veAoAAAAAAAAAAAAAAAAAAAAAAAAAAABLP6cl9/wABUJZ/Tkvv+AqAAAAAAAAAAAAAAAAAAAAAAAAAAABOu6JH3eJCgTruiR93iQoAAAAAcVSmSjTxT1EdkqBniYzZzbq9oKlMlGninqI7JUDPExmzm3V7RIlTTlCiFaugsmwPgyXI8FyaLeLnPkeegy30jZPWiVNOUKIVq6CybA+DJcjwXJot4uc+R56DRAAk0W7AABrAAAAAAAAAAAAABOu6JH3eJCgTruiR93iQoAAAAAAAAAAAAAAAAAAAAAAAcVSmSjTxT1EdkqBniYzZzbq9oDsAyeP0k/k6fFtSmLmSWOC7tzMmLJz7g2+r/wByf5qD9BPXFdFawnQ9Eg7/ABMQ7BV/77/ysH6jikoKJSmgmrZePPie6ZdFDdmxZEbaMG77Gp7q1VbpyNRFIUKLJsDPDZEbOT9RescuOtq/ZKfbrfKb+FZ2c4s3z+4aCVNJRp4ZCeCyVA7QuZs5v1+0dg1l7m8fZk7RV1XI7FsN39oxYJtnXzet9O8Ngq/99/5WD9RrAHT706vaMn6NUj0T5kf6jWABsknZlyt7gAA1gAAAAAAAAAAAAACdD0SDv8TFAnQ9Eg7/AB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ABMUCdD0SDv8TFAAAAAAAAAAAAAAAAAAAAAAAAAAAAJ0PRIO/wATFAnQ9Eg7/ExQAAAAAAAAAAAAAAAAAAAAAAAAAAACeT0tR7vgKBPJ6Wo93wFAAAAAAAAAAAAAAAAAAAAAAAAAAAAJ5PS1Hu+AoE8npaj3fAUAAAAAAAAAAAAAAAAAAAAAAAAAAAAnndLT+94CgTzulp/e8BQAAAAAAAAAAAAAAAAAAAAAAAAAAACWf05L7/gKhLP6cl9/wFQAAAAAAAAAAAAAAAAAAAAAAAAAAAJ13RI+7xIUCdd0SPu8SFAAOKpTJRp4p6iOyVAzxMZs5t1e0FSmSjTxT1EdkqBniYzZzbq9okSppyhRCtXQWTYHwZLkeC5NFvFznyPPQZb6RsnrRKmnKFEK1dBZNgfBkuR4Lk0W8XOfI89BogASaLdgAA1gAAAAAAAAAAAAAAAAJ13RI+7xIUCdd0SPu8SFAAAAAAAAADOVVunI1EUhQosmwM8NkRs5P1F6xy40Vz+Up9O2pNFzJ2OUF3bkZOWbl3CeqK6a1gGT9rrv8Ls/2J2I/gzd7hxWrn8nUKjtSaLnycAoLuzMjcs2PuDqvpDpnrWsMn6S0j0v5cf6B9GqR6J8yP8AUawfMfKydvq/9yf5qD9A2erquW23Ybv7PhQTbOrndb6941gDp96dXtGTxLtX7WUbdb5PcwrO3mnm+X3DqlolORqIZ6dPZNgdor4jZybrP1jRAOmex15e4AAKS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ABMUAAAAAAAAAAAAAAAAAAAAAAAAAAAAnQ9Eg7/ExQJ0PRIO/wATFAAAAAAAAAAAAAAAAAAAAAAAAAAAAJ5PS1Hu+AoE8npaj3fAUAAAAAAAAAAAAAAAAAAAAAAAAAAAAnk9LUe74CgTyelqPd8BQAAAAAAAAAAAAAAAAAAAAAAAAAAACed0tP73gKBPO6Wn97wFAAAAAAAAAAAAAAAAAAAAAAAAAAAAJZ/Tkvv+AqEs/pyX3/AVAAAAAAAAAAAAAAAAAAAAAAAAAAAAnXdEj7vEh8Lluy2S5UvGUzXwpN1t7M+ehMWeY41lZCnTFKhK+fO8lLdrmMjPPQmLtHZCi2W+ZNmYyma2LOttvZ2y0JiyyE274ipNc1xSppyhRCtXQWTYHwZLkeC5NFvFznyPPQaIANk0y3YAANYAAAAAAAAAAAAAADiqUyUaeKeojslQM8TGbObdXtGf9JaR6X8uP9Blyk71sxt7RrAMnb6v/cn+ag/QNgq/99/5WD9RnV7RvT71cu6JH3eJD4XVJJTrNrnYeI9u6ZuzPoXrIZyuhpo00c9aW0qza6dnBdmxbpGxZMQ0UNNSU6/ZJOHiNdvGbs7an6zD5j5UnH6SfydPi2pTFzJLHBd25mTFk59wbRV1XI7FsN39oxYJtnXzet9O8awBq+tNydoydgq/99/5WD9Q+jVI9E+ZH+o1gDoh15ejilTSUaeGQngslQO0LmbOb9ftHYAFJ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AICoAAAAAAAAAAAAAAAAAAAAAGLWqzsjyU58t1n/AC6H1lnkFbrJJSORIPlus/5dD6yzyHl4SMzui1AeootaJWeCoNp3Uf8ANqfUWWQ7zKkolKJMiNC02ddhw4pZsTn1Dx0cBvdDzhuoapspzJkyRiqJrYs2+25nbJmJiyyEZ429rr8kZY3LtlZ92v8AMqmCUsTpp0c9LfPnW40/EIrmPd3SyJiyyGhtK7+7/nQjNn13GkxS9mZ+u/8A9h0+kP8A9L8z/wBhM+HlP+V/T+EX4ed/539P4WxL50kr1STBlFzo8Qom7i9YwvpNP2u+3kP5HLs7WfUR1lfNWKJZRZQG9sOW7kXX3CO0mbqH1P6T+mxuFuV6vPweT43xfifDy6d39P8AD36ZRLVSYZsqK6CLQ2Mh1HgqbUptKnuW9Ki50ORPkfqPtHqD4R0qE2iVMfZhxfoPN8f4X9m89ns+D8T+7OO7VAZPHW1fslPt1vlN/Cs7OcWb5/cG0VdVyOxbDd/aMWCbZ183rfTvHn6p6O/RfVrAMnitXP5OoVHak0XPk4BQXdmZG5ZsfcH0apHonzI/1DeXsax9z6S0j0v5cf6Bxorn8pT6dtSaLmTscoLu3Iycs3LuGsAay9zePsydnq6rltt2G7+z4UE2zq53W+veHEu1ftZRt1vk9zCs7eaeb5fcNYA6Z6nXfRnJaJTkaiGenT2TYHaK+I2cm6z9Y0QAbJJ2Zbb3AABrE67okfd4kKBOu6JH3eJCgAAAAAAAAAAAAAAAAAAAAAAAA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T4Sj0r5ZBhKPSvlkKAAT4Sj0r5ZBhKPSvlkKAAT4Sj0r5ZBhKPSvlkKAAT4Sj0r5ZBhKPSvlkKAAT4Sj0r5ZBhKPSvlkKAAT4Sj0r5ZBhKPSvlkKAAT4Sj0r5ZDjNlzyUyCNQ5ncx2FlkLhPO6Wn97wAMJR6V8sgwlHpXyyFAAJ8JR6V8sgwlHpXyyFAAJ8JR6V8sgwlHpXyyFAAJ8JR6V8sgwlHpXyyFAAJ8JR6V8sgwlHpXyyFAAJ8JR6V8sgwlHpXyyFAAJ8JR6V8sgwlHpXyyFAAJ8JR6V8sgwlHpXyyFAAJ8JR6V8shxWS55JoziUXFllYRdYuE67okfd4kAYSj0r5ZBhKPSvlkKAAT4Sj0r5ZBhKPSvlkKAAT4Sj0r5ZBhKPSvlkKAAT4Sj0r5ZBhKPSvlkKAAT4Sj0r5ZBhKPSvlkKAAT4Sj0r5ZBhKPSvlkKAAT4Sj0r5ZBhKPSvlkKAAT4Sj0r5ZBhKPSvlkKAAT4Sj0r5ZBhKPSvlkKAAQo5c800BwqLSzysI+sdsJR6V8sgQ9Eg7/ExQAnwlHpXyyDCUelfLIUAAnwlHpXyyDCUelfLIUAAnwlHpXyyDCUelfLIUAAnwlHpXyyDCUelfLIUAAnwlHpXyyDCUelfLIUAAnwlHpXyyDCUelfLIUAAnwlHpXyyDCUelfLIUAAnwlHpXyyDCUelfLIUAAhRy55poDhUWlnlYR9Y7YSj0r5ZAh6JB3+JigBPhKPSvlkGEo9K+WQoABPhKPSvlkGEo9K+WQoABPhKPSvlkGEo9K+WQoABPhKPSvlkGEo9K+WQoABPhKPSvlkGEo9K+WQoABPhKPSvlkGEo9K+WQoABPhKPSvlkGEo9K+WQoABPhKPSvlkGEo9K+WQoABDKlzzUzyJQxla52FnkO2Eo9K+WQSelqPd8BQAnwlHpXyyDCUelfLIUAAnwlHpXyyDCUelfLIUAAnwlHpXyyDCUelfLIUAAnwlHpXyyDCUelfLIUAAnwlHpXyyDCUelfLIUAAnwlHpXyyDCUelfLIUAAnwlHpXyyDCUelfLIUAAnwlHpXyyDCUelfLIUAAhlS55qZ5EoYytc7CzyHbCUelfLIJPS1Hu+AoAT4Sj0r5ZBhKPSvlkKAAT4Sj0r5ZBhKPSvlkKAAT4Sj0r5ZBhKPSvlkKAAT4Sj0r5ZBhKPSvlkKAAT4Sj0r5ZBhKPSvlkKAAT4Sj0r5ZBhKPSvlkKAAT4Sj0r5ZBhKPSvlkKAAT4Sj0r5ZBhKPSvlkKAAQzZc8lMgjUOZ3MdhZZDthKPSvlkE7paf3vAUAJ8JR6V8sgwlHpXyyFAAJ8JR6V8sgwlHpXyyFAAJ8JR6V8sgwlHpXyyFAAJ8JR6V8sgwlHpXyyFAAJ8JR6V8sgwlHpXyyFAAJ8JR6V8sgwlHpXyyFAAJ8JR6V8sgwlHpXyyFAAJ8JR6V8sgwlHpXyyFAAM+dLnErTkc94juY7CyyFGEo9K+WQ+Z/Tkvv8AgKgE+Eo9K+WQYSj0r5ZCgAE+Eo9K+WQYSj0r5ZCgAE+Eo9K+WQYSj0r5ZCgAE+Eo9K+WQYSj0r5ZCgAE+Eo9K+WQYSj0r5ZCgcFMqfMtwFGCzvuFE/3jLdTcm05Wybk2/mEo9K+WQYSj0r5ZDjsy7+8Pkwhsy7+8Pkwjn/cy/wCt/T+XP+7l/wBL+n8vK1VBNp6h4zvgi0iyJ8i6u8TEZGTkPXqKcpUyjlTl10B6lgkX+o8rUqfOpU9ojvlxaRZE+RdTn2iscre81+X8rwyuXfGz8v8AFrlFEUJOegqHCnU6dVp5lCdkqHnRZG2R9Tl2D15UdC2ch/fi/UWt+fLky4qhGpSSrjytO6Eupj1GkmlKJcUZz1OMRtaWGUNvbpqPVK6Uilpo44JLREzHdF2+0duJ0HmPji/UB4tX5eR73gP4PRVng/BOlQzEcNscD7rvc7dZnl1jyxzY+Y2+Pqf0WUmFj5v9XjbnK/s6N9yEnMx6yg0pShTRHFOw45msNpGzGfW/rE1I4PT5BQqI5+FOzysKK3Uu1tBsbMu/vD5MI8f9V/VXK9OONs/D+V/Bwy+Hd3G38v5dsJR6V8sgwlHpXyyHHZl394fJhDZl394fJhHi/uZf9b+n8vT/AHcv+l/T+XbCUelfLIMJR6V8shQA6uyfCUelfLIMJR6V8shQACfCUelfLIMJR6V8shQACfCUelfLIMJR6V8shQACfCUelfLIMJR6V8shQACFZLnkmjOJRcWWVhF1jthKPSvlkC7okfd4kKAE+Eo9K+WQYSj0r5ZCgAE+Eo9K+WQYSj0r5ZCgAE+Eo9K+WQYSj0r5ZCgAE+Eo9K+WQYSj0r5ZCgAE+Eo9K+WQYSj0r5ZCgAE+Eo9K+WQYSj0r5ZCgAE+Eo9K+WQYSj0r5ZCgAE+Eo9K+WQYSj0r5ZCgAE+Eo9K+WQ4o5c800BwqLSzysI+sXCdD0SDv8AEwDCUelfLIMJR6V8shQACfCUelfLIMJR6V8shQACfCUelfLIMJR6V8shQACfCUelfLIMJR6V8shQACfCUelfLIMJR6V8shQACfCUelfLIMJR6V8shQACfCUelfLIMJR6V8shQACfCUelfLIMJR6V8shQACfCUelfLIcUcueaaA4VFpZ5WEfWLhOh6JB3+JgGEo9K+WQYSj0r5ZCgAE+Eo9K+WQYSj0r5ZCgAE+Eo9K+WQYSj0r5ZCgAE+Eo9K+WQYSj0r5ZCgAE+Eo9K+WQYSj0r5ZCgAE+Eo9K+WQYSj0r5ZCgAE+Eo9K+WQYSj0r5ZCgAE+Eo9K+WQYSj0r5ZCgAE+Eo9K+WQ4ypc81M8iUMZWudhZ5C4TyelqPd8ADCUelfLIMJR6V8shQACfCUelfLIMJR6V8shQACfCUelfLIMJR6V8shQACfCUelfLIMJR6V8shQACfCUelfLIMJR6V8shQACfCUelfLIMJR6V8shQACfCUelfLIMJR6V8shQACfCUelfLIMJR6V8shQACfCUelfLIcZUueameRKGMrXOws8hcJ5PS1Hu+ABhKPSvlkGEo9K+WQoABPhKPSvlkGEo9K+WQoABPhKPSvlkGEo9K+WQoABPhKPSvlkGEo9K+WQoABPhKPSvlkGEo9K+WQoABPhKPSvlkGEo9K+WQoABPhKPSvlkGEo9K+WQoABPhKPSvlkGEo9K+WQoABPhKPSvlkOM2XPJTII1DmdzHYWWQuE87paf3vAAwlHpXyyDCUelfLIUAAnwlHpXyyDCUelfLIUAAnwlHpXyyDCUelfLIUAAnwlHpXyyDCUelfLIUAAnwlHpXyyDCUelfLIUAAnwlHpXyyDCUelfLIUAAnwlHpXyyDCUelfLIUAAnwlHpXyyDCUelfLIUAAnwlHpXyyHGbLnkpkEahzO5jsLLIXCed0tP73gAYSj0r5ZBhKPSvlkKAAT4Sj0r5ZBhKPSvlkKAAT4Sj0r5ZBhKPSvlkKAAT4Sj0r5ZBhKPSvlkKAAT4Sj0r5ZBhKPSvlkKAAT4Sj0r5ZBhKPSvlkKAAT4Sj0r5ZBhKPSvlkKAAT4Sj0r5ZBhKPSvlkK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AAAAAAAAAASz+nJff8BUJZ/Tkvv8AgKgAAAAAAAAAAAAAAAAABi16uQ02Apcorp0Xc2nqbQxtD8/4UxGdeUQmeRWt/wDpIAi4TVY4jOFVaXZhwH/oOKivVJTKOVOU3QHqVkJf6DOABop67Uk0opUlTbAWhWQn4kOv0lq/pfy4P0GSADSncIqrHKihiVOR/wDy4P0HT6S1f0v5cH6DHmcwx9ANb6S1f0v5cH6CbjZbtW1Y3LfzWQ9jaM2giAbLZ2ZZL3a30lq/pfy4P0FaDhUrlzYdrixoOvIoe3sL2DzwDGv1SVNgnSymSzeE9DYfYyuDMRx0FNFEbmd35jGqAAAAAAAAAAAAAAAAACdd0SPu8SFAnXdEj7vEhQA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AAAAAAAAAAAAAAAAAAAAnk9LUe74CgTyelqPd8BQAAAAAAAAAAAAAAAAAAAAAAAAAAACeT0tR7vgKBPJ6Wo93wFAAAAAAAAAAAAAAAAAAAAAAAAAAAAJ53S0/veAoE87paf3vAUAAAAAAAAAAAAAAAAAAAAAAAAAAAAln9OS+/4CoSz+nJff8AAVAAAAAAAAAAAAAAAAAAD8+4UfvAq9z8hD9BH59wo/eBV7n5CAcEtFqCyRDPTp75cTsd8JPm3WfqHb6N1b0T5kH6iCROmQRQwwxMXsGnwgnzIahEUMTFl1F2EAxgFSKFKd5qo7Wa0mM3+4WTESVQimqEcWcproWPrNizPvARRIYjpsau7dhbJvWwmG+ilSpvB2aU6OyAmc2M/wCP1DhAhRrZUZJImmwtusefefsMBCmRRKJM2YUTFLZybtMSjXpPQFfueJienIYJ8Mc5RHhyJbXGz6uXVnqAgAbEFPSrpMw0MXKwNuseb+sz9RjHAfoPBf8Ad9L7/wCcxrDJ4L/u+l9/85jWAAAAAAAAAAAAAAAAABOu6JH3eJCgTruiR93iQoAAAAAAAAAAAAAAAAAAAAAAAAAAAAE6HokHf4mKBOh6JB3+JgKAAAAAAAAAAAAAAAAAAAAAAAAAAAE6HokHf4mKBOh6JB3+JgKAAAAAAAAAAAAAAAAAAAAAAAAAAAE8npaj3fAUCeT0tR7vgAoAAAAAAAAAAAAAAAAAAAAAAAAAAATyelqPd8BQJ5PS1Hu+ACgAAAAAAAAAAAAAAAAAAAAAAAAAABPO6Wn97wFAnndLT+94AKAAAAAAAAAAAAAAAAAAAAAAAAAAAE87paf3vAUCed0tP73gAoAAAAAAAAAAAAAAAAAAAAAAAAAAAAAAAAAAAAAAAAAAAAAAATzulp/e8BQJ53S0/veACgAAAAAAAAAAAAAAAAAAAAAAAAAABOu6JH3eJCgTruiR93iQCgAAAAAAAAAAAAAAAAAAAAAAAAAAAAAE6HokHf4mKBOh6JB3+JigAAAAAAAAAAAAAAAAAAAAAAAAAAAE6HokHf4mKBOh6JB3+JigAAAAAAAAAAAAAAAAAAAAAAAAAAAE8npaj3fAUCeT0tR7vgKAAAAAAAAAAAAAAAAAAAAAAAAAAAATyelqPd8BQJ5PS1Hu+AoAAAAAAAAAAAAAAAAAAAAAAAAAAABPO6Wn97wFAnndLT+94CgAAAAAAAAAAAAAAAAAAAAAAAAAAAEs/pyX3/AVCWf05L7/AICoAAAAAAAAAAAAAAAAAAfn3Cj94FXufkIfoI/P+FMJlXlERlkdrf8A6SAZcryhDS4RftGLu8CGXCZwm5DqqVTFc05k03iMBqJ08hLSIFkcvFjmOxXGTNEwqRzIp1JWxnKsh3G3nfeGOkqahLKOXLi3D6mL9B9TKsqjgjgOPdiZyYuruAWypcczgzOKAnPd/OPng3CcK7EiLch1+4xBKqahKnOVKjaH2F2+wdZ9WUzpRyziaE9ci/QBRSegK/c8TFFJmW0ZTbBfEVu67fxGMeQrmyJUyXAbQxs+nUCVXNSTL5MVp+wjAaUiszE8V0mRbF23v/oMYaMysqZkBwnFr6i/QZwD9B4L/u+l9/8AOY1hlcGYTgoKaGImMrvzGNUAAAAAAAAAAAAAAAAAE67okfd4kKBOu6JH3eJCgAAAAAAAAAAAAAAAAAAAAAAAAAAAAToeiQd/iYoE6HokHf4mAoAAAAAAAAAAAAAAAAAAAAAAAAAAAToeiQd/iYoE6HokHf4mAoAAAAAAAAAAAAAAAAAAAAAAAAAAATyelqPd8BQJ5PS1Hu+ACgAAAAAAAAAAAAAAAAAAAAAAAAAABPJ6Wo93wFAnk9LUe74AKAAAAAAAAAAAAAAAAAAAAAAAAAAAE87paf3vAUCed0tP73gAoAAAAAAAAAAAAAAAAAAAAAAAAAAATzulp/e8BQJ53S0/veACgAAAAAAAAAAAAAAAAAAAAAAAAAAAAAAAAAAAAAAAAAAAAAABPO6Wn97wFAnndLT+94AKAAAAAAAAAAAAAAAAAAAAAAAAAAAE67okfd4kKBOu6JH3eJAKAAAAAAAAAAAAAAAAAAAAAAAAAAAAAAToeiQd/iYoE6HokHf4mKAAAAAAAAAAAAAAAAAAAAAAAAAAAAToeiQd/iYoE6HokHf4mKAAAAAAAAAAAAAAAAAAAAAAAAAAAATyelqPd8BQJ5PS1Hu+AoAAAAAAAAAAAAAAAAAAAAAAAAAAABPJ6Wo93wFAnk9LUe74CgAAAAAAAAAAAAAAAAAAAAAAAAAAAE87paf3vAUCed0tP73gKAAAAAAAAAAAAAAAAAAAAAAAAAAAASz+nJff8BUJZ/Tkvv8AgKgAAAAAAAAAAAAAAAAABi16hw1KApko7Z0Pe+nrbQhtAA/P4uDNWKIyhS3F24kBf6j+fRqr+ifMg/UfoIAPz76NVf0T5kH6h9Gqv6J8yD9R+ggA/Op3B2qwSoookrEX/wAyD9R0+jVX9E+ZB+o9yu6JH3eJCgB+ffRqr+ifMg/UPo1V/RPmQfqP0EAH599Gqv6J8yD9RWg4Kq5k2Ha4cGDrzKLt7D9g9sAD4lSoJMspcsmhLQnH2AAAAAAAAAAAAAAAAAAAnXdEj7vEhQJ13RI+7xIUAAAAAAAAAAAAAAAAAAAAAA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AAAAAAAAJ5PS1Hu+AoE8npaj3fAUAAAAAAAAAAAAAAAAAAAAAAAAAAAAnndLT+94CgTzulp/e8BQAAAAAAAAAAAAAAAAAAAAAAAAAAACWf05L7/AICoSz+nJff8BUAAAAAAAAAAAAAAAAAAAAAAAAAAACdd0SPu8SFAnXdEj7vEhQAAAAAAAAAAAAAAAAAAAAAAAAAAACdd0SPu8SFAnXdEj7vEhQA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AAAAAAAAAAAAAAAAAAAAnk9LUe74CgTyelqPd8BQAAAAAAAAAAAAAAAAAAAAAAAAAAACeT0tR7vgKBPJ6Wo93wFAAAAAAAAAAAAAAAAAAAAAAAAAAAAJ53S0/veAoE87paf3vAUAAAAAAAAAAAAAAAAAAAAAAAAAAAAln9OS+/4CoSz+nJff8AAVAAAAAAAAAAAAAAAAAAAAAAAAAAAAnXdEj7vEhQJ13RI+7xIUAAAAAAAAAAAAAAAAAAAAAAAAAAAAnXdEj7vEhQJ13RI+7xIUAAAAAAAAAAAAAAAAAAAAAAAAAAAACdD0SDv8TFAnQ9Eg7/ABMBQAAAAAAAAAAAAAAAAAAAAAAAAAAAnQ9Eg7/ExQJ0PRIO/wA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wATFAnQ9Eg7/ExQAAAAAAAAAAAAAAAAAAAAAAAAAAACdD0SDv8AExQJ0PRIO/x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AExQAAAAAAAAAAAAAAAAAAAAAAAAAAACdD0SDv8TFAnQ9Eg7/AB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J8VR6L8wgxVHovzCFAAJ8VR6L8wgxVHovzCFAAJ8VR6L8wgxVHovzCFAAJ8VR6L8wgxVHovzCFAAJ8VR6L8wgxVHovzCFAAJ8VR6L8wgxVHovzCFAAJ8VR6L8whxmzJ5qZBmnYyuYryzyFwnndLT+94AGKo9F+YQYqj0X5hCgAE+Ko9F+YQYqj0X5hCgAE+Ko9F+YQYqj0X5hCgAE+Ko9F+YQYqj0X5hCgAE+Ko9F+YQYqj0X5hCgAE+Ko9F+YQYqj0X5hCgAE+Ko9F+YQYqj0X5hCgAE+Ko9F+YQYqj0X5hCgAE+Ko9F+YQ4rJk800ZRJ7SyzvI+sXCdd0SPu8SAMVR6L8wgxVHovzCFAAJ8VR6L8wgxVHovzCFAAJ8VR6L8wgxVHovzCFAAJ8VR6L8wgxVHovzCFAAJ8VR6L8wgxVHovzCFAAJ8VR6L8wgxVHovzCFAAJ8VR6L8wgxVHovzCFAAJ8VR6L8wgxVHovzCFAAJ8VR6L8wgxVHovzCFAAIUcyeSaAoU9xZ53kXWO2Ko9F+YQIeiQd/iYoAT4qj0X5hBiqPRfmEKAAT4qj0X5hBiqPRfmEKAAT4qj0X5hBiqPRfmEKAAT4qj0X5hBiqPRfmEKAAT4qj0X5hBiqPRfmEKAAT4qj0X5hBiqPRfmEKAAT4qj0X5hBiqPRfmEKAAT4qj0X5hBiqPRfmEKAAQo5k8k0BQp7izzvIusdsVR6L8wgQ9Eg7/ExQAnxVHovzCDFUei/MIUAAnxVHovzCDFUei/MIUAAnxVHovzCDFUei/MIUAAnxVHovzCDFUei/MIUAAnxVHovzCDFUei/MIUAAnxVHovzCDFUei/MIUAAnxVHovzCDFUei/MIUAAnxVHovzCDFUei/MIUAAhlTJ5KZ5kncztcryyyHbFUei/MIJPS1Hu+AoAT4qj0X5hBiqPRfmEKAAT4qj0X5hBiqPRfmEKAAT4qj0X5hBiqPRfmEKAAT4qj0X5hBiqPRfmEKAAT4qj0X5hBiqPRfmEKAAT4qj0X5hBiqPRfmEKAAT4qj0X5hBiqPRfmEKAAT4qj0X5hBiqPRfmEKAAQypk8lM8yTuZ2uV5ZZDtiqPRfmEEnpaj3fAUAJ8VR6L8wgxVHovzCFAAJ8VR6L8wgxVHovzCFAAJ8VR6L8wgxVHovzCFAAJ8VR6L8wgxVHovzCFAAJ8VR6L8wgxVHovzCFAAJ8VR6L8wgxVHovzCFAAJ8VR6L8wgxVHovzCFAAJ8VR6L8wgxVHovzCFAAIZsyeamQZp2MrmK8s8h2xVHovzCCd0tP73gKAE+Ko9F+YQYqj0X5hCgAE+Ko9F+YQYqj0X5hCgAE+Ko9F+YQYqj0X5hCgAE+Ko9F+YQYqj0X5hCgAE+Ko9F+YQYqj0X5hCgAE+Ko9F+YQYqj0X5hCgAE+Ko9F+YQYqj0X5hCgAE+Ko9F+YQYqj0X5hCgAGfOmTjVpzOQ0RXMV5Z5CjFUei/MIfM/pyX3/AVAJ8VR6L8wgxVHovzCFAAJ8VR6L8wgxVHovzCFAAJ8VR6L8wgxVHovzCFAAJ8VR6L8wgxVHovzCFAAJ8VR6L8wgxVHovzCFAAJ8VR6L8wgxVHovzCFAAJ8VR6L8wgxVHovzCFAAJ8VR6L8wgxVHovzCFAAIVkyeaaMok9pZZ3kfWO2Ko9F+YQLuiR93iQoAT4qj0X5hBiqPRfmEKAAT4qj0X5hBiqPRfmEKAAT4qj0X5hBiqPRfmEKAAT4qj0X5hBiqPRfmEKAAT4qj0X5hBiqPRfmEKAAT4qj0X5hBiqPRfmEKAAT4qj0X5hBiqPRfmEKAAT4qj0X5hBiqPRfmEKAAQrJk800ZRJ7SyzvI+sdsVR6L8wgXdEj7vEhQAnxVHovzCDFUei/MIUAAnxVHovzCDFUei/MIUAAnxVHovzCDFUei/MIUAAnxVHovzCDFUei/MIUAAnxVHovzCDFUei/MIUAAnxVHovzCDFUei/MIUAAnxVHovzCDFUei/MIUAAnxVHovzCDFUei/MIUAAnxVHovzCHFHMnkmgKFPcWed5F1i4ToeiQd/iYBiqPRfmEGKo9F+YQoABPiqPRfmEGKo9F+YQoABPiqPRfmEGKo9F+YQoABPiqPRfmEGKo9F+YQoABPiqPRfmEGKo9F+YQoABPiqPRfmEGKo9F+YQoABPiqPRfmEGKo9F+YQoABPiqPRfmEGKo9F+YQoABPiqPRfmEOKOZPJNAUKe4s87yLrFwnQ9Eg7/EwDFUei/MIMVR6L8whQACfFUei/MIMVR6L8whQACfFUei/MIMVR6L8whQACfFUei/MIMVR6L8whQACfFUei/MIMVR6L8whQACfFUei/MIMVR6L8whQACfFUei/MIMVR6L8whQACfFUei/MIMVR6L8whQACfFUei/MIcZUyeSmeZJ3M7XK8sshcJ5PS1Hu+ABiqPRfmEGKo9F+YQoABPiqPRfmEGKo9F+YQoABPiqPRfmEGKo9F+YQoABPiqPRfmEGKo9F+YQoABPiqPRfmEGKo9F+YQoABPiqPRfmEGKo9F+YQoABPiqPRfmEGKo9F+YQoABPiqPRfmEGKo9F+YQoABPiqPRfmEOMqZPJTPMk7mdrleWWQuE8npaj3fAAxVHovzCDFUei/MIUAAnxVHovzCDFUei/MIUAAnxVHovzCDFUei/MIUAAnxVHovzCDFUei/MIUAAnxVHovzCDFUei/MIUAAnxVHovzCDFUei/MIUAAnxVHovzCDFUei/MIUAAnxVHovzCDFUei/MIUAAnxVHovzCHGbMnmpkGadjK5ivLPIXCed0tP73gAYqj0X5hBiqPRfmEKAAT4qj0X5hBiqPRfmEKAAT4qj0X5hBiqPRfmEKAAT4qj0X5hBiqPRfmEKAAT4qj0X5hBiqPRfmEKAAT4qj0X5hBiqPRfmEKAAT4qj0X5hBiqPRfmEKAAT4qj0X5hBiqPRfmEKAAT4qj0X5hDjNmTzUyDNOxlcxXlnkLhPO6Wn97wAMVR6L8wgxVHovzCFAAJ8VR6L8wgxVHovzCFAAJ8VR6L8wgxVHovzCFAAJ8VR6L8wgxVHovzCFAAJ8VR6L8wgxVHovzCFAAJ8VR6L8wgxVHovzCFAAJ8VR6L8wgxVHovzCFAAJ8VR6L8wgxVHovzCFAAAAAAAAAAAAAAAAAAAAAAAnndLT+94CgTzulp/e8AFAAAAAAAAAAAAAAAAAAAAAAAAAAACdd0SPu8SFAnXdEj7vEgFAAAAAAAAAAAAAAAAAAAAAAAAAAAAAAJ0PRIO/xMUCdD0SDv8TFAAAAAAAAAAAAAAAAAAAAAAAAAAAAJ0PRIO/xMUCdD0SDv8TFAAAAAAAAAAAAAAAAAAAAAAAAAAAAJ5PS1Hu+AoE8npaj3fAUAAAAAAAAAAAAAAAAAAAAAAAAAAAAnk9LUe74CgTyelqPd8BQAAAAAAAAAAAAAAAAAAAAAAAAAAACed0tP73gKBPO6Wn97wFAAAAAAAAAAAAAAAAAAAAAAAAAAAAJZ/Tkvv+AqEs/pyX3/AAFQAAAAAAAAAAAAAAAAAAAAAAAAAAAJ13RI+7xIUCdd0SPu8SFAAAAAAAAAAAAAAAAAAAAAAAAAAAAJ13RI+7xIUCdd0SPu8SFAAAAAAAAAAAAAAAAAAAAAAAAAAAAAnQ9Eg7/ExQJ0PRIO/wATAUAAAAAAAAAAAAAAAAAAAAAAAAAAAJ0PRIO/xMUCdD0SDv8A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AExQJ0PRIO/xMUAAAAAAAAAAAAAAAAAAAAAAAAAAAAnQ9Eg7/ABMUCdD0SDv8TFAAAAAAAAAAAAAAAAAAAAAAAAAAAAJ5PS1Hu+AoE8npaj3fAUAAAAAAAAAAAAAAAAAAAAAAAAAAAAnk9LUe74CgTyelqPd8BQAAAAAAAAAAAAAAAAAAAAAAAAAAACed0tP73gKBPO6Wn97wFAAAAAAAAAAAAAAAAAAAAAAAAAAAAJZ/Tkvv+AqEs/pyX3/AVAAAAAAAAAAAAAAAAAAAAAAAAAAAAnXdEj7vEhQJ13RI+7xIUAAAAAAAAAAAAAAAAAAAAAAAAAAAAnXdEj7vEhQJ13RI+7xIUAAAAAAAAAAAAAAAAAAAAAA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ABMUAAAAAAAAAAAAAAAAAAAAAAAAAAAAnQ9Eg7/ExQJ0PRIO/wATFAAAAAAAAAAAAAAAAAAAAAAAAAAAAJ5PS1Hu+AoE8npaj3fAUAAAAAAAAAAAAAAAAAAAAAAAAAAAAnk9LUe74CgTyelqPd8BQAAAAAAAAAAAAAAAAAAAAAAAAAAACed0tP73gKBPO6Wn97wFAAAAAAAAAAAAAAAAAAAAAAAAAAAAJZ/Tkvv+AqEs/pyX3/AVAAAAAAAAAAAAAAAAAAAAAAAAAAAAnXdEj7vEhQJ13RI+7xIUAAAAAAAAAAAAAAAAAAAAAAAAAAAAnXdEj7vEhQJ13RI+7xIUAAAAAAAAAAAAAAAAAAAAAAAAAAAACdD0SDv8TFAnQ9Eg7/EwFAAAAAAAAAAAAAAAAAAAAAAAAAAACdD0SDv8TFAnQ9Eg7/EwFAAAAAAAAAAAAAAAAAAAAAAAAAAACeT0tR7vgKBPJ6Wo93wAUAAAAAAAAAAAAAAAAAAAAAAAAAAAJ5PS1Hu+AoE8npaj3fABQAAAAAAAAAAAAAAAAAAAAAAAAAAAnndLT+94CgTzulp/e8AFAAAAAAAAAAAAAAAAAAAAAAAAAAACed0tP73gKBPO6Wn97wAUAAAAAAAAAAAAAAAAAAAAAAAAAAAAAAAAAAAAAAAAAAAAAAAJ53S0/veAoE87paf3vABQAAAAAAAAAAAAAAAAAAAAAAAAAAAnXdEj7vEhQJ13RI+7xIBQAAAAAAAAAAAAAAAAAAAAAAAAAAAAACdD0SDv8TFAnQ9Eg7/ExQAAAAAAAAAAAAAAAAAAAAAAAAAAACdD0SDv8TFAnQ9Eg7/ExQAAAAAAAAAAAAAAAAAAAAAAAAAAACeT0tR7vgKBPJ6Wo93wFAAAAAAAAAAAAAAAAAAAAAAAAAAAAJ5PS1Hu+AoE8npaj3fAUAAAAAAAAAAAAAAAAAAAAAAAAAAAAnndLT+94CgTzulp/e8BQAAAAAAAAAAAAAAAAAAAAAAAAAAACWf05L7/AICoSz+nJff8BUAAAAAAAAAAAAAAAAAAAAAAAAAAACdd0SPu8SFAnXdEj7vEhQAAAAAAAAAAAAAAAAAAAAAAAAAAACdd0SPu8SFAnXdEj7vEhQAAAAAAAAAAAAAAAAAAAAAAAAAAAAJ0PRIO/wATFAnQ9Eg7/EwFAAAAAAAAAAAAAAAAAAAAAAAAAAACdD0SDv8AExQJ0PRIO/xMBQAAAAAAAAAAAAAAAAAAAAAAAAAAAnk9LUe74CgTyelqPd8AFAAAAAAAAAAAAAAAAAAAAAAAAAAACeT0tR7vgKBPJ6Wo93wAUAAAAAAAAAAAAAAAAAAAAAAAAAAAJ53S0/veAoE87paf3vABQAAAAAAAAAAAAAAAAAAAAAAAAAAAnndLT+94CgTzulp/e8AFAAAAAAAAAAAAAAAAAAAAAAAAAAAAAAAAAAAAAAAAAAAAAAACed0tP73gKBPO6Wn97wAUAAAAAAAAAAAAAAAAAAAAAAAAAAAJ13RI+7xIUCdd0SPu8SAUAAAAAAAAAAAAAAAAAAAAAAAAAAAAAAnQ9Eg7/ExQJ0PRIO/xMUAAAAAAAAAAAAAAAAAAAAAAAAAAAAnQ9Eg7/ExQJ0PRIO/xMUAAAAAAAAAAAAAAAAAAAAAAAAAAAAnk9LUe74CgTyelqPd8BQAAAAAAAAAAAAAAAAAAAAAAAAAAACeT0tR7vgKBPJ6Wo93wFAAAAAAAAAAAAAAAAAAAAAAAAAAAAJ53S0/veAoE87paf3vAUAAAAAAAAAAAAAAAAAAAAAAAAAAAAln9OS+/4CoSz+nJff8AAVAAAAAAAAAAAAAAAAAAAAAAAAAAAAnXdEj7vEhQJ13RI+7xIUAAAAAAAAAAAAAAAAAAAAAAAAAAAAnXdEj7vEhQJ13RI+7xIUAAAAAAAAAAAAAAAAAAAAAAAAAAAACdD0SDv8TFAnQ9Eg7/ABMBQAAAAAAAAAAAAAAAAAAAAAAAAAAAnQ9Eg7/ExQJ0PRIO/wA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wATFAnQ9Eg7/ExQAAAAAAAAAAAAAAAAAAAAAAAAAAACdD0SDv8AExQJ0PRIO/x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AExQAAAAAAAAAAAAAAAAAAAAAAAAAAACdD0SDv8TFAnQ9Eg7/ABMUAAAAAAAAAAAAAAAAAAAAAAAAAAAAnk9LUe74CgTyelqPd8BQAAAAAAAAAAAAAAAAAAAAAAAAAAACeT0tR7vgKBPJ6Wo93wFAAAAAAAAAAAAAAAAAAAAAAAAAAAAJ53S0/veAoE87paf3vAUAAAAAAAAAAAAAAAAAAAAAAAAAAAAln9OS+/4CoSz+nJff8BUAAAAAAAAAAAAAAAAAAAAAAAAAAACdd0SPu8SFAnXdEj7vEhQAAAAAAAAAAAAAAAAAAAAAAAAAAACdd0SPu8SFAnXdEj7vEhQAAAAAAAAAAAAAAAAAAAAAAAAAAAAJ0PRIO/xMUCdD0SDv8TAUAAAAAAAAAAAAAAAAAAAAAAAAAAAJ0PRIO/xMUCdD0SDv8TAUAAAAAAAAAAAAAAAAAAAAAAAAAAAJ5PS1Hu+AoE8npaj3fABQAAAAAAAAAAAAAAAAAAAAAAAAAAAnk9LUe74CgTyelqPd8AFAAAAAAAAAAAAAAAAAAAAAAAAAAACed0tP73gKBPO6Wn97wAUAAAAAAAAAAAAAAAAAAAAAAAAAAAJ53S0/veAoE87paf3vABQAAAAAAAAAAAAAAAAAAAAAAAAAAAAAAAAAAAAAAAAAAAAAAAnndLT+94CgTzulp/e8AFAAAAAAAAAAAAAAAAAAAAAAAAAAACdd0SPu8SFAnXdEj7vEgFAAAAAAAAAAAAAAAAAAAAAAAAAAAAAAJ0PRIO/xMUCdD0SDv8TFAAAAAAAAAAAAAAAAAAAAAAAAAAAAJ0PRIO/xMUCdD0SDv8TFAAAAAAAAAAAAAAAAAAAAAAAAAAAAJ5PS1Hu+AoE8npaj3fAUAAAAAAAAAAAAAAAAAAAAAAAAAAAAnk9LUe74CgTyelqPd8BQAAAAAAAAAAAAAAAAAAAAAAAAAAACed0tP73gKBPO6Wn97wFAAAAAAAAAAAAAAAAAAAAAAAAAAAAJZ/Tkvv8AgKhLP6cl9/wFQAAAAAAAAAAAAAAAAAAAAAAAAAAAJ13RI+7xIUCdd0SPu8SFAAAAAAAAAAAAAAAAAAAAAAAAAAAAJ13RI+7xIUCdd0SPu8SFAAAAAAAAAAAAAAAAAAAAAAAAAAAAAnQ9Eg7/ABMUCdD0SDv8TAUAAAAAAAAAAAAAAAAAAAAAAAAAAAJ0PRIO/wATFAnQ9Eg7/EwFAAAAAAAAAAAAAAAAAAAAAAAAAAACeT0tR7vgKBPJ6Wo93wAUAAAAAAAAAAAAAAAAAAAAAAAAAAAJ5PS1Hu+AoE8npaj3fABQAAAAAAAAAAAAAAAAAAAAAAAAAAAnndLT+94CgTzulp/e8AFAAAAAAAAAAAAAAAAAAAAAAAAAAACed0tP73gKBPO6Wn97wAUAAAAAAAAAAAAAAAAAAAAAAAAAAD//2Q==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7353" y="3880646"/>
            <a:ext cx="3689294" cy="283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275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Problems and Assumptions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4" name="Google Shape;94;p16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29979" y="2002243"/>
                <a:ext cx="7909800" cy="42873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r>
                  <a:rPr lang="en-US" sz="2800" dirty="0"/>
                  <a:t>Memoryless movement: from the same station, the probability people goes to other stations remains the same.</a:t>
                </a:r>
              </a:p>
              <a:p>
                <a14:m>
                  <m:oMath xmlns:m="http://schemas.openxmlformats.org/officeDocument/2006/math">
                    <m:r>
                      <a:rPr lang="en-US" sz="2800" dirty="0" smtClean="0">
                        <a:latin typeface="Cambria Math" panose="02040503050406030204" pitchFamily="18" charset="0"/>
                      </a:rPr>
                      <m:t>ℙ</m:t>
                    </m:r>
                    <m:d>
                      <m:dPr>
                        <m:ctrlPr>
                          <a:rPr lang="en-US" sz="28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800" i="0" dirty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"/>
                            <m:endChr m:val="|"/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i="0" dirty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i="0" dirty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i="0" dirty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800" dirty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US" sz="2800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dirty="0">
                        <a:latin typeface="Cambria Math" panose="02040503050406030204" pitchFamily="18" charset="0"/>
                      </a:rPr>
                      <m:t>ℙ</m:t>
                    </m:r>
                    <m:d>
                      <m:dPr>
                        <m:ctrlPr>
                          <a:rPr lang="en-US" sz="28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2800" dirty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"/>
                            <m:endChr m:val="|"/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800" i="1" dirty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dirty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800" dirty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 dirty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800" dirty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</m:oMath>
                </a14:m>
                <a:endParaRPr lang="en-US" sz="2800" dirty="0"/>
              </a:p>
              <a:p>
                <a:pPr marL="457200" lvl="0" indent="-419100" algn="l" rtl="0">
                  <a:spcBef>
                    <a:spcPts val="600"/>
                  </a:spcBef>
                  <a:spcAft>
                    <a:spcPts val="0"/>
                  </a:spcAft>
                  <a:buSzPts val="3000"/>
                  <a:buChar char="○"/>
                </a:pPr>
                <a:r>
                  <a:rPr lang="en-US" sz="2800" dirty="0"/>
                  <a:t>Reneging: not included in the model.</a:t>
                </a:r>
              </a:p>
              <a:p>
                <a:pPr marL="457200" lvl="0" indent="-419100" algn="l" rtl="0">
                  <a:spcBef>
                    <a:spcPts val="600"/>
                  </a:spcBef>
                  <a:spcAft>
                    <a:spcPts val="0"/>
                  </a:spcAft>
                  <a:buSzPts val="3000"/>
                  <a:buChar char="○"/>
                </a:pPr>
                <a:r>
                  <a:rPr lang="en-US" sz="2800" dirty="0"/>
                  <a:t>People going for seconds: requires a completely new model to depict.</a:t>
                </a:r>
                <a:endParaRPr sz="2800" dirty="0"/>
              </a:p>
            </p:txBody>
          </p:sp>
        </mc:Choice>
        <mc:Fallback xmlns="">
          <p:sp>
            <p:nvSpPr>
              <p:cNvPr id="94" name="Google Shape;94;p16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629979" y="2002243"/>
                <a:ext cx="7909800" cy="4287300"/>
              </a:xfrm>
              <a:prstGeom prst="rect">
                <a:avLst/>
              </a:prstGeom>
              <a:blipFill>
                <a:blip r:embed="rId3"/>
                <a:stretch>
                  <a:fillRect l="-1079" b="-51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AutoShape 2" descr="{\displaystyle \mathbb {P} (X_{n}=x_{n}\mid X_{n-1}=x_{n-1},\dots ,X_{0}=x_{0})=\mathbb {P} (X_{n}=x_{n}\mid X_{n-1}=x_{n-1}).}">
            <a:extLst>
              <a:ext uri="{FF2B5EF4-FFF2-40B4-BE49-F238E27FC236}">
                <a16:creationId xmlns:a16="http://schemas.microsoft.com/office/drawing/2014/main" id="{B943FC86-808B-4A74-AF82-3FEFF47FD6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61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Probabilities</a:t>
            </a:r>
            <a:endParaRPr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351052" y="1293900"/>
            <a:ext cx="64418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 calculate the route for station visits per person, we used conditional probabilities of going to any possible station contingent on the station that person had just been to</a:t>
            </a:r>
          </a:p>
        </p:txBody>
      </p:sp>
      <p:sp>
        <p:nvSpPr>
          <p:cNvPr id="4" name="AutoShape 2" descr="data:image/jpeg;base64,/9j/4AAQSkZJRgABAQAAAQABAAD/2wBDABALDA4MChAODQ4SERATGCgaGBYWGDEjJR0oOjM9PDkzODdASFxOQERXRTc4UG1RV19iZ2hnPk1xeXBkeFxlZ2P/2wBDARESEhgVGC8aGi9jQjhCY2NjY2NjY2NjY2NjY2NjY2NjY2NjY2NjY2NjY2NjY2NjY2NjY2NjY2NjY2NjY2NjY2P/wAARCAWlBJUDASIAAhEBAxEB/8QAGgABAAMBAQEAAAAAAAAAAAAAAAMEBQYCAf/EAFMQAAEEAgEBBAcEBQcICQMDBQABAgMEBRESIQYTMVEUIkFhcYGRFTKhsSMzc8HRFjU2QlJy8CQ0Q1N0krLhJVRVgpOiwtLxJmJjB0ZkgzdFVqP/xAAZAQEBAQEBAQAAAAAAAAAAAAAAAQIDBAX/xAAwEQEBAAICAQMCBAYCAwEBAAAAAQIREiEDMUFRE2EicaHBgZGx0eHwQvEEFDIjYv/aAAwDAQACEQMRAD8A5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v4/HUKuF+1cpG+ZJHcIoWu48veq/JT1Zx+PyGEkyOMhfWfXXUsLnq9NeaKoHPA6OjTxlfs23J3aj7L3SKzikqsTx9xmW5qd18MVDHJUe53FV790nLfRPHwAzzX7R4qDE2oYoHyPR8aPVXqi9fkhoX6+DwksdOzSluTcUWWXvVbrfkieJa7T0nZHtFQqxrx7yJE35JtdkHHA7F2LxsN1tP7CvzRovB1v106+aInTXvMtcJFB2qjxkrnPge7ou9KrVTZRhA6LIz4OjdlqtwrpVicrVetp7dr8DnnKivVWt4oq9E34AfADWrV8I6vGti5OyVW+u1EXSL/umM8+M9P5Jbpkg1rNfCNryLXuTvlRvqNVF0q/7pkjDPlN6/mS7Ae4o3TSsiZ957kanxU6S/XweEljp2aUtybiiyy96rdb8kTxNqz+0eKgxNqGKB8j0fGj1V6ovX5IZB1HbhWJlaqqiqzuk2nt1snp0sZcssh/k9ehhk6NsOc/p71TwIORaiuciJ1VV0hPdo2cfMkNuPu5FajkTaL0X4F7ua2Jz0tezXW5HG7i1FkVnXaaXaG52quY2DKNZbxXpUndNXn6Q5nTr00hRxoNDFrUfkXd/RmsROR3CCJVVd+zqnU3HYenexdqWPFWcbYgbzb3jnq16f94DkwABpYzCWcnXnngfC1sH3kkdpV6b6dDPZx5t7zfDacuPjr3HTYODEZVk0S4ru5IYeSyekPXkvw6aOXA6NMVh7eGuXaL7yOrp4TKzSr8kOcOmwf8ARLMfL8jFxNB2SyMNVq8ea+s7yT2gUwdOrezjcl9mrSmX1u6Wz3y75eHh4eJBB2aV3aCahLKrYIU7x0ieKt9nzA58sY+nJkLsVWFzWySLpFeuk8Nmu+52bZN3bcVNJEnTve/cjl9/HeiDsyrV7T1VjRUYsjuKL7E0oEWQwrqEL3vv0JXMdxWKKbk/fw0Zhbyv87XP27/+JT7ifQftCP7S5ei9eXHfl08Ov0Apgu5j0D7Qk+y+Xo3Tjvfj7db6/UpAAAB6jY6R7WMTk5y6RC79kT9WpJA6RE2saP8AW+hRRVRUVFVFTwVC/i4XJL6ZK5WQxdVcvtXyQ6eOS3VixQVFaqoqaVOiofCSeTvp5JNa5uVdGtlvsL7Nr/Zveel9O83y8uu99PHyOd9UYoJqlSa5N3UDUc/W9Kuie5irdKFJbEaNYq8do5F6mbnjLxt7TamiKqoiJtV8ELNuhNTjjfNxTn4Ii9U+JLSa2rXddkRFdvjC1fa7z+RJkHufjKb3qqucrlVV9vU7zCcbb6tafMfh1vxI9t+jC5XcUjmm4vVfhor5KhLjLr6s7mOexEVVYqqnX4oecf8AzhW/at/NDT7Y/wBIp/g38jkjEAAAAAAAAAAAAAAAAAAAAAAAAAAAAAAAAAAAAAAAAAAAAAAAAAAAAAAAAAAAAAAAAAAAAAAAAAAAAAAAAAAAAAAAAAAAAAAAAAAAAAAAAAAAAAAAAAAAAAAAAAAAAAAAAAAAAAdJRnqZXs83F2bUdWxA/nE+VdNcnXpv5nqWWphcBPRitxW7VtfXWFeTWJ8TmQB0D7MC9iI66TR98k6qsfJOWtr114mHBKsFiOZqbWNyOT5LsjAHVZatRz0zL9bJ1a73tRJIrD+CoqEuYzFev2ko24JmTxxR8ZFjci+ezkAB2Fxr7dlbFHtQyKvIvLu5bTmOZv2Im/4GXj5ki7VwPsX0sMjk16RI/oqaXrtV8DDAF/OSMlzNuSN7XsdIqo5q7RfmUAABs1c/6PWjh9DjfwaiclXx/AxgYz8eOc1lEs22bWf9IrSQ+hxs5tVOSL4fgYwAw8eOE1jCTSSCVYLEczU2sbkcnyXZ02WrUc9My/WydWu97USSKw/gqKhyoNq67M5Gh/KbH2FljnghaiPVi8kRev5eJbdNK/NsuN7RVPQufLuVscV4+XHwOGAGnnp45c/Znge2RiyIrXNXaL0Q28zWpZyzBdhy1OFqxI17JX6c3Xu+ZyIA6Xszbq03ZCstuOCaRFbDacnq9N/TzNCpM6nQyCX85VtrLEqRtbZ5qi6X2L+44oAXMTXq2shHDdsdxA7fJ+0T2ea9EPuYrVKmQkho2PSIE1p+0X5bTopSAG92Ru16t6ZlqVImTxKxHu6Ii+8p5LFw0IWvZkatp7nqnCB3LSeaqZoA6Ls5YrPxeQx09iOu+dNsfIum/UiqrD2ey9SdLkNtNL3vcLyRqL08faYQA6l2Mxjst9oJl6iVFf33Dn+k8d64iDtHXXtLYtTIqVJ2d1vXVG+xf8eZywA339nqbp9xZygldeqK6REeifAh7NsbH2orMY9HtbI5Ecng5NL1MYt4q79nZGG33fed0qrw5a30VPH5gMr/ADtc/bv/AOJT7ia9W1kI4btjuIHb5P2iezzXohYyeRx91kjocV6PYkfyWX0hz+qrteipoywLuYrVKmQkho2PSIE1p+0X5bTopL2foVslk21rczomOaulaqIrl8k2ZpoYzMWMWyVKrIUfJ/pHM25vwUDxmabMflbFWJ6vZG5ERzvHwRSkepJHyyOkkcrnuXaqviqnkD3Axsk7GPcjWuciK5V1pDWvwpYVscVymyvGmmM738VMYG8c5JZpdvc0fdSqzmx+v6zF2imvlsdi6uNrzUr/AH9h+ucfJF1069E6p8zFBiokgnlryd5DI5j9a21SSe9assRk875Gou9OX2lcGeMt3oW4cnbgibHFNxY3wTii/uLd3ISS42BvfNc+TaSomt+74GSDtPJlJZtdrGP/AJwrftW/mhp9sf6RT/Bv5FfG38fTY1bGL9Jna/kknpDma8uiJoizGR+1MjJb7ruuaInHly1pPPSHNFEAAAAAAAAAAAAAAAAAAAAAAAAAAAAAAAAAABoIAPvQa8j4AAPvih8AAAAAAAAAAAAAAAAAAAAAAAAAAAAAAAAAAAAAAAAAAAAAAAAAAAAAAAAAAAAAAAAAAAAAAAAAAAAAAAAAAAAAAAAAAAAAAAAAAAAAAAAAAAAAAAAAAAAAAAAAAAAAAAAAAAAAAAAAAAAAAAAAAAAAAAAAAAAAAAAAAAAAAAAAAAAAAAAAAAAAAAAAAAAAAPqe0+BAoAAAfU8FPh9Xomj4AAAAAAAAAAAAAAAAAAAAAAAAAAAAAAAAAAAAAAAAAAAAAAAAAAAAAAAAAAAAAAAAAAAAAAAAAAAAAAAAAAAAAAAAAAAFmhj7WRmWGnEsr0TkqbRNJ8VIZoZK8z4ZWqyRi8XNX2KbnZyLHT2IYFnyMF6RVbzge1rNePj4+CGVlIUr5OzCj3vRkipyeu3L18VUCqDpHYjD08VSt35bqustRdQ8dJ096FTN4VlJ1WSlK6evaTcauTrvy/EDGNPOYhcPYiiWfvu8Zz3x4693ipoWcRhsWsVfJ27S2ntRz+4ROLN+e0Lfa2o+9nqNWDSukiRqKvxXqByIOkdi8BDdbQmu23Wd8HSMa3u0d5eGyqzE1auedjsnLI1i9GSxqiJ18FXaL0AxQdGzsy2o+3LlZXR1K/3Xxqm5VXw1s513HmvBFRu+iKu10B8ANatiak1eOR+Vgic5u1Yutt933jGeeOE3klumSDWs4mpDXkkZlYJXNbtGJrbvd94yRhnjnN4kuwlr15rU7Ya8bpJHLpGtIjp6bkwPZr06NE9Nurxjcqb4N/x+42rnLEEtad8M7FZIxdOavsUtfZ3/AEN9od7/AKTh3fH8d7Kb3uker3uVznLtVVdqqlr09fsn0Hh073vOe/d4aM5b60qKvTntMlfBHybE3k9domk+Z4rwSWZ2Qwt5SPXTU2ib+pr9nVVa+Tantrr+894zFWaeQx1mXhwmdtERV2nTfUxfJq2GmJNE+CZ8UreL2Lpyb3pTwac3ok2btrekkZFzf1jTqq78Cf7Nx9yhPPjprCSQJydHOidU+ReetbNMiKGSZ/CGN8jtb0xqqp48PE6Lsn6H6Uv6/wBK4O34cOPT57M279k92/0X03v99O94cfHr4dRM/wAVx0a6Z4NhuMpVKcU+UmmR8ycmRQonJE812RZTHQ1q8FunK6WtN0RXp6zV8lLPJLdGmYDbXHY2rj61i7Lac6w3kjYUb0+pmXPQ+9T0Hv8Au9de+1vfyGOcy9DT1jaTshdjrNdx5b27W9J5niSsvpzqsDu9XnwauuPJd6NbA6qY+9kXeLGd3H8V/wAIYSrtdqSW3K/Y9movZzKoiqtXon/5GfxMs2+yf85y/sHfmhVxtCK3TvzSOejq8fNiNVNKvXx6e4kzstmXto0zixTpWL0qx1YlkeibVNomk+ZaxWOhu1rskrno6vHybxVOq9fHp7ifBR0Zp4oe+vQ25Npyhc1rdePj4+CFyz1Lr2JGRJG6KR0b2q17V0qL7FPJNcYkVyeNHOcjZHN25dqul9ppRYupXox2spPIxJk3HFEiclTz6mrlJJs0xwXrseOVkX2c+w57l05kqJtPLwLsuNxmP4RZGxYdYciK5sCJpm/PZLnIaYgNS7iFgyFeCGVHxWdLFIvkvmWbVDDUrPo1mW8kia29Gt4/lsn1J7GmEXruO9EpVLHe8/SG8uPHXH576lOVGJK9I1VzEcvFV8VT2Fq5fW1UqQKzj6O1W73vlv8AI1d7mhTABpAAAXcTj/tK2sHe91piu5cd+HzKbk4uVPJdFrGXlx1vv0j5+qrdb14lQzN8r8K04+z+UljbIyrtrkRUXvG9U+pVu0LNB7WWou7c5NonJF2nyU38vi7mQrY91WHvEZAiKvJE14eanPWak1Ox3NpndvTSqm0Xp8jn487l7ws0gBuV6eDtWW1orFxJH9GvcjeKr9Nnijh4XW70VySRG1Gq5Vi1t31NfUnuaYxJBBJZmZDC1XyPXTWp7ToG4TFu9GVJ7erf6raN6dP63Qz6sNOtekguPttmZLxY+urU9ut9STySy6NKNqrNTnWGxGrJE6qm0X8i9jMZUv8AdxrkO6sPVUSLuVd4e/evA89oKyVco+NJZZfVRecruTl+Z97Ofz7V+K/8Ki5W+PlKe6hYi7izLDy5d29W71rel0RljI/zja/bP/NS3fx0MOLqXa7nubL0ejlReLvdpPib5a1v3NMwGnex8NTFU51c/wBIsesrVVNI36fAzC45TKbiPcMT55mRRN5PeumpvW1Jlx9pL3oSxL6RvXDaeW/HwLPZ5vPOVU8nKv0RTond2s32xtOTY1i/7/Lics/JcctNSbcfPBJWmfDM3jIxdOTe9EZ0GQxj7/aWxEj0jZpJHvVPuppDxBjsRdmdVp2bKT6Xg6RE4PVPL2lnlmt1NMIFupDUbakjyL5Y2sRU/RptVci+BekxtCzjZreOmn5QdXxzom9fI1c5L2aRYzGVL/dxrkO6sPVUSLuVd4e/evAz7EXcWZYeXLu3q3etb0ui/wBnP59q/Ff+FSpkf5xtftn/AJqSW87NnslxOP8AtK2sHe91piu5cd+HzKbk4uVPJdFrGXlx1vv0j5+qrdb14lQ1N8r8AADSAAAvXcd6JSqWO95+kN5ceOuPz31KkMUk0jYomOe93g1E2qlm5fW1UqQKzj6O1W73vlv8jSwzkpYS9fZ+uRUiY7+zvX8fwOdyyxx79V91ObBZKCF0slVyMam1VHNXSfBFPWMxtS/3cf2h3Vh6qiRdyrvx3rwKUXpcyyrF38iqm5Fbtdp7/cXOzn8+1fiv/CpMuUxvZNbULEXcWZYeXLu3q3etb0uiMsZH+cbX7Z/5qaLcZRp0oZ8pNOj505MihRNonmuzXKSTZpjsbye1vhtdFzLY/wCzLaQLL3m2I7lx14li/jY6q1rVWVZqszk4uVNKi+Smtn2Yp2SZ6dLZbK5iJ+iROLU813+4xfJ3Nei6coC9lMcuOuJE5/OJ6I5j0TxaXq9PB2rLa0Vi4kj+jXuRvFV+mzdzmtppl0oa00jm2rXozUTaO7tX7Xy0hYy2MbjlgVljv2zM5o7hx6fUq3KzqluWu9UV0buO09pr9pf1ON/2dP3Gbbymr1T2YQAOqLDaNl1J1xsW4GrxV+06L8PEeg2UpJc7r/J1Xjz2nj8PE6TEta7AwVH9EtrI1N+fs/I+5BiMwFik3X+StjR397e1/M8/1rvX3/RrTkgaFRmJ9Ga65Ja75VVFbCiaRPPqesvjYqTYJ60rpa87dsVydU+J15zek0zSelW9LuRV0dw7x3HlrejVlx2LpVK0l2W2587OaJCjen1IMf6L9v1PQu+7rmn67XLfyJz3LYaUr9X0K7LW58+7drlrWyudFdxfpGWuWrb+4psf60i+Lung3zM2lj48lkHxVnOjrtRXK+VUVUantXWhj5Jx3SxnnpjHyPRkbXPcvRGtTaqbcGOxF2Z1WnZspPpeDpETg9U8vaR9n2Vo8syOyk6WWyaZw1x2m9731+gvkmrfg0yHsdG9WParXIulRU0qEtGt6Xcir8+HeO48tb0auX+yPTLW/TfSeTvDhw5fnoyak61bcU6N5d25Ha3reizK5Y7g+3q3odyWvz5927jy1rZATXLC2rcs6t4945Xa3vRCam9doAAoF77O/wChvtDvf9Jw7vj+O9lEuenr9k+g8One95z37vDRnLfWlVERVVERFVV8EQ0W9n8o6NHpUdpU31c1F+m9ljsvEx16WxIiO9HjV6J7zPdZuXL3etdK+w5fV4b2nuTRm5W5WT2FZzVY5WuRUci6VF9h8NLD41uQuyxWXvj7tqudpPW2i9U6iwmFSJ6V1vrLr1Vfw479/tLzm9GlWnSsXpVjqxLI9E2qbRNJ8yGSN0Ujo3tVr2rpUX2Ka+CjozTxQ99ehtybTlC5rW68fHx8EMy4xIrk8aOc5GyObty7VdL7RMt5WGumnTw1S7E5YMlylZHzdH3Cpr3bVTIjRrpGo93BqqiK7W9J5m32V/XXP9ncYRMbeVlpWvNiK32bNcq5D0hsSoip3Kt6/NfeZBuUP6KZD9o39xhjC3uUq99nf9DfaHe/6Th3fH8d7KJc9PX7J9B4dO97znv3eGimax33sAAaQJ6Nb0u5FX58O8dx5a3ogJqk61bcU6N5d25Ha3reiXeuh6uVVq3pKqO5qx3FHa1s+W6c9KburMfB+uWtovT5Hy5YW1blnVvHvHK7W96NfPr6VjsffTxczu3/ABT/AApjlZZL7qyVpWEpJcWP9AruKP5J4/DxIDezDXQ47G41ifpFbzcif2l8PzU8TY7FUHtgv2bDrCoiv7lE4s+OyTyddmmIDVs4WSPKxU4Xo9syI6N6p/V95abjsN6c2j39uSdXcFexGozl8+pb5MTTABfnqVquZfVnleldj9OeietrRerY3FZFJYqE9ps7Gq5qTI3TtfAt8kk2aYQNbEY2taq2rFt8rWV02qR62v1PcuMo2MbNcxss+4PvxzIm9fIl8kl0aZtGt6Xcir8+HeO48tb0L1b0O5LX58+7dx5a1s+VJ1q24p0by7tyO1vW9C5YW1blnVvHvHK7W96Nd8vsIQAaQAAAAAAAAAAAAAAABpdnJo6+eqSSuRjEfpXL4JtFQ0O0GBux2bt93dpX582u5ptyKvsQ50AdP2i/ozhf2f7kPeVl7jBYCbW+7VHa89aU5UAdbnMPPnLTcjinR2IpWoioj0RWKnnstZm9HQ7V4+aVU4Mi4v11472hxAA7y5/KWSysmMuxT05F2x6JH6qe/afxMFuPvZrPSxXp2uWH9fM1E4o1PLSIYIA7OW3U7SNmxMW2LAm6kjnKvPSa6nHzRPgmfFK1WvYunNX2KeAANmrkcXHWjZNj+cjWojncU6qYwMZ4TOaqWbbNrI4uStIyHH8JHNVGu4p0UxgBhhMJqEmg6bJNW72OoTwpySq5WSIns9m/y+pzJqYPMuxcr2SM76rMmpYl9vvT3m1ZYJrjoH25XVY3RwK7bGuXaohCBt9lUSS9PA7oksDmr+Br4u8y7lbcKqnGORJIfcjfVU40HHPxTK27al06LBOifbvvb3S3XKqwd74b2vgaMS5ZMff+1eKN7pe7+55L5HGAZeLd2ba/ZeaOHLt7xyNR7HMRV81I72EuU45p5msbE13ReaettfYhmA3xvLlKm3YemX79CvJh7LEexiNlhXjy359UMfOSZVI4YsnMx3JVc1iI3bVTp10nvMcGcfFMb/gt23M3/MuJ/Zr+SGGCSusbbEbpkVY0ciuRE2qobxx4zRe21lv8hwNKinR8n6WRP8fH8DKo0pL8/cxOja/W05u1v3J7ybM325G+6diObGiI1iO8URCgZwxsx+5fV02JoS4Xv7uQ4RIkasa3kiq5V+HwKnZx0b23ab5EY+zFxYqr4r1/iYgJ9O2Xd9TbqMbjbWNoZJbbGxo+LTV5Iu9Iv8THwMrIczWkkcjWI5UVV9m0VDPBZhe931NtjL4e1BLatvRiQrIrmu5J6219ifMt2K653HVH05GLPXj4Phc7S/FDnAThdTvuG2jPjbWKWCxaaxv6RNM5Iq9OvsOiuT5W2rbGGtMkgcibjRGbYvv2hxgGXj5at9fyNtbJpkZ8jBWu2I3Tpri5FREZvzVENurDl1e2DJw17FT+tJIrV0nmi+P4HHAZePc1+xtYyDII70zKruUKOVGLvfQrgHSdRH1E2qJ0TfmbWb7POxFOCx6U2Zsq60jdaXW/PqZNWSOGzHJNCk8bV26NXa5e7Zcy+XkyaxsSJkFeFNRws8GlGcAAAAA3e0v6nG/7On7jMxno/wBowel67jmnLfh8/cVQYxw1jxXfbt/+mftRndJF9nck1w4a4/mU41RcjnlRdp3S/kcoDnPD915NvE5CWzfxlZ7WIyu7TVai7Xp7epUyTkZnZ3L4Nn2v1M8HSYSXcTbps7i7F+4t2usbqyxIveK9ERNIZGClZBma0kjkaxHKiqvs2ioUASYWY8bTfe2xl8PagltW3oxIVkVzV5Jt219ifMnwStyFCxipXaVf0kSr7F9pgGzVv43HtWanDYfb46RZlbxavtVNGcscuOvWrPV57S2Gy5LuI1/R12pG39/+PcZB9e5z3q5y7c5dqvmp8OmOPGSM1r9lm7zcS+TXL+BUfYm9LdEkr0j77lw5Lx3vx0UwTj+La7dlJcjp9pp2SyJEk8LUSRfBrvZshenaZr3f5VEsSJvvdR8VT6bOTBz+jr/peToezz0lbckYsTsk71o1k11346NBVyiYbIfaukVY/wBH93/0nHAuXi3dm1/BSsgzNaSRyNYjlRVX2bRULOXw9qCW1bejEhWRXNXkm3bX2J8zHBu43lylTfQADaNnAYBc02dUtNhWLXTjyVfxTSGRIxYpXxu1tqq1de41KOb+zqDoatSNlp6K11pV27S+SewyVVVXa9VAAAAbeDmhmp2sZYkbEk/WN7vDl/jRiAzljymlnTqcTi7WMbefbaxkboVa16PRUUxcFKyDM1pJHI1iOVFVfZtFQoAzML3u+ptsZfD2oJbVt6MSFZFc1eSbdtfYnzLl6s/O1KliirXyRx93JFyRFavzObBOF677htv5J0dLG0sZ3jXzMk5ycV2jevh+JbzuHt5HJMmgazuVjRFkV6IiePzOVBPp2asvZt0WRtUps1Rgke2StXRGPf7FX+Hgav8A0z9qM7pIvs7kmuHDXH8ziAS+HqReTQzyouatKi7Tn+41r9CbMUsfLS4PayLg9VcicV6eJzIN3C6mr6Jt6kYscjmKqKrVVFVPA8gHRG9fc+Hs7i3RuVjkc5yOaulRRjHvmwWWdK9XuVGqquXaqpgg5fT61/vqu3WV/S/ser9gpFy4/p/u8+Xv38yv2nWf7PoJaVPSPW7xE149PI5sEni1ltdtztF/meL/AGH8Clg/55qftEKANzDWPFN97dbdt18jfnxd/TFa/UEyexfJSnhlXDZaepbekLpGcWyL4IvsX4HPAxPFqcd9Lt1j07TNe7/KoliRN97qPiqfTZg4uyjM1BZsPTrLye5enj7fxKINY+PUs/ZNt7L4S4+7atNSP0ddyJIr00qeOvMwQDWMsmrShoYTF/a99KvfpD6qu5Km/D2IhnmliMpFi+cnoUc9j/RyPcv6P5GkQZSiuOyM1Rz0kWJdckTW+m/3lQks2JLViSeZ3KSReTlIwAAA1Oz12OnfVJ11DM1Y3L5b9pp4zB2aeZhsNVklRqqqStemtaXRzAOeWFu9X1WV0mDVHZzJKioqK2RUVP7xzYBccdW020MDKyHM1pJHI1iOVFVfZtFQsZfD2oJbVt6MSFZFc13JPW2vsT5mOBcby5Sm+m32WkYl2aJ70a6aJWN2vipSvYm1j4mvsoxvJ3FGo5FX49PYUQONmW5TfTfwrFuYO9ShVq2HOR7WKutp0/gZN6hNj5Gx2OKPc3lxa7eviVgJjZbdmwA+tVEeiubyRF6pvxNo2rHZ50HZ9mVS016ORqrGjfDa68d/uMQ1snm1uVGU61aOpUavLu2LvkvmqmSAAAA6Ts+xuSxstCRU3FK2Vu/LfX9/1ObBjPHlNLLpq5HII/tAtlOrIpERqe5qm7cly9mRJ8PajlrPRNNThti+1F2hxoM3xS617G267IW6WegkycrZXRJpysROiKnuRCzVx1f7cjtQZGq+N0nNrOfrqq+zRztd0TbDHWGK+JF9ZrV0qobFe7haU/pNavbfK3qxsit4ovy6mM8bP/n4WVbg9G/lbb9I4cuvdd593l00aOOXNJbkXI8ErcV1x4a37Na6/U4yzO+zZknk+9I5XLoiLfDuHJ0GI/mXMf3f3KR4T+Zct+zT8lMMGr49779U2AA6o0cHivti8tbv2w6aruSptV+CbQgydJ2PyE1Rz0esTtckTW/aWcRlY8Wj3pSjmsr+rlev6v5FCeaSzO+aZyukevJyr7VAjAAAAAAAAAAAAAAAAAAAAAAAAAAAAAAAAAAAAAAAAAAAAAAAAAAAAAAAAAAAAAAAAAAAAAAAAAAAAAAAAAAAAAAAAAAAAAAAAAAAAAAAAAAAAAAAAAAAAAAAAAAAAAAAAAAAAAAAAAAAAAAAAAAAAAAAAAAAAAAAAAAAAAAAAAAAAAAAAAAAAAAAAAAAAAAAAAAAAAAAAAAAAAAAAAAAAAAAAAAAAAAAAAAAAAAAAAAAtpj5Vxjr/JndNfw1teW/oVC+y+xuEfRVHc3TI9F9mtGct9aVThhlnfwhifI5E3pjVVdfIRQyzSd3DE+R/wDZa1VX6Gz2R/nWT9i780JpnN7P0nMaqLkLKbVf9U0xfJZlxnqa93POarXK1yKjkXSoqdUPhdxuNkyMj15tiijTlJK/wahZkw0b6sk+PustpF1e1GKxyJ5oi+Jq54y6ppkg0sfiktVJLdiy2tXYvHmrVcqr8CO9TqQQMlq5Blnk7StRitVPfpVLzm9Gni1j5qtSvZkcxWWE21EVdp8SodRdr1Z8HjPSriVkRnRe7V/LonkYuUxj8fJHqRs0UreUcjU+8Yw8m+r6liiDY+xIYGR/aGQjqyyJtI+CvVE9+vAqZDGy0LTYXua9Hoise3wcimpnjbqGlIG1YwtOm9I7mVbFKqb4pA535KZNhkccz2wy97Gi+q/jx5fIuOcy9DSe1j5atWvYkcxWWG8mo1V2nx6FQv377LVGjA1HItditdvwVfcUBjvXZQAGkC1jqEuRsLBC5jXI1Xbeqomk+BVL+GvMx93v5GuVvBzdN8epnLerr1IoqmlVF9hJDWsWN9xBJLrx4MV2voeY2rLK1iL1e5E38Tezt2TGujxtF7oI4mIrnMXSuVfeTLKyyT1WRjR05VtNrzarOd7Z9sRPiWL2IlpVWWVnrzRPdxRYXq7r9PcVrVyxcVi2ZXSKxNNV3sQ1LX9EaX7d3/qJlcpYMQF3E4/7StrB3vdaYruXHfh8z1isb9o3XVu97vTVdy478Pds1c5N79jSgDVwcFd2TZ31nu3skTgzu1d3i78/YWs1Ux7sjakfk+E29rF3Dl0uvDZm+STLia6YANGhiVs1nW7Fhlas1dd45Nqq+5PafbuJbDSS5UtNtV98XORqtVq+9FLzx3o0zQbDcLWjpV7NvIpAk6bancq78lKuUxj8c+P9I2aKVvKORvgqCeTG3UNKJ9a1XORrUVXKukRPFT4T0f8AP6/7Vv5oavUR7+zL/wD1Gz/4Tv4FeSN8Mixyscx6eLXJpU+R0ed+1/tWX0T07uenHuufHw9mjEhgnv5FsEj3d9I7i50iqqovv9pjDO2bq2KoNifFY6vI6KbMI2RvRzUruXS/FFKuOxr8hLJwkbHDEm3yv6I1C88dbNKINd+GhlrSy0L7LToU29ndqxde7fiQ0MStms63YsMrVmrrvHJtVX3J7R9THWzTOLWOoS5GwsELmNcjVdt6qiaT4Fi7iWw0kuVLTbVffFzkarVavvRTxhrzMfd7+Rrlbwc3TfHqLlvG3E132oqmlVF9h8CrtdqDaAAAFu1j5atWvYkcxWWG8mo1V2nx6FQv377LVGjA1HItditdvwVfcZu9zSqTGOkejGNVzl8ERNqpLLStws5zVZo2/wBp8aohrdlXMSey1rmMsvi1C53n/jRWvT5iqkle7LOjZOio9do74L/AzzvLjDXTLBpUMT6TVfbsWG1qzV1zcnJVX3IL2J9HqNt1rLLVZV0r2t4q1feheeO9GmaC9dx3olKpY73n6Q3lx464/j1Pt3G+iUKlnvefpDd8eOuPz31LzlNKANyfBVKskcVnKtile3kjVhXX12UbWKsVb7KbkRz5FTg5F6ORfaSeTG+hqqINqTDUYJu4sZeOOdPvN7lVRF+O9GPK1GSvY1yPRrlRHJ4L7y45zL0NLNrHy1atexI5issN5NRqrtPj0Khfv32WqNGBqORa7Fa7fgq+4oDHeuygANIFrHUJcjYWCFzGuRqu29VRNJ8CqX8NeZj7vfyNcreDm6b49TOW9XXqRR4rz4Im3b1pPaWH4+6xivfTsNanVVWNyIn4Hmiu8hXVf9a38zczmUuUc8/uZ3oxqN/Rqu2r08jOWVmWosjnAbPaKrGy9DLA1GttMR+k8EVfE+2MLTpvSO5lWxSqm+KQOd+SieSal+TTFTqukJJoJq7kbPE+JVTaI9qptPmWYIKfpr2uyCxRM6sm7ly8l+Hihc7RxztfWfPdW2kkfJju7Rmk+Bef4pDTGBpYvFNvwTzSWUgjgRFcqs5Huxh40oPuUrjbUUa6enBWK35KPqYy6NKqY6ZcYt/kzukfw1teWyob7Gq7sarWoqqs6IiJ7epQuYxKNVj7M6Nsv6pXRu1RPNV30Jjn3ZfksZ4NWDDxJRjt3rrarJfuJ3avVfkhVyFWCq9iV7bLLXN3ya3WvcqGpnLdQ0VsfLZqWLLHMRldNuRyrtfh0Khfo32VsfdruRyusNRGqngnnsoCb3dgADSB9a1XORqeKro+H1F4uRU8U6gWchRlx1nuJnMc7ijtsVVTr8TxFStzs5w1ZpGf2mRqqE+ZvMyF9Z40cjeKNRHePRDUWeav2RqvglfE7vlTbHKi+KnK5ZTGfNXTn5I3xPVkjHMcni1yaVDydBJI7L9nZZ7GnWajkRJNdXNXz/x7CpBh2JTZav3GVI5P1aKxXucnnpCzyTXZpmRt5yNZya3kqJty6RPiaM+ElhpyWm2qk0cekd3Miu/cR5LGOotilZM2evKnqSNTW/kXaH9FMh+0b+4mWXUuNNMMkfXmjjbJJDI2N/3XOaqI74KfazIpJ2snm7mNfvScVdr5IbGXjlTDVpG5JbdbnwY3ueGtIvzXw9prLLVkNMIt2sfLVq17EjmKyw3k1Gqu0+PQqF+/fZao0YGo5FrsVrt+Cr7i3e5oUAAaQAAFrHUJcjYWCFzGuRqu29VRNJ8CsqaVUX2F7DXmY+738jXK3g5um+PUooqK7buqb6mZvlfhU0VK1OznDWmkZ/aZGqoRPY6N6se1WuTxRyaVDqMyuQWOCfFSPWk2NNJAvgvvRDm555bdhZbEiukdpFcpnDO5dlmkJYpVPS5HM9Igg0m+Uz+KKaUWFpTzdxDl43zr4N7pdKv97ejJsQPrWJIZU09juKlmUy6hrSzksZLjXRJLJFIkreTVjcqpr6FI3e0v6nG/7On7jLoVobMzm2LTazGt5c3Jvfu0TDLeG6WdqwNafDx+gPt0brbUcf304KxU+SkdHE+kVHW7NltWs1dI9zeSuX3IX6mOtmkCY6ZcYt/kzukfw1teWyodNbhhg7JObBYbYjWVFR6N4+3yOZJ48uWyzT6iK5URqKqr0RE9pYXG3kTa0rCJ5907+B5o/wCf1/2rfzQ6e/8Aa/8AKFPRPSO423z7vXt8ehM87jdQkciDU7QOglzUqwK3iqojnJ4b9pNFhaU83cQ5eN86+De6XSr/AHt6NfUkktNMUFuLHyvyaUHK1kvPgqr4IXZ8Vjq8jopswjZG9HNSu5dL8UUXOTo0yGtVzkaniq6LOQoy46z3EzmOdxR22Kqp1+JW3xftq7RF6KXczeZkL6zxo5G8UaiO8eiFu+U+BRABpAAAAAAAAAAAAAAAAAAAAAAAAAAAAAAAAAAAAAAAAAAAbnZH+dZP2LvzQsVpWZ+s+laVEuRIqwyr4uTyU56GaWB/OGV8blTW2OVF18j5HJJFIkkb3MenVHNXSp8zll4921dt7DxulxeRxzfVtKu0Yq6VdeKfh+J7wVWfHJbuXY3QQtiVunprkvwMBZ5Vm75ZXrLvfPkvLfxPU1qxYREnnllRPDm9Xa+pL47dz5XbTxEuTgqPdXqelVHu06NzeSKvw8SbL0K/2W2+lR1GZX8VhVejveiewxobdmuipBYliRfFGPVv5HmaxPYVFnmklVPBXuV2vqXheW0302s3/MWJ/ufuQ95F6R4nCyPTaN6r8E0YT55pI2RySvexnRrXOVUb8E9gfPLJGyN8r3MZ91rnKqN+CewTx+ht1mXksrM2erjKl2CRqK2RYO8d89KYuVs3JrdaO7XjrujROLGN10VfivkZ8NyzXbxgsTRNX2MeqJ+B4kmllk7ySR73/wBpzlVfqTDx8Vta/az+eF/ZtMU9yzSzv5zSPkdrXJ7lVfxPB0wx44yJQ+oiqqInip8JaqwJZjW0kjoN+ukeuSp7tmkX8rgbmJrxTWViVsq6Tg5VVF1vS9DLNjO5pMkyGtXjfHVgT1Ee7k5V81UxwAAA9RPWOVj08WuRfob+epS5F8eRosdPFKxOSMTatVPcc8Sw2rFffcTyxb8eD1bv6GMsbbLFlbPaVjo62MY9qtc2HSovii9D6teW32TrNrRuldHMquaxNqnj7PmhiTTzTu5TSvkd5vcqr+J9gtWK++4nli348Hq3f0M/Tsxk+DbY7OxupZ7uLKd1I6NW6XzVEVCz2fx9upm5VngkaxGOTmrfVXr7FObfI98iyPe5z1XauVdr9SdcjeVvFblhU8u9d/EmXjyu/usqXHvbHmoXOXSJMm1+ZdzeLuy5iy+OtI6Ny80eierrXn4GIWFv3Fj7tbc6s1rj3i618DVxvLcTboqMr5+zkTalWvalgevOKVnLXj1RClduZFuMljkxkFSvI5EcrYVYu/hv3eRixTSwP5wyPjd/aY5UU9zW7NhESexLKieCPervzMzxau122M3/ADFif7n7kPmZ/mHFf3V/cYz55pI2RySvexnRrXOVUb8E9gfPLJGyN8r3MZ91rnKqN+Cews8dmvsm0ZPR/wA/r/tW/mhAfWuVrkc1VRyLtFTxQ6XuI3O0V65DmJmRWp42JrTWyKiJ08ingnOfnaznKrnLJtVVdqqlGWWSaRXyyOkevi5y7VfmfI5HxPR8b3Me3qjmrpUMTDWHFd9reZ/ne3+1U1uzUqPx92rEyGSwuntjlTbXp5aOee90j1e9yuc5dq5y7VT41zmORzHK1ydUVF0qDLDePE326JLmUrMme3DVYEaxeb0gVnT476k9GV8/ZyJtSrXtSwPXnFKzlrx6ohzsl65KxWS2p3sXxa6RVQiimlgfzhkfG7+0xyopi+LcXbau3Mi3GSxyYyCpXkciOVsKsXfw37vIwiaa3ZsIiT2JZUTwR71d+ZCdMMeMShpYfCWswsvoyxtSNE2sjlTx+CKZpt4bMVMRVkkihmffeit2rtRons6e02jHljdDK+J6acxytX4oeD1I90sjpHrtzlVyr5qp5AAACxVo2rbXurQuk7vXLj4odDj0uOxN1mXbIlZse2LOmnI73b6nNQzywO5Qyvjd5scqL+B6mt2bCIk9iWVE8Ee9Xfmc88Ll0sum13T8j2XgjqN5yV5FWSNvj7euvmfY4n47szZbbasb7D07uN3RfZ10YMM0sD+cMr43eG2OVF/A+zTyzu5TSvkd5vcqr+JPp309t7Nt6/Wlv4DHSVI3Td01WPaxNqi/D5HnPxviwuLZI1WvaxUVqppUXSGJBasV99xPLFvx4PVu/oJrE9hUWeaSVU8Obldr6knjss+Iu3Q9pqFu1crvr15JGrEjdtTaIvv8iLOd4ljG04HcrcMaIvFeqO6a/IizmXWazG7H3JUjSNEdwc5nX8DF5u58+S8975b67M+PDLU37FrqYUsZCw2vlsOrnL0WwxqtVPeq+C/U5y/AyremgjfzZG5UR3mfVyN5W8VuWFb5LK7X5lY3hhcalofURVVETxU+EtVYEsxraSR0G/XSPXJU92zqi/lcDcxNeKaysStlXScHKqout6XoZZsZ3NJkmQ1q8b46sCeoj3cnKvmqmOAAAE9H/P6/7Vv5obmcxdy9nn9zA9WORv6RU01Onmc6iq1UVqqip1RU9hYfkLr2Kx9yw5q9FRZHKi/ic8sbctxZWln7MUuSrwQuRzKzWx8k9q76nztZ/PC/s2mKiqi7Top7lmlnfzmkfI7WuT3Kq/iJ49WfY28HSZmnYvVcY+pC6Zvco3bE3penj5HNk8Vy1DHwhszRs/sseqJ9C5Y22WexGzh2OjwuYY9NOa3Sp5LpTxhP5ly37NPyUxm2JmMexk0jWyffRHKiO+PmGTyxseyOV7GPTTmtcqI74+Zm+O3f3NumxF1Mf2bbYdGkiNn0qe3r7U95m5qgjm/aVSV09aZdq5y7cxfJTL7+bue571/db3w5Lx38AyxNHE6Jk0jY3/eYjlRF+KEnjsy5Q226MuThoxRy4302m7qxrmclRPcqb18yHtBj69RK80MboFmaqugcu1YZsV63CxGRWp42p/VbIqIRyyyTPV8sjpHL/Wcu1LMLMtm+ngAHVGrT7P3buMkvxLF3TN+qrl5Lrx10Mo3WZuvTwjqWPimbLM3U0kj9oi668UT/AJGEAAAA6JYJrHZGqyCJ8ru+VdMaqr4qc6TxXbcDOENqaNn9lkiohjPG3WljZkjdiOzssFjTbNtyKke+rWp5/wCPaX7c00+PqWKVCrdjSNGuR8XNzFT2a2clJI+V6vke57l8XOXaqe4bM9dVWCaSJV8eDlbv6HO+Lffuu2ll7V59OCC1ShqRclfG1jFZ8em+niWMTG+x2byEELVfLzR3BOqqnT+BiTWJrDkdPNJKqeCvcrvzEM81d/OCV8TvDbHKi/ga4fh1E329Wak9RzW2InRucnJEd0XRtLXlt9k6za0bpXRzOVzWJtU8fZ80MKaaWd/OaV8jvDb3Kq/ieoLVivvuJ5Yt+PB6t39C5Y2yfI+WIJa0zop2KyRvi1fYRnqR75Hq+R7nuXxc5dqp5Ok+6PrGK97WNTbnLpE95pZfBXMOyJ9lY3Nl6IrHKul8l2iFOmtZtuNbjZHQIvrpH95fgX89mlyjooomOjrQJqNr3cnL71UDJAAA+tarnI1qbVV0iHwAa9Spm6FlErwWGOVeqIm2L8fYXMtXqTdpoIpFaxsiN77iuvW/59DFbkLrW8W3LCNTppJXa/Mrqqqqqqqqr4qpy4W3dXbrmpNBmI4IsLCyu16IkyQqqonnyMDP/wA92/7/AO4gbkbzWo1tywjU8ESV2vzIHvdI9XvcrnL4qq7VSYeO43dLXQ5mnYvVcY+pC+Zvco3bE3penj5EWBpRLDckkrNs2oOjYHeH09pkRXLUMfCGzNGz+yx6on0I45pYpO8jkex/9prlRfqOGXHjtd9upgknfhsl3+Ojp6j6cIVj5ePn4lTuX5LsxBHUTnJXkVXxp4+3r+JjSX7krFZJbne1fFrpFVFIoZpYH84ZXxu82OVF/Ak8VnZtvyQywdj3MmjfG/vt8XtVF8fec6TTXLNhvGexNK3ye9VT8SE6YY3He0tT0f8AP6/7Vv5odHl/tlc270H0ru/V4633fh9DlkVWqitVUVOqKnsLP2lfVNem2deXeu/iTPC27hK2ctBVn7R1oZVa3mjUn4rpOX/PoXGpNBmI4IsLCyu16IkyQqqonnyOQVVVVVV2q+0styN5rUa25YRqeCJK7X5mL4rqTa7a/wD+9f8A+t+4zMz/ADvb/aqVknlSbvkleku98+S8t/E8ve6R6ve5XOcu1c5dqpvHDV39tJt5AB0RNTqyXbcVaHXeSO4ptdIWMtibOIsNhsqxyubyRzF2ip8z5iZ6de6kt5kz2MTbUhdpeXs+R7zeVky95bD28GonFjN70n8QM8AAAAAAAAAAAAAAAAAAAAAAAAAAAAAAAAAAAAAAAAAAAAAAAAAAAAAAAAAAAAAAAAAAAAAAAAAAAAAAAAAAAAAAAAAAAAAAAAAAAAAAAAAAAAAAAAAAAAAAAAAAAAAAAAAAAAAAAAAAAAAAAAAAAAAAAAAAAAAAAAAAAAAAAAAAAAAAAAAAAAAAAAAAAAAAAAAAAAAAAAAAAAAAAAAAAAAAAAAAAAAAAAAAAAAAAAAAAAAJ0p2FprbSP9AjuKv2nj8PEgNNl2JOzslNXfpVnRyN0vhrxM5WzWlZgNTs5DBPl42WEa5ulVrXeCu9hav5rK17EsFljGsXaJG+JOOvNPMzc7y4yGmCC7jsZNke97p8TGxIiudI7SIn+EJbOEswVVsxyQWYm/edA/lx+Jq54y62aZoLtDFWb7HyR8I4mfelldxanzPV7E2KUDZ1fFNC5dJJC7k3Y5471s0oA0KWGtXIFnRY4YE/0kzuLVPNzFyVGxPdYrSsldxR0UnJE+PQc8d62aUQdEte5XwNiGKxj56zer1jcrnJ+GjnmpyciJ7V0THLlssfCxSo2b8jo6sfeOam1TkidPmaCdnLLnrGy1TfKib7psvrfTRkyRvikdHI1WvaulRfYomUy/8Ammk93H2se5rbUXdq9NonJF39FKxu9pf1ON/2dP3GEMMrljulT26c9KVI7LOD1ajkTaL0+RAaWeuRXrscsLuTUia1V0qdfb4maXG2yWpQAGgJ4Kc9mKaSFnJkLeUi7RNJ/hCA0sXcirUshFI7i6aLixNKu16/xM5WydEZoLmHTeWq7/1qG5azN2PPvqbbLXWVGd05ieC692zOWdl1IsjlwbV/Gxtzs8NeetXYzT075/FvsXX/ACPnaT0xZq7ri1ncmeotfelT5ieSWyT3NMYFmlT9Me5vpFeDim9zv4ovwLsuAmjpyW0t05Yo02qxyKu/d4eJq54y6ppkguUsf6ZG5/plSDS64zS8VX3+BNfws1CqyzJPXkjeum929V3706DnjvRpmg0KmIktVmz+lVYWOVWp30nFVX6EWQx1jHStZOjdOTbXNXaOT3DnjbrZpHBTnsxTSQs5MhbykXaJpP8ACEBpYu5FWpZCKR3F00XFiaVdr1/iZolu7tAAGgAAE9unPSlSOyzg9Wo5E2i9PkQGlnrkV67HLC7k1ImtVdKnX2+Jfw9mWp2bvTQP4SNlTS6RfLzOfOzGWztddueBftZrIXIHQWLHON2tpwanh8EPVPDWLdX0nvYIYd65yv4oa5am8ujXwzgW7tH0NGr6VVn5eyCTlr49D5kaEuOnbDM5jnOYj0ViqqaX4oJlKmlUGhYxE1W7FWmmgY6VvJHueqNRPeqp7i9mW3G4iq2WWlLXY7gx1dVVVVEX2+Hs9hOc3Ne66YILFGt6XYSNZoYdJvlM7ii+74m7m8NE66iw2aFVvdp6j5OC789aGXkmN1TTmie3TnpSpHZZwerUcibRenyIXt4Pc3aO0utou0U0c9civXY5YXcmpE1qrpU6+3xLbdwZoANIAACeCnPZimkhZyZC3lIu0TSf4QgNLF3Iq1LIRSO4umi4sTSrtev8R2cTedq781/4VMXKzdvsumaDpX5mV2YlpXWxz1XSrHxcxPVTek0Zl3FSx5mSjWYsi72xPd49SY5+2XRpmg13dnbSNf3c1WaSNNuijk29Plop0MdYyErmQo1EYm3ueukb8SzPGzezVVAaNnDyV6r7CWqkzGKiOSKTkqb+R4oYqxeifKx0UULOjpJXcW7Lzx1vZpRBevYuSlAyZbFeZj3cUWF/Lr9D3Uw1mzW9Ic+GvCv3Xzv4o74DnjrezTOBbyGNsY57UmRrmvTbXsXbXfBS0zA2FrxzS2aldsibb30vHafQc8db2aZQLclHhdZW9Kqu5f6Vsm2J8V0beQw0K4+ikdihC9GetI6Tiknh1RddTN8kln3NOZBbbj5pL/ocDo5376Ojdtq9N72W34CZqP1cpOfGiq5jZduTXu0aueM9aaZSIrnIieK9EJbdSelN3NlnCTSLraL0+RE1eLkd5Ls0c9ciu5JZoHcmcGpvSp7PeLbyk9hmgA0gAAJ4adievLPFHyjhTb3bRNEBp467FXxeQgkdp8zWoxNL18z52cTedq781/4VMcrN2+y6ZoOsrZG7azstKVrZ6nNzXNdGmmt+OvzOfmqJNlpKtPTkdKrY+vTx8yY57uqaUwa0mAkicrZb+Pjeni102lT8CpRx1i/M6OujVRn3nqumonnsszxs3s0qA0rOEsQVnWGS17ETF9dYH8uPxIqGNkvMke2eCFkeuTpn8U6l5463s0pAv38TYoRMme6KWF/RJIncmnurhbNiqll8kFeJy6a6d/Hl8Bzx1vZpUmp2IIIp5Y+McybYu06iGnYnryzxR8o4U2920TRt9o4XV8TjYXq1XMaqKrV2i9E8ChjrsVfF5CCR2nzNajE0vXzMTO3Hc/3s12zADqVSDtLh3vbE2LJU2deCaSRqHVHLAAAAAAAAAAAAAAAAAAAAAAAAAAAAAAAAAAAAAAAAAAAAAAAAAAAAAAAAAAAAAAAAAAAAAAAAAAAAAAAA9wsle/8AQte57fW9RFVU17eh0WDuWcnI6jfZ6TX4rtz29WL8f8KYFW1PTl72vI6N+tbQtzZ3JzxLHJbdxd0Xi1G/iiHLyY3LqLLpoYGPUGYjj2/UfFuuu/vHnsu18a3JZUVtZIVR6uToq/42eOztplWtkHLMyKRY07vk5EVV6+G/Eo28xfuxd1Ysucz2tREai/HSdTFxyyuU/JdtqB0K9loFWk62xj17xjZFZxXa9V14lCXJwriZq1bGOghkcm39656I75p7jOp37VF6uqzOjVfFE6ovyXoS3MtevRpHZnV7EXeuKJ1+SFnjsv8Amm2nnGSTYjHSV2q6syLTuPg13Tx/EwVjekaSKxyMVdI7XRV+JZp5O7RRUrWHMavi3oqfRRdydy+1rbUyyNau0TiidfkhvDHLHr2S9tPDtV/Z7KNam3aRdIZlCktq9Xgk5RsmXo5U8U9x4p3rNGRX1ZVjcqaXSIqL8lPtvIW7krJbEyvez7qoiJr4aExyluvc23oVxtPORVIsdIkjZEakzpnIu/PXhoyM9/Pdv+/+4kb2iyrWo1La6TzY1V/Iz55pLEzpZncpHrty+ZnDDKZbq2tvtCx8kGLWNrnI6BETim9r06GCqK1VRUVFToqKXq2ayNWBIYLLmxp4IrUXX1Qovc573Pcu3OXar5qawxuM1Ur4SQQSWZ2QwsV8j101qe1SM0MI6tFkWTWrUlVsfrNfGzkqr5HREF/H2sdMkNyFYnqm0TaLtPihWNXtFlky+Q71jVbExvBiO8VTzUygAAAu4b+d6n7VDWymamp5WyyCtUa9rtd73Xr+Hns5+GV8EzJYncXsXbV1vSn2xPJZnfNM7lI9duXSJv6HPLDllurvp8llfNK6WVyue5dqq+1Tc7RRvkgxasY5yOgRE0m9r06GAX62ayNWBIYbLmxp4IrUXX1QZY3cs9iPOMx0mQvJXTbUTrI5U+6ieJZzeQZKraVP1acHRqJ/XXzKlTJ3Kckklebg+X768UXf1Qnmz2TnhfFLZ5MeitcndtTafQlxyuW/Y6094PHstSPs2vVqV05PVf6y+RXy2RfkbayKnGNvqxs9jUFPL3qMPdVp+DN71wavX5ofbeYv3Ye5sz84971wanX5IOOXPdOtNB9TH43GVp7FSS4+w3lvvFY1vu2h77QvjkxGMfFGsbFavFiu5cU6dNmZUzF+lF3Vey5rE8GqiORPqhHdyVu/x9KmWTh931UTX0QzPHlylq7mlUAHdldgxN+zSfchrufAzfJ6Kns8enipSOlgzNXGdnn1KtiWxPO3q1zOLYVVOvxOaAAAAdDh7MtTs3emgfwkbKml0i+Xmc8Tx3J46klVkmoZF25uk6r8fExnjymll0lu5W7fjbHam7xjV5InFqdfkhov/odH/tC/vMInW5YWmlRZP0CO5IzSePx8SXD0kNoDd7VxvdcrztaqxvhajXJ4KvX+JhF+tmsjUhSGCyrY2+CK1Ha+qFyxu5YRf7Xf5/B+xT81PNhrndkKitRVRs7t69nVxlW7li7KktmRZHomtqiJ0+RLTyt2gxWVZ1Y1V2qaRU/FDEwsxk94b7VuLopUSRqsVFRVRyaVDa7VRSPysStY5yPiajdJvfj4GNYsS2p3TTvV8jvFyl2HO5OCFsUdpyMamkRWtVU+aps1lMtywZ6orVVFRUVOiop8Pr3Oe9z3Ltzl2q+anw6IkggkszshhYr5HrprU9qkt/H2sdMkNyFYnqm0TaLtPihPhHVosiya1akqtj9Zr42clVfIl7RZZMvkO9Y1WxMbwYjvFU81AygAANPs5/PtX4r/AMKmYSV7EtWds0D+EjPuu1vRnKbxsI1Epy3O0krY2KrUsKrna6NTftNmnahsdpL/AA093dcI9LrlrxRFOfnzuTnjWOS27ivjxajfxRChHI+KRskblY9q7RzV0qHK+O5Tv4a3pu18hWpXdw4ORllm+nfvVff00VcfkpYbFuVtTvq0yqsselVERVXXXXQ8r2gyqs4LbXSpr7jd/XRWpZG3QVy1Zlj5ePRF39Szx3V3P1ptpzUKF7HT3aDZq6wpt0cnVq/BSDG5B1ejJBZprZpPdtfFOK+5SvbzF+7F3Viy5zPa1ERqL9EPlPLXqMax1rCsYq71xRU/FBwy46v+/wATa5kcbUXGtyNFZWRK7iscqdU+CmnlZaqY+lK/HOtwJEiI5srmIz3KiHPXclcvo1LU7pEb1RNIifRD7Tyt6i1WVrDmNX+rpFT6KS+PKybvp/vqbi1k8i2xjq9aOi6tExyuYqyK7ae1E2nvJu0X+Z4v9h/AzLuQtX3NdalWRW9G9ETX0PNi5PaZEyeTk2JvFiaRNJ8jUw1pNoDezLXOwWKe1FVqM0qp7F6GCXqmYv0ou6r2FYze+KtRdfVDWeNtlnsR8x01uhkGyQQudK1PWjVq7VvwNWGtjs4+RsNeWnaRFcuvWZv3+X4GO3JXG3FtpO5J18X6Tr8vAsTZ7JzRrG+27i5NLxa1q/VEMZY5W7nqSxnOTi5Wr7F0fADsiSCCSzOyGFivkeumtT2qS38fax0yQ3IVieqbRNou0+KE+EdWiyLJrVqSq2P1mvjZyVV8iXtFlky+Q71jVbExvBiO8VTzUDKAAA0+zn8+1fiv/CpmElexLVnbNA/hIz7rtb0Zym8bCOjbl8lJnJKiang71WLGsaaRu9eKJ5FaOvDV7YMhg6RtlTSeXTwKj+0OVe1WrbXS+TGov1RCjDYmgsNsRvVJWryRy9evzOU8dm/bpraxmf53t/tVNfBLG7AXWJXWy9Hor4mvVqub09qdfM56aV88z5ZXcnvXbl1ranqtanqSpLXldG9Pa1TeWFuMiS9tiDK1q8NltXDvjR7OMi985yInv2h5o0acWGXI2oJLSq9WpG1ytRvvVUKlnN5G1C6Geyro3eKcWpv6IQ0slcocvRZ3Ro7xTSKn0Uzwy116/nV22rMsE3ZN7q1da8aTInBXq/r8VIu0bXS08fNCirWSFERUTo1TOt5i/dh7qzYV8e964tT8kPNPK3qLFZWsOYxevHSKn4knjynZtpZv+YsT/c/chglq7kbd/j6VMsnHw6ImvoVTphjcZqpQ6LsQjvtiR3Xu2wO5r7PYc6dHPcp4bDup4+Zti1aanfTN8Gp5IbRz8qtWZ6s+6rl18DwAAAAAAAAAAAAAAAAAAAAAAAAAAAAAAAAAAAAAAAAAAAAAAAAAAAAAAAAAAAAAAAAAAAAAAAAAAAAAAAAAAAAAAAAAAAAAAAAAAAAAAAAAAAAAAAAAAAAAAAAAAAAAAAAAAAAAAAAAAAAAAAAAAAAAAAAAAAAAAAAAAAAAAAAAAAAAAAAAAAAAAAAAAAAAAAAAAAAAAAAAAAAAAAAAAAAAAAAAAAAAAAAAAAAAAAAAAAAAAAAAAAAAAAAAAAAAFmlQtZCVY6kD5XJ468E+K+CFm5gMnRruntVe7ib4u5tXX0UDNPrWq5yNaiqqrpET2l6jhMjkYllqVXSRouuSqjUX4bVNkFunax1hI7MT4ZU6pv8ANFQD1JjL8MbpJaNljGptXOiciJ89FU6vF2rFrsplnWZ5ZlamkWR6u1095zFeCSzOyCFvKR66am0Ta/MCMFl2PtNyHoKxf5Ty48OSePx3oniweSmuTVI6yunh13jebfV3796Azwa/8l8z63+Qu9Xx9dv4devyKlHFXshJJHVrukfF99No3j9fgBTBo3sFk8fD31qq5kftcjkcifHSroioYu7klclOu6Xj4rtERPmvQCmC/fwuQxsSS3K/dsVeKLzavX5KUAAPrWue5GtarnOXSIibVVLH2dd/6nY/8J38CXKT1orAkmrzwa7+GSPl4c2qm/qRiWX0AH1rVc5GtTaqukRPadFkatHB4tKk0LLGRsM5OcvhCnuKOcPc0MsDkbNE+NyptEe1UXXzPBrdo7Edm/G+J7XtSFqKrV316mbbuQZINnJQwtwGOlZExr375ORqIrvioxcML8JkpJImOexqcXK1FVvwX2GefW10xgXqmHv3Ye9rV+ce9b5NT81ILVOxTm7qxE6N6+CL7fma5S3W00gB0TOzk64ZyrV/y5ZPV/SJ9366Ma5j7VGRsdmLg56banJF39CY+THK6lWyxWBpNwGUdF3iVHcVTfVyIv03soshlknSFkbllVePDXXZZlL6VNIwan8ncrrfonT9o3+JmORWuVF8UXQmUvpTT3HBLKx744nvaxNuVrVVGp7/ACIzd/zDsp5SXZP/ACp/8fiZlK76G56+jVp+SJ0nj5a+BJlbvS6VQb950Vns0y36JWhlWbjuGNG9Opjz0568MM0sfGOZNsXaLtBjnssQAsyULMUUEr49Mn/VryT1v4GrJRtU8LLHYxMW06rZWRquan5i5yaNMEA0YcDk5o0eyo7ivhycjV+iqauUnrUZwJn1J47S1nRO79F1wTqu/kW5cFk4YVlfUcjETa6cir9EXZLljPWmmcCarVnuTJFXjdI9eukLVnCZGrC6aetxjb4rzauvoouWMurTSjGx8j0ZG1z3u6I1qbVRIx8b1ZI1zHt6K1yaVCziZWw5StI9yNa2RNqq6REGWlbNlLMjHI5rpF0qLtFG7y0qoADSAAAk7iXue+7p/db1z4rx35bIzX9Jj/kv6Pzb3npG+G+uteOiPs7FHNmIWSxtkYu9tcm0Xp5GOepbfZdMwGzZy6Q2ZY24zGq1j1am4OvRfiZ1etPkLKsrRI6R23cW6RET5iZdbvQrgvW8PfpRd7YrOaz2uRUcifRT7XwuQtV0ngrK+NfBeTU38tl5463s1VAF21ib1SBJ7FdzI19u0XXx14Glj8fbr0pnSYiKy2VnJsj5G7amvH/GiXyYyblNMFrVc5GtRVcq6RE8VJ5aFyGNXy1J42J4udGqInzIGuVrkc1VRyLtFTxQ6CvYmsdlr7p5pJXJI1EV7lcqeHmM8rjojngSV4JbU7IYW8pHrpqbRN/U+vrTMtejOYqTcuHHftNbnoiIE1qrNTnWGwzhI3xTaL+RCWXYA6Ls3Tr2aVr0iNjle5I2Oc1FVqqi+Hke6GNiZg7XfwsWy9sjmK5u1ajenRfZ1OV8slsXTmgWadC1eerasLpFTxVOiJ816H27jblDj6VA6NHeC7RU+qHTlN62mlU+tarnI1qKrlXSInipdqYe/dh72tX5x71vk1PzUgs1bNCdGTxuikTqn8UVCcpbqXs0+y0LkMavlqTxsTxc6NURPmVzoa9iax2WvunmklckjURXuVyp4eZzxMMrd79lqTuJe577un91vXPivHflsjNf0mP+S/o/Nveekb4b66146MguNt3sAAaQPUbHyPRkbXPe7ojWptVPJbxMrYcpWke5GtbIm1VdIiEt1NitIx8b1ZI1zHt6K1yaVDyW8tK2bKWZGORzXSLpUXaKabYquHxkFieuyzbspya2RNtY34GbnqT5q6YTWq5yNaiq5V0iJ4qTy0LkMavlqTxsTxc6NURPmTXcgy0yJY6cFaVi75wJx38jTr2JrHZa+6eaSVySNRFe5XKnh5kyyymro054BEVV0ibVTR+wcp3Pe+iP4634pv6b2buUnrUUYoZZ38IY3yO8eLGqqnhUVF0vRTc7JIqZlyKioqROTX0KtvCZKJJJ31Xd3tV2ioq6+CLsx9ScuNXXTNBPTpWL0qxVo+8eibVNonT5k1zE3qMfeWa7mM3rkio5E+imuU3raaRRUbc8aSQ1Z5GL4OZGqovzIHNcxytcitci6VFTSopr9m7VhMtWgSeVIVVf0fNePgvs8DPyP842v2z/AM1JMry41fZXAPcDO8njZ/acifibR4B1mUxMEuUpejxMZEr1ZKjWoidOv5GX2lghZkInVYmRxyxNc1rGoie05Y+WZWRbNMcGmvZ7Kozl6Iutb6Paq/TZnxwyyTJCxjnSKukaiddm5ljfSpp4PbIZZGPfHE9zWJtzmtVUb8fI0f5O5XW/ROn7Rv8AEt4ZFbg8ui+KM1+CmcvJNbna6YALMNCzPWksRx/oY/vPVyNRPr4inQtXnq2rC6RU8VToifNehvlPlFYFq7jblDj6VA6NHeC7RU+qGrjMDJPjbE01blI+NHVl5om9/P4eJnLyYyb2uqwCRkEskb5GRPcxn3nNaqo34r7Cxdxdygxr7UPdtcukXki7X5KWsXZjiw+Sie9rXPa3iirpXfAXLrePZpkgA2gAACIqrpOqnuWGWB/CaN8btb4vaqL+J5Y7i9rvJdmp2ksR2cqr4nte3g1OTV2ngZtvKRWUDaxtWrVxb8pdiSbbuEMS+Cr5qVrWTitVnRrjqsT1VFbJE3iqfxJz3dSGmcC7TxN69H3lau57N65bRE/EWsTdqPibYh4OldxYnNq7X5KXljvWzSkeo43zSJHExz3r4Nam1X5G3ZpWqmEfHPiYmq1drZ7xquTr7upiRyPhkSSJ7mPTwc1dKnzJjlyl0a0kmp2a7UdPXmiaq6RXsVqKvzPMNeaw5WwQySuRNqjGq5U+htX5ZJ+ylOSaR8j1ndtz1VVX73tMWGxNXcroJpInKmlVjlaq/QY5XKFfZ609dUSeGSJV6oj2q3f1IkRVXSdVN7tO5z48c5yq5ywbVVXar4GEx3F7XeS7GGXLHZXqWGWB/CaN8btb4vaqL+J4NXtJYjs5VXxPa9vBqcmrtPAyi422S1KAA0BIyCWSN8jInuYz7zmtVUb8V9hGa2LsxxYfJRPe1rntbxRV0rvgZytk3FjJBp9nu5XLRR2ImSMkRW6e1FRF9niQvpKmZWnr/TcNe7f8By70aUga2diZJmnV6UDU4IjEZEzW19vRCKbBZKCFZZKrkYibVUciqnyRdkmc1LetmmcCarUnuS91WidI/wAdJ7C1YweSrQulmrK1jU2qo9q6T5KW5Yy6tTTPBapY23f5eiw95w+96yJr6qLuOt0OPpUDo0d4LtFRfmg5Tet9mlUGjBgslYhbLFWVzHptq82ptPmpUtVZ6cyxWI3RvT2KJljbqU08sglkjfIyJ7mM+85rVVG/FfYRmti7McWHyUT3ta57W8UVdK74GSJbbYoADSAAAAAAAAAAA6mB8tbsKstJVZI+ZUmezxRN/wDwcz30vduj71/B67c3kunL70LuLzNzFK/0ZzVjf96N6ba75E9rtBNYqS1206MDJfvrDDxVfxA0e1j3w0cZDXcrancoqcV6KvQ+Zdz5+x+Omtqq2Oaoxy+Kt6/u0Z1LtDbqVEquir2oGrtrLEfNG/DqVsnlbWVla+y5umJpjGJprU9yEGzg/wCieY/x7DJwComcpKq6TvUPmKzFnFOk7hI3slTT45W8mu+QyGVmvywvWKGDuU1G2BnFG9dlGvYare36ckVNztVPohpt/njtH+xT/hMRO1lxXRyS1KMs0aabK+FVf9dlZufttsXZ+EKvuN4ybaukTWunUg3cfk4LMuArwzudNCqpK3Tk16vmviSUU43e03Hp6vs/7xyNC3JQuRWoka58S7RHJ0LkWetRS3pGxwqt1NSbRenj4dff7wNPsu90uJzFeRyuiSHkjVXoi6Uq4TMVa+Pnxt9kqQTO5d5CunNXp/AoY7Kz46KzHCyNyWWcH80VdJ18NL7yXH5yehUdWbWqzxOdyVs8fLr9Si3lMU2PFJcx+QfaoI/SsftFYvh4fPyQwTUyGetX6jaqxwV66Lvu4GcUUywJqaOW7Akb0Y9ZG8XKm+K78Tqu4yf/AGvF/wCE048HDy+L6l3v9JUs22O0DLLPR/SbjbO+XHixG8fDyMcA6ePHhjx/wSaaGAax2cpJJrj3qeP4Evahz3dobnNV2j0RN+Wk0ZkcjopWSMXTmKjkXyVDpcuytnsb9rV3sjtQsRLETl1v3obVzAAA6zGcFwtO1Inq1O8kX4p4fmfckrPsa7bjT1bbY3/PwU59mUsMxbse1GJC521XS8vh4h2UsOxaY9UYsKO5Iul5eO9eJ5vpXe/v+nq1tf8AQadPHVpMlZtKsyc44oNab9ehN2jdHJi8bJE6R7VaqNdJ95U6eJn183YhqtrSQ17MTPupPHy4keQys2QjijkjhjZFvi2JvFE/E1MMuUtNzS/H17HS69lhN/gVezjY35uukmtbVU3566EWPys9CKSJjIpYpPvRyt5NU828lNalikRkUCxJ6iQt4oheOXc+U22LVvGw5d800mUSxG/zZpOvgnuIK9qG72shsV2Oax70XTkRF3r3EP8AKKy7is1anNI3wkki278ylHfljyKXkRiyo9X6VPV38CTx3V/JdveaVVy9raqupFRNlWCJ088cTPvPcjU+Z6szus2ZJ3oiOkcrlRvganZiBr8i6xJ+rrMV6r7/AGfvN28MPyT1r72nlaluGnH+rqxo3Xv/AMaMUltTus2pZ3eMjlcW6eWlq1vR/R608XLkiTR8tKMZccZIetXZUVvY6Hl05Tqqe/xGaRVweJcngkapv36Qz8hlLGRViTcGsZ92ONNNT5ElTM2KtX0ZY4J4d7Rk7OSIY4ZTV++12u5v+YsT/c/ch8xP9HMp8ihkcrPkWRMljijZF91sbdIh5x2TnxyydyjHskTT2SJtql4ZcNe/+TfaTAtY/NVWyIit5+3z0uvxPucnsvy06Tvftj1RqKv3U9mvkQ3cjLbkif3cUPdJpiQt4ontLn8obL2tSxXqWHN8Hyxbd+ZbMuXLSfZZ7KuSS9Zllc98yRKrV3t3v1v2n2pksVSuLYa/JukXaPSTgqO+JkuyVlcgt1jkjmX+wmk8Na0XHdoZ3OV61KXeqmll7r1vrsxl47bb8rt8xuVhpXrT1ictextFRq6c1N9NE0mOgsU558VdkexicpYZOi68fmZ+PyMuPdIsccUiSIiObK3kik82csSVn14oK1aOTo/uI+PJDVxy5bxNswAHZlJDBLYkSOCJ8r18Gsarl+iHmSN8T3MkY5j2rpWuTSobvZOSKpcfemuwQMjbxcx/Vz0XyT5GbmbrchlbFpjVa2R3qovkia/cBSAAA1ezH8+Qf978lMosUbklC0yxEjXPZvSOToZzm8bIs9Wjdy+rNiP7Ox66e5vJYPW8fHe/EiwtFLDbFiWxJBBA311j+8qL7DOlkWaZ8jtI57lcuvDqWMfkbGOkc6BWqj005j021ye8zcLMdY+pvvtvY11B2MyMVJ9pzUiVXNn468F6pojSZlfGYSaR3FjJVVy+SbM92em7mWKKpThSVvFyxRcVVPqVJ78s9GCo9rEjg2rVRF2u/Pqc547b3/vS7b6Tx2qedlifzicqOaq78vJSn2V/X3P9nUza2QlrVLFZjWKywmnK5F2nw6nmhenx9lJ66py1pUcm0VPJS/TvGyG1Y3aH9FMh+0T9xQvZOS9E2N0FeFrXctQs47X3nzH5SfHpI2NsckciafHK3k1fkbymWWKRWrzOr2I5mfeY5HJ8jq3UmWe0FXIs/wA3kj75y+Son/NDn5JLOauRxxwxNejeLGRojGoidfaa0082H7POpWJG+kyqqNY1dqxq+O/xOfk3da9VjCyFj0u/PP8A23qqfD2FcA7yammW9QkdW7MTTtX1kstcny0XMfk1yt2yvdJE1KrmoxF37dqpgJkJUxjqHFndOfz3peW/qMfkJcdK+SFrHK9isXmir0+SnG+Pct92tt2F1WLsrCsy2WxPeveLX1tV2vjv2FObJY5MPLRrpcfyVHMWbiqNX3aUo4/K2ce1zIlY+J/3o5G7ap9uZWS3XSD0etBHy5ahj47UTx3l387NrvoNOnjq0mSs2lWZOccUGtN+vQm7RujkxeNkidI9qtVGuk+8qdPEz6+bsQ1W1pIa9mJn3Unj5cSPIZWbIRxRyRwxsi3xbE3iifiJhlylpuaX6H9FMh+0T9xhF3H5SfHpI2NsckciafHK3k1fkR3rr70jXvjijRjeLWxN4oiG8ZZlfulVgD61vJ6N2jdrra+CHRErqthkCTuglbC7wkVi8V+fgQnV5nJQQdm4sS21Fbm9VFfCnqtai7Tr7V6HKAAAAN7tCiz0cdbj6xLFwVU9imCX6OXs0YXQsSOWF3jHK3k0xnLuWeyxLYpwM7OVbbWanklVrnbXqnX2eHsLND+imQ/aJ+4o38tNerx13RQQxRu5NZCzimzzj8pPj0kbG2OSORNPjlbyavyMXHK4/fa7ibs42N+brpJrW1VN+euh7fYufykV3J/fd/xRN+zfh8NFS3kZrViObjHC6NERiQt4o0u/yjt/f7mr3/HXf916/wBRccrd69hsV2xs7ZWO711iVXa8+hldn5p17Qaa5zmvV3ebXe06+JQp5KxTuutsVr5XIqOV6b3stP7QWe6eyCCtWWT7zoY+Ll+ezP08pufbRtPVx8MljIWX2JIakL3NXuvvOTfh8C3UdSdgslHSdacxrNq2fj0X3aMPH5Oxj3P7lWuY9NPY9NtcWJM7M6tLBHVpwMlTT+6i4qv4jLDK3+RLHzs5/PtX4r/wqVcimsla3/rX/mpFBNJWnZNE7i9i7RS9czc9yGSN9eszvNc3sj052vNdnSyzPcT2ZpZxreeSqt85W/mViWtO6tZjnYiK6NyORHeBu+iN/IZl9G7kazY+feP9R/LXBeKIvsPOVquuz4iGNyNdLCicl9hh3LL7lqSxIjUfIu1RvgTz5WzN6Kvqxuqt1G5iKi/P6HGeOzVnr/hrbarNx1XNxxpZvyW0ejVeqpxVfJd9dECIidtdImv037iv/KKdZEldTpPmT/SOh9b67KaZGZMn9oaYs3LlrS8dkmGXe/g3H3NKq5e1tVXUiomzW7Ndz9mZH0nfc6Tnrx112YNmd1mzJO9ER0jlcqN8CarkZqtSxWjaxWWE05XIu0+HU3lhbhx/JJe2p2jbY7uF0KsXG6Tuki+6nx95ZhdVi7KwrMtlsT3r3i19bVdr479hiU8pPUqy1kbHLBKnVkiKqJ700p9x+Vs49rmRKx8T/vRyN5NUzfHlx18LtemyWOTDy0a6XH8lRzFm4qjV92lGD64bLInj3SdPkpSuZWS3XSD0etBHy5ahj47Ujx2Rnx0rnwcVR6ac16bRyF4XjZDfaoC7eyb7sTYlr14WNdy1DHx2pSOs37shKyrYkgdMyCV0TPvPaxVanxUiOsp5KHE9mJIHW4LEs7V7uKNNqzknXkpRyYAAAADematnsjAsfX0eVeaJ7PH+KFelTry4G9Zkj3NE5EY7a9PD2FTH5KzjnudXcnF33mOTbXfFCxYzc89SSs2vVgjk6u7mPjv8TjxynU+Wtxacqp2Oj0qpudU6fMwi2uQlXGNocWd01/Pel5b+pUN4Y2b38pW7Q/opkP2ifuMIu4/KT49JGRtjkjkT1o5G8mqR3rr70jXvjijRjeLWxN4oiExlmV+5WlaT/wCkKXund/6jENClmJ6dZa3dQTwqvLhMzkiKVbdl9yy+eRrWudroxNInTQwllspWv2l/UY1f/wCOn7jCNSvnrMNeKF0NaZIv1bpY+St+HUzZHrJI57tbcqquh45cZqleT6xjpHoxjVc5y6RETaqfDS7PtT7VilW3BV7r1+c3gvu96nRFGeCatJ3diKSJ+t8XtVq/RSM2u1WUhymTR1frFE3gj9a5ea/AxQAAA9wyOhmZK37zHI5PkdcteNc23K/6D0fvt+/WvyOONH7atfZf2fpnda1y0vLW963s5eTC5eiytLszI2a9esSclmViuTjrl1Xrrft8DzSyWKo23WGOyb3u2j0k4KjviYlW1NTnbNXerJG+1DRd2hncrneiUkkcmlkSL1vrszl47bfirKuUHK7A5J9BHJK6Xem/eRny92zxhUcmByqqi6VnRV9vRSnha+Re6SbGyI2RmkVvJEV3yXops2rFythLSZadq2Jk4xxpx2ifIxn1bjPez81jLo0IG4l129ZnZXe7ikcPi5U899PMu3HVpOya+iundGyZEb3+uSfT2GRRy1ilA6BrYpoXLtY5m8m7PVvMzWqa1fR60MSu5ahj49fqbuGVy3903F3OKqYfEaXX6L9yHzPuWXF4qZ68pHRLty+K+Bm28jNbrV4JGsRldvFqtRdqnv6+4WshLaq168jWIyu3i1Wou1+PUuOFmvts2qAA7MpWVbEkDpmQSuiZ957WKrU+KkR1lPJQ4nsxJA63BYlnavdxRptWck68lOTAAAAAAAAAAAAAAAAAAAAAAAAAAAAAAAAAAAAAAAAAAAAAAAAAAAAAAAAAAAAAAAAAAAAAAAAAAAAAAAAAAAAAAAAAAAAAAAAAAAAAAAAAAAAAAAAAAAAAAAAAAAAAAAAAAAAAAAAAAAAAAAAAAAAAAAAAAAAAAAAAAAAAAAAAAAAAAAAAAAAAAAAAAAAAAAAAAAAAAAAAAAAAAAAAAAAAAAAAAAAAAAAAAAAAAAAAAAAAbPal6PyUSp/qGfvM3LVkGMDYbj4X9m2WWRK6y6bgjkVevXw14DJU6uMoRwSMSTIP9Z7uS6jTy1vRn6k3pdMcEsNWxY33EEsuvHgxXa+h4kjfE9WSMcxyeLXJpUN7R5BPFStzs5w1ZpG/2mRqqFrERPizlVk0bmOSRNteml+hLlJKaZwNfO0rTsralbWmWLlvmka8da8zI8fAY5cpsoCeSlbij7ySrMxn9p0aon1ImMfI9Gxtc9y+CNTal3B5BZdjrzGq51Ow1qJtVWJyIn4EmGdwy9VV/wBYhLlNbgpAu5pyOy9tU/1ilIsu5sAAUADa7xP5I8fb6Rr8NmcstaViguYqg7I3WwNdxbrk93kiF6WfBQzLC2hLKxvRZu+VFX3ongS56upNmmKDQx2Ss07Hd05VjikkTaK1FVU370LPav8Anp/9xv5DleXHRrpjAk7iXue+7p/db1z4rx35bHcTdz33dP7reufFeO/ia3ERg18fhX2qFmxJFYRzGI6FEb0k/Dr8jOnqWa6Is9eWJF6Ir2K3f1JM5bpdIQTQ07U7eUNaaRqe1jFVPwI+7f3nd8Hc964667+BdxHkFl2PusYr3U7DWp1VVidpPwKwll9AANfs7UrW57CWou9bHEr0byVvX5Eyy4zdJ2yAab72LcxyNw/Fyp0d6S5dKUIYJZ3cYYnyO8mNVV/AS/M0IwTy0rcDOc1WaNif1nxqifieYa09jfcQSS68eDFdr6F3PURA9yxSQvVkrHMeni1yaU9w07U7eUNaaRqe1jFVPwG4IQfXNcxytc1WuToqKmlQ2e8T+SPH2+ka/DZMstaVigA0gAAALuGdwy9VV/1iDNOR2Xtqn+sUzy/FpVIG42pQx+Jr2rld9qWx1a1HqxrU+KGdkJaUrmOo13wJr12udyTfuJM93qGlQE8VO1OznDWmkb/aYxVT8CJscj5EjYxzpFXSNRNrv4GtxHkEncS993PdP73euHFeW/LR9StOsywpDIsqeLOK8k+Q3BECeWlagZzmrTRt/tPjVE/EijjfK9GRsc9y+DWptVG4PILEtG3CxXy1Z42J4udGqIS4Z3DL1VX/AFiEuXW4KQLuacjsvbVP9YpSLLubAAFAA2u8T+SPH2+ka/DZnLLWlYoNfs5SrXbMyWo+8ayNXInJU6/ImrV8Zl0fDVrvp2karmJ3iva73dTN8kls+DTCB7SGV0qxNjc6RF1xam1Jn4+7GxXvp2GsRNq50TkRE+hvcRWBp4iq10ne2sfas11aqN7lir1+WvzKE6NSxIjGOY1HKiNd4t6+CkmW7oRgsR0bkrEfFVne1fBWxqqKeGxvistZKxzHI5NtcmlQu4IgbfaxP+l2oif6JukT5mRNBNXcjZ4pIlVNoj2qm/qTHLlJVsRgstx91zUc2nYVq9UVIna/IrqitVUcioqdFRfYWWVHwG1mZEdh8S1P9Uv7kMUmOXKbWgANIAGz2VejMqu/bE4zllxlqxjAmrtbNdia5PVfIiKnuVTdvx4WpkXUpaL2N0n6ZkzlVN+3Skyz1daNOcBdy2Pdjrqw8ubFTkx3mikLaNt0XetqzrHrfJI11r4lmUs2mkALFK9ZoSOkqyd25yaVeKL0+Zr9qXulbj5HrtzoNqvmvQlysyk+V10wAXcZWWWwySSnYs12rp6QtVfyPGSbEy9I2CvLXj6ajl3yTp7y8u9Iqgu4Z3DL1VX/AFiDNOR2Xtqn+sUcvxaVSABpAAAAbXeJ/JHj7fSNfhsqYWg3I5BkD3K1mlc7XiqIY59W32XSgDYms4VHyxJjZWo3aNkSZd7+C9DKhhlnfwhifI7x0xqqv4FmW/WaHgE01WxXRFngliRfDmxW7+pr9mslbberUkl/ydVdtnFPJV8db8SZZax3CRhAsZH+cbX7Z/5qfIadqdnOGtNI3zZGqp+BrfW6iAHqSN8T1ZKxzHp4tcmlQnrU7UqskjrTPj5J6zY1VPqLZOxWBt9remXTX+qb+8xCYZcsZVvQDX7OUq12zMlqPvGsjVyJyVOvyLFKDF5dssEFR9Sw1iva5JVei689mb5JLZr0NMAHuGGWd/CGJ8jvHTGqq/ge5qtiuiLPBLEi+HNit39Te56IhBJDBLO7jDE+R3kxqqv4HuWlbgZzmqzRsT+s+NUT8RueggBs9lXozKrv2xOMdy7cq+akmW8rFfAAaQAAAAAAAAAAAAAAAAAAAAAAAAAAAAAAAAAAAAAAAAAAHW4a3DR7PQzzsVzEnVNp4t37TFztGWta79ZVnhseuyXz9yka5PeFTHdz4P595y/DWj1HlVTEyY+eHvWqu43ctLGv06nDHDLHK5T5/Rrfs0czYmxtOjVpSOhjWLm5zF0rl+JHlnLc7P0rs6J6RzWNXa6uTr/ArQZhi0461+my2yL9WqvVjmp5bQgyWTff7tiRthgiTUcTPBCY4WWdenubbfpkWSr12U8m6hLG1G9yqq1qr8UKUUVyLtPWS+vKbmnrexyexUIvtTHO4rJho1e1PFsqtRfkiEcuZkmy0V6SJuotcY2rpNJ7NiYZTck/obabsjbj7WLCk8iwrKjO7V3q6X3EmOqwM7R5B+mt7hFczabRqr7dGG/I88z9od1r9Ij+75fhvR7+15mZeTIQNRjnr1Yq7RU8lJfHdanwbbNXI1YbTpbGdfYjeio+J1d6NX4eRU7NrH9vzrCv6Pg/gvu30IH5bHue6T7Gi71U8e9Xjv8Au60VMTkPs22s/dd7tit48tePyL9O8b1/T9jbzPkbsjpGvuTua7aK3vF0qfAqH1y8nKvmuz4d5JPRkAOi7GRSMyD7qpCleJqtkfI9E479qfQo50F/O2YbeZtT10/RPf6vTW+mtlAAAAN3sou7FuNF/SPgVGmdiqbLmTiqzK5rXqqO49FTSL/Ahq2Zadhk8DuL2LtDXZnqrbSW/sqNLSf6Rsqom/PWjjlMpbcZ6tTTMWJsOUWJqqrWTcU346R2i/2r/np/9xv5GVNM6Wy+f7rnvV/T2Kq7NWxm69pEksY2OSzw4d6si6+PHRbMplLpEn/7N/8A656T+hbv2/7yjjsr6HXlrT122a0i7WNztaX3KSW8vDLjfQa1JK8Su5frVf1+aGbjlvWvfa7XcJasLhsl+nl/RRJ3frr6nRfDyMdtie7PDFZsyyMV6J671XW195LismuOfKiwtmimbxfG5dbQ+XblWaJjKtBtXi7krkkV6r81NTGzK9eqb6dDlpYYLLIG5h1FsTU4wxwOVPmqeJWmtVLefx0taZJZOjZXoxW7VPbpSiubhswsbkcfHaexNJIj1Y5U9+iv9oxMykVuGoyJkWtRNd469+jnj47J3+y7azshbj7WLCk8iwrKjO7Vyq3S+4x81G2LL2mMTTUeukD8jzzP2h3Wv0iP7vl+G9EN+16bdls8OHeO3x3vXzN4YXGy/YtVze7JqiWbauTkiQLtN62YJexWR+znzO7rvO9jVn3ta9/gb8kuWNkSer3YuY2SB7IcV3Mip6r/AEhzuPyUvYKR8OFykkTlY9rUVHJ4p4mAXqeR9FoW6vdc/SEROXLXH5a6mc8Pw6hKgmu27DOE1maRu98XyKqfQ6e53FOhTrsybqDVjR3qROcr189ociasGZb6Gyrepstxx9GKrla5vzQnkwt1olW8pYpXoKMKXPSbDZEY+Xu1YqtX4/Iv5aWGCyyBuYdRbE1OMMcDlT5qnic3etV7CxpVptqtYi/dcrld8VLq5uGzCxuRx8dp7E0kiPVjlT36MXx3rX7f9Lt87RWqlueCWtMksnDjK9GK3ap7dKZBYvWIrM/OGsyuxGoiMau/nsrnfCccZEoD61qvejW+Ll0h1+bmZS7KQY20kKW/VRGRu5aRF+8vls0jjwAAAAGrRzKw1UqW67LVX2Nd0VvwUlyGMqtWnZqOclW05G8X+LOpBDkaKQRx2MTHK5ia5tkViu+OvEjyWUfeSKNkTYIIfuRs9nzOPG8tyaa9mln8hap5FtarK+CGFreDWLpF6fiWbTWvzOHtK1GS2Go6RE8+n8TO+24Z2Rrfx0dqaNNJJzVu096a6lO5lLFu8205UY6NU7trfBqJ4GJ471NaNtDw7Zf/ANcvUP6ZXP7rv3FH7frPssty4tjrTdfpGzK3a+etE3Z+0tztJNZc1GrJG5eKLvXgTKZcbbPZY8YTI25sv6LPK+eCZXNcyReSIml8yPGW6uKytyKVXMY5XRtlam1Z1Pi5uCrJK+njY4bDtosvNXa+CewoUbsNd8rrVRltJPHmulRfNFNcLd9JtqXa991GaStlPT6qpuROW3Inj4L4HPmu7MwxVJoKFBlbvk4vcsivVU+ZkHTxyydpQA6LsZFIzIPuqkKV4mq2R8j0Tjv2p9DojnQX87Zht5m1PXT9E9/q9Nb6a2UAAAA3uyf+c2v2Clbs0xz85ArfBu1d8NKRYjJ/Zk8kiw98j2cFby4/uJ1zUcNd8WOosqLImnP5q92vcqnDLHLeWp6tTS9g3oueyL4+icZFRU+Jhy5G7M1zZLc7mu8WrIul+RLicj9mzSSd13nNis1y1rft8Ciaxw1lbfsm+mx2btWEy1aBJ5UhVV/R814+C+zwM/I/zja/bP8AzU807L6duOxHrnGu0RfaXr+Tq245VZjWRTSqiul7xXfRNdC6sz3Iey/lLVitg8UteaSJVZ14OVN9EPOactilibUnWZ6ac7z8DNu5L0uhUrd1w9Hbrly3y+Wuh9s5P0inTr9zx9G/rct8vw6HPHx2auvlduqyFZnpUtyCNti9FG3hE5fup/a17Tj0uSOyTLVvcrmvRz0d7dL4Fm7mZbGTZegasD2NRqJy5b18kPN3Iw2r8dtKTGORUWRiu22RfhoePDLGdwt225ZZMlY7/FZhWSL4VpFVuvgngv0OYstlZZkbYRUlRy80XzNSPMUIZkniw7GTJ1a7vl0i/DWjLtWH2rMk8uuci7XXga8eNxvp0VEAWKFeW3ehgga10jneq166Rddep2ZVwdV20uwTJVrNSNbESbk7tdozp93ZyoAAAT0f8/r/ALVv5oaHahFXOSonVdN/Iy4JO5njl1vg5Ha89KbUufrSWVtfZTFs9NPfKrkRU8OmjllLMpZNrPRo2YI583i68+nKyHb2r7VROn5Hma9EzJulfnnsRj9LAld/FERfDy+Zzr8hZkv+muk/To7ki+Xu+BfkzNOw9JbWJikn9r2yq1HL700c/pWa/wAfuu1TMyVpsnNLTcixPVFRURU6669F95f7S/qcb/s6fuMaeRss75Gxtja5yqjG+DfcajM1C+tBFdx7LLoE0x6yK3p7011Olxs42eyKeMtWIbcMcU8sbHSt5Na9UReqeKFntP8Az5P/AN38kM5ZVSx30aIxUdyaieDeuzVt5qtbR0k2MjWy5nFZe8XXx46FlmUykPZjAA6oA6LsZFIzIPuqkKV4mq2R8j0Tjv2p9DMztmG3mbU9dP0T3+r01vprYFAAACapalp2GTwO4vb4e/3EJYo2Y6s/eS1o7DFRUVj/APHiS+g2q76PaCV0Utf0a65qqkka+q5fen+PiVcPTtJJZljtpUjhRWSy+PyT6H2LNVqnN9DGMgmcmu8dKr9fBFK+Oyz6aTRyxNsQz/rGOXW189nDjlqyTprptsdHNgsgz7RdfRjOSK+NWqxfiviY3Zz+favxX/hUlXMVY6divUxyQd+3i53fK780M2nZfTtR2I9c412m/aXHC8cp8/77Fr1kf5xtftn/AJqbFaCerjYXWcutGKT1442NVzl9666lO/k6tuOXhjWRTSqiul7xXL8k10PUeYikpxV79FtpIU0x3eKxUT5FsyuM6/odNPMxRWkxDnypN3juDpePHmm09hXzOSuQZr0eCV8MMKta1jF0mtJ7PaUMllW3Ia8MFb0dlf7iI9XfiTuzcFlI3X8cyxMxERJUkVirrz0Yxwsk3N+pt67Xfzwn7Jv7zELuWyC5O56QsaR+qjUai78CkdvHLMZKl9W/2RVEt2VVNp3K7Tz6k+IuUrSyUqlV1GaZqokrX94vw2vUyMRk/syeSRYe+R7OCt5cf3FqLN1qjXLQxkcEqprvHSK9U+pyzwtt6WV8xNK02a1JHbSpHDtks3j7fZ9DUY6ObBZBn2i6+jGckV8atVi/FfExMdln00mjlibYhn6yMcutr57J1zFWOnYr1MckHft4ud3yu/NBnhlb/L4/7JYnwUj4cLlJInKx7WoqOTxTxMea7bsM4TWZpG73xfIqp9CenkfRaFur3XP0hETly1x+WupROmOP4ramwAHRAHX9kn/ZuNs3baQtqSJ0ervXcqdOKJ7Tk5XNfK9zG8Wucqo3yTyA8AAAAAAAAAAAAAAAAAAAAAAAAAAAAAAAAAAAAAAAAAAAAAAAAAAAAAAAAAAAAAAAAAAAAAAAAAAAAAAAAAAAAAAAAAAAAAAAAAAAAAAAAAAAAAB7hmlgfzhlfG7WuTHKi6+R4ABVVV2vVQAAAAAAAAAAAAAAAAAAAAAAAAAAAAAAAAAAAAAAAAAAAAAAAAAAAAAAAAAAAAAAAAAAAAAAAAAAAAAAAAAAAAAAAAAAAAAAAAAAAAAAAAAAAAAAAAAAAAAAAAAAAAAA1u0scMWQjbBGyNqwtVUY1ETfXyM3LVkGSDVx2NryUJL9+WSOux3FEjT1nKQXWYxIGvoy2FkV2ljmanRPPadCc5bqLpRABtAAAAD63ir05KqN31VPID4C7ko6EcjEx08kzFb6yvTWl+iFIku5sADb7P2WSW69GWlUkY5V3I+Lb/BV8SZZcZtYxAT32tZfstaiNakrkRETSIm1L/ZqOGXJqyeNkje6cuntRU38xctY8jTJB9dpXKqeG+h8NIAAAAa+WjhZisY6OJjXvjVXOa1EV3h4r7TNy1ZPkZANTC4+vdbaktOlRkDOeo9bXx8/gTR4zH5CvK7GTWEmibyWOdE9ZPdol8kl1V0xQW8bHSksKmQmkii49HMTa7+ileVGJK9InK6NHLxVU0qp7DW+9I8AAoAAAAAANfLRwsxWMdHExr3xqrnNaiK7w8V9pkGccuU2UABoADW7NRwy5NWTxskb3Tl09qKm/mZyy4zZGSD67SuVU8N9DctY/EUYazrTrqvmjR/6NWaT6oMspjpdMIFm76Fzb6D6Rw163f8AHe/dorFl2gACgCWq2B1mNtl7mQqvruam1RD3fZVjtObRlfLB0056aX9xN96FcF3E49clbWBJe70xXcuO/ApuTi5U8l0Nzeh8Brdmo4ZcmrJ42SN7py6e1FTfzMp2lcqp4b6EmW7YPgANAAAANfLRwsxWMdHExr3xqrnNaiK7w8V9oxmOpz4yxduOnRsLtaiVNr4efxMc5x2umQDXsYutLRfcxk75GR/rI5URHN9/QyC45TL0TQADQAAAAAAAAAsUKvpt2Ksj+HeO1y1vR5uV/RbcsHLl3blby1rZNzehCACgDW7NRwy5NWTxskb3Tl09qKm/mZTtK5VTw30MzLdsHwAGgAAAGvlo4WYrGOjiY1741VzmtRFd4eK+0YzHU58ZYu3HTo2F2tRKm18PP4mOc47XTIBsT4ynNjZLuNmlVIl1JHMibT6GOXHKZeiaAAaAAAAC5h42S5WsyRqPY56IrVTaKS3U2KYL2bjZFl7LI2NYxr9I1qaROhZy0cLMVjHRxMa98aq5zWoiu8PFfaZ5+n3XTIABtAAAAa3ZqOGXJqyeNkje6cuntRU38zKdpXKqeG+hmZbtg+A3ruPw+P7lth15z5I0f+jVip+KGRc9E75PQu+7rX+m1y38iY5zL0WzSAA+t4q9OSqjd9VTyNo+Au5KOhHIxMdPJMxW+sr01pfohFQq+m3YqyP4d47XLW9GeU1sVwTXK/otuWDly7tyt5a1smxDWPytZsrWvYsiIrXJtFLb1sUwXMu1jMrZbE1rWNkVEa1NIhdxGHgy1OZsVlW32es2Jyaa5ol3NjGB6kY6ORzHtVr2rpUX2KeSgAAAAAAAAAAAAAAAAAAAAAAAAAAAAAAAAAAAAAAAAAAAAAAAAAAAAAAAAe5JZJXI6WRz3ImtuXa6PAA1MZlY61aSncg7+rIu1RF0rV80PV/GVko/aGOmc+vy4uY9PWYpDTkxXo3C7DZ73e+8hcnVPLS9Ca5kqiY30DHwyMic7k98qpycvy+CHGy8vwz+zXs0rmQs47CYx1R6Rq9nreqi76J5lfIxR5LH0b6Rtimmk7qTimkd11v8CzddQTBYxL7Z1RY/VWFU2nRPMycnlGWI4K1OJ0NaDqxHL6yr5qc8JvVk972tdBbSahIytj7mOqRRom2yvRHuX37QoXalO7nKTY5IXd+n6ZIHordp1Xw8ytPksbkmsfka9hlhqI1XwKnrfUoyWoK+QjsY1j42x6VEkXaqvt2MMMp+Za0b2etVbcleikdeCFytRrY06689me3L3I7stuF7YpZejuLU19F2XbF3DXpO/s1rUUzur0hVqtcvzMq46u+y91SN0cPTi1y7XwOmGOPpcUtbPal7pW4+R67c6Dar5r0KeBjuutukotj5NYqOfJ91iL7Sy7J425VrNyEFhZa7eKd0qacnv2V8Zk4Ki2oZYXOqWOitavrNT2Eksw46PduKya3irrL9mnbWNiuY+FyK5i+/SIYXZz+favxX/hUtQZDFUqtqOoy4r52cP0vHSfT4mVj7S0b0VlG8u7dvXmhMcbxyhb6GR/nG1+2f+akUcskLuUUjmO1rbV0ppZGziZ2zS14bKWJXcvXVEa1d9daUyjtj3O4lADqex1OB7bM96i2Svx6TytRWN14+P7jSOWBLZWNbMqwpqJXrwT3b6EQA9vlke1jXyOc1iaairtG/DyPAA3+zDWOgyTZH8GLCiK7W9J166PlezjcRBM+rZfbsysViL3asa36lPFZCKlXuxyteqzx8G8UTovXx6+8zTjw3ld+jW+m72ayVtt6tSSX/ACdVdtnFPJV8db8TKyP842v2z/zU+462tG9DZRvLu13rzTwLmRs4mds0teGyliV3L11RGtXfXWlLrjnuT1T2Wuz9rJzubBFa7mpCm3uVjfVT4qhUz+U+07icE/QxbaxfavmpZrZPGMw6UZG22K7rK6JG+svxVfAzLv2f6noHpPt5d/x/DRnHH8e7Fvo3sHfyEkTrNq3wo100vqN9b3J0Ma9cmy+USVke3uVGxsTy9hoz5PET0Iabm3o4ov6saMTkvmu16ma21WpZKGxj2zOZHpdT62q+3w9xMMe7lrsrpq78ml1kV23j+7d0dV5Jy17k1+85fLwsr5WzFEnFjXrpPI0vtDDLkEvLFdbNy5q1vFW7/My8lZbcyE1hjVa2R20RfEeLGzL0KgfLI9rGvkc5rE01FXaN+HkeASQRPnnZFFG6R7l0jG+KnoZRg6rtdDRr0aTIakda0vV7GoiORuvbrx6nKgD3HLJC7lFI5jta21dKeAAOoy/2d6Nj/T/SuXcJx7jjrXTx2cuaWXyEV6Oo2Jr0WGLg7kidV93U55425RYrTJVW41KnerDtP12uXv8ADob2ey1zH30r05GwxIxF0jG/vQ5qNyNka5fBFRS9m70WRv8Afwte1vBG6eiIvT4Eyw3lN9w30v8AZqeSznJZpncpHxOVy61vwPPZX+e3/s3fmhm4u+7HXmWGt5InRzfNFNarlMNSuPt14biSPRU4Lx4pv57MZ43uSesWKFHJW6Vt0daXgySX1k4ou+vvQn7V/wA9P/uN/Iye8VJu8b0XlyT6m1dyWJvu9IsV7PpPd8Va1U4KvsXzNWaymUieyXsndselLU7z9AjHPRvFPHp7fEzbuZv243wT2OcSr1bwangvuQ8Yi/8AZt9s6s5t0rXNTxVFJbsuIdFKtSG0kz123vFTi3r11r944yZ70u+lCOWSF3KKRzHa1tq6U8AHZkB1PY6nA9tme9RbJX49J5WorG68fH9xzdlY1syrCmolevBPdvoBEAAPb5ZHtY18jnNYmmoq7Rvw8jbx39FMj/fT9xgmvjMjTgxlilcbOrZnb3EibTw8/gc/JOulibsx93Icv1fcLy/x9S3i6/omEjtQS1IbU7l/S2Ha4p5J08ehnWMpWiovp4yB8bJf1kkqorne7oeaOUrpQWhkIHS10dyY5i6cxfccsscst1ZWjk1ZYwz1u3KM9yNUWN8D0Vyp7UVOh7xc3PERQ4mzBXuIv6VsiJyf8N7MW4/F+jo2jHZ73ltXzKnh5aQkhkwrq0bbENxkzU9Z0StVHL8xw/Dr/f5G+zNyX3WY0yUSMka3SK1ETknntOhvLNZngiXAWK7YmM9aDSI/fv3/AMjCy+TiusrwQRyNhgTSLI7bnErZ8CkjJWw3o3N0vFjm638VXYuNuM3DZWry5HtG2PIR929ztyMRNeCf8jZdYsR3ODb2KjptdxWv3ifd9/TxMG5mXzZhl+FnBY9I1qrvaJ5k01vCW5vSJ61uOVy7e2JW8VX5jLC3W57Er0yCq3tZGyuscld0iKiNVHN8PD6nrJ53IwZCeCGdGRserWtSNvh80M+nbgq5dllsb2wMfyRidXIhDfnbZvTzsRUbI9XIjvE3MN5Tc30baHZy9ZiycUDJNRzSbkTSLyJMvmsgly1VSx+h5OZx4N8PjrZk07LqluKw1NrG5Ha8zTu3MNakmsdxb7+RF9VVajEd5+OxljOe9bN9LHZ+eJlGeKCaGvfc71JJU6KnkikGdflkhjiyTWOYjttla1PW6eaFWk/FejKy9DZ73ltJIVTw8tL0J72Tqri24+jHN3SO5K+ZUVflonGzPch7MuOWSF3KKRzHa1tq6U8AHdkB1fZGpWWpasZCix1fjttiVEVqIniib/NDl5eCyv7tNM5Lx35ewDwAAPb5ZHtY18jnNYmmoq7Rvw8joML3H8m7/pXedz3icu71y9nhs5w18ZkacGMsUrjZ1bM7e4kTaeHn8Dl5JvHpYvNSrPgrMOHc5qt9eZsyeu5PinT2EPZ+Ra+LyNmNre9jaitcrUXREuToU6U0GMgm7yZvF8syptE+RXoZCKtjLtZ7Xq+wiI1Womk+PU58bcbPuu0dvM37sKw2J+carvjwan5IdEsD8bRrxUbVGrI9iOkknciOcvu2i9DjzZblKVulFXykErnQpxZLCqcte/ZryYemp0Spu0CQzVK03fVZbvLhJ6O9Hck9il2u7L1o67JbdCsxGoiQyuRFcnv6ePwUwLctFskLsdHM3u+rnTKiq5fZ4dDQtZHE5CZtm3Dcjn0iOSJWq1dfEzcbqTXRtZt42vL2sig4NbE9qSOangvRf4H2tm7L86yoxI2VUk7tIkYnRE9vxM/IZhJcxFfqNc3u2oiI/wBut+XxLDclh1vMvLXtxzo7krWK1WK759ScLqcpvpdqGf8A57t/3/3FJ8sj2sa+RzmsTTUVdo34eRNkrLbmQmsMarWyO2iL4oVj0YzWM2zQEtSF9i1HFHE6ZzndI2+LvcdH2xioQR02V60dayreT42IiK1P/u17TSOXAAHuOWSF3KKRzHa1tq6U8AAdTnfszlV9O9L59w3Xc8da+ZgLYjq30nxzpWtYqKxZdcvfvXQ1LuQw+Q7l1ht5r440Z+jRiJ+KlBy4ltyF0aW1rp1kSRG8l9yaU4eOamrK1XQd3VdD/KBK71ejOXc66c/Dl8Pec7HlrsVyW1HNxml+87ii/LqXPt+T7WbZRqpWandpCnhw8teZm3XVn2nupo9sLl21r0RFT3dFUePCzrKf78Fvw2O1L3Stx8j1250G1XzXoV+zd2xDkoa8cnGKV/rt0i76ErsnjblWs3IQWFlrt4p3Sppye/Zl17KVb7LMLPVY/k1qr7PL6DHH8FwsN97amXzWQS5aqpY/Q8nM48G+Hx1sxGOcxyOY5WuRdoqLpUNi7cw1qSax3Fvv5EX1VVqMR3n47MY345JNa0lfXuc96ue5XOVdqqrtVJqVl9O5FYjVUdG5HdCA1uz2KkyN1r3JxqwrylkXoiInXR0RY7ZwsizivYmu+ibIvx6p+4wTT7RZBuSy8s0f6pumM96J7TMAAAAAAAAAAAAAAAAAAAAAAAAAAAAAAAAAAAAAAAAAAAAAAAAAAAAAAAAAAAAAALE92xYgiglk5RwppicUTRXAJJJ6AACgAAAAAAAAAABJ6RP3Hcd9J3O993yXjv4eBGAAAAAAAAAAAAAAAAAAAAHqOR8UjZInuY9q7RzV0qfM8gD1JI+WRZJXue9fFzl2q/M8gAAAAAAAAAAAAAAAAAAABJ6RP3Hcd9J3O993yXjv4eBGAAAAAAAAAAAAAAAAAAAAAAAAAAAAEi2J1gSBZpO5RdpHyXii/DwIwAAAAAAAAAAAAAAAAAAAA9xSyQyNkie6N7fBzV0qfM+SPfI9XyOc97uqucu1U8gAAAAAAAAAAAAAAAAAWWX7UdJ1Nk7213rycxPBVK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1qK5yInVVXSAfAWLtGzj5khtx93IrUcibRei/ArgAAAAAAAAAC3iajL2Tr1ZHOayV3FVb4oBUBdzFSOhlbFWJXOZE7SK5evgUgANPF4Sxk6808c1eGKFdPdM9Won4H3IYC5QrJZVYZ66/6WB/JqAZYAAAs16Fm1Xmngi5RQJykdtE4p8ysAAJIInTzxwsVEdI5Goq+G1XQEYN2bsvLXkWOfKYuJ6eLX2FaqfJUMi3X9Fsvh76Kbj/XidyavT2KBCAAAAAAAAAWcfQsZK02vVZyevivsanmoFYE1qs+rbkrPVrnsdxXgu0VfcWfsixrXOHvNb7rn630NY43L0hpQB9VFaqoqaVOiop8MgAAAL2JxU+Xsugrvia5reSrI7SaKs8Lq88kL1aro3K1Vau02gEYAAA9wsSSZjF8HORDS7R4yHE5FteB8jmrGj9vVFXa78k9wGUAAAAAAF7E4qfL2XQV3xNc1vJVkdpNAUQSTwurzyQvVqujcrVVq7TaEYAA9wsSSZjF8HORAPANXtHjIcTkW14HyOasaP29UVdrvyT3GUAAAAAAAAAAAAAmqejeks9M73uP6/da5eHs308QIQbmVxmOiwlfI491pUmlVnGdW9ETfknu8zDAAAAAAAAAAAAAAAAAA08RFip3NhvrcSaSRGsWDjx0uk676+J5z9CLGZWSrA57mMRFRXqir1T3IBnAAAAAAAAAEtWB9qzHBGrUfI5Gorl0n1AiBayOPs4yyte0zi5OqKnVHJ5opVAAAAAAAAAAAAAAAAAAAAAAAAAAAAAAAAAAAAAAAAAAAAAAAAAAAAAAAAAAAAAAAAAAADexWMox4l+WynN8PLhHCxdK9fepXuXMNNTkbWxj61jacH9856a313tfIu4u1Sv4F2IuWG1ZGP5xSv8Aur7ev4lO1hYatSWZ2Woyvb9yOGTmrv4EF6Wji8Lj6z8jVfctWG8+CSKxGJ8itm8ZUjoVsnjeba068Vjcu1Y7y38lLttafaKhUk9Or1LcDO7kZO7iip5opWzlupBiauIpTpYSJ3OWVv3VXr4fUCDtTRrY/JRxVI+7Y6Fr1Tkq9VVfP4F/KYejD2hx9SGFWQzNbzaj1XfXzVSTLRUu0Da1yDJVK8qRoySOxJwVNf4U95a7Uk7U42WOzC+KNGo+RHpxTr5gfJK+BbnVxLsY9i8kYk6TuXqqb8DHWCtic/LXtV/S443cWosis8dKi7T3Fq3Zgd229IbNGsPfsXvEcnHWk678Cp2injk7Q2ZoXskZzRWuau0XontQDd7VXMbBlGst4r0qTumrz9Iczp16aQ4+RWukc5jeDVVVRu96Ty2dZma1LOWYLsOWpwtWJGvZK/Tm693zOUmY2OZ7GvR7WuVEcng5PMo8GtWr4R1eNbFydkqt9dqIukX/AHTJNmrn/R60cPocb+DUTkq+P4HHzTKz8P6XSXbxZr4RteRa9yd8qN9RqoulX/dMk2bWf9IrSQ+hxs5tVOSL4fgYw8Myk/F+t2TYdbl6+Cw9mCCbFvlSRiOdIk7kVPlvqckdx2nxcV+5We/I1avGNEc2Z/FdeaeZ2VlW+zbFzVSCpK5attvNrl8WtTqpdoSYOv2hip1qEqyxycEsLKv3k8fV8NEVvPVKuax6VV7yrSZ3SvRPvIqaXX0Q9wUKLM9Hkq+Wo+jrIsqsklRr037Nf/BBi9p/6Q3f7/7kMs0e0M0djOW5YXtfG5+2uau0XohZy2OxdXG15qV/v7D9c4+SLrp16J1T5lF3A/0TzHw/ceexjlmfepSbdBLAqq1fDfh+8+9nJK78DkqkluvBLN0Z30iNTwPUEtLs5QsLFdit37DODe5Xk1ifEgzMK2o9kyT4uxkJuisbErkRE9/H+BoZnEVEwjcjWpz0XtfxfBKqr8+vUlwtyJ/Z19Ktfix9xHq5z5HcOaf3v8eB7yc6R9lH1bOUr3bSyoqLHP3i637+oEnZ6zSXs/kNY/SRRJ3yd879N0X/AHfkc7kLVCxGxtPG+iORdud37pOSeWlNLsxZrei5ChasMrpZj0yR66RF6p4/Mo3sbDj44pFv1bblfpY4H8tN89gaFCLHyVq//wBPXbW2oks7HP1v2qiJ0X8Dzk8XFiu0tOOuru5kfG9qO8W+t4GrkrDsj3EuLz1anAjETuXzd0rV+XiUu0NyvN2gx0kVmKVkfDm9r0VE07rtQJe0uH9LzMs32lj4NonqTT8XJ09qaMHFUY7OchpTOR8ayKxzo3dHa31RfLoWO1c0VjOzSQSslYqN05jkci9PNCHs7LHDnakkr2xsa/aucukTovtKNDIz4OjdlqtwrpVicrVetp7dr8DMxXor76+k0pbMbkXhDCq737PDqM5IyXM25I3tex0iqjmrtF+ZqdlLtevHdhfYZVsTM1FO9OjSCy7D072LtSx4qzjbEDebe8c9WvT/ALx6oYzFJjsY6zSdLLdcrFekrm8V69deBPUmdToZBL+cq21liVI2ts81RdL7F/cZt2+2Hs9iFq2I/SYHq7i1Uc5i9fFP4gWsjh8Y6jkkqVnwTUFT11kV3eJrfgvgeWYStj8dBJYxlrJWZm8lZFyRsafFpFjsi2fC5p9yzH6TOiKiOVGq9dexP4Ft+QbmMdWWvmPs61Czi+N8qxtf79oBm9ocRXq0q1+rDNWZMvF0E29sX59fYpYR64XslHJB6tm+7rInijf/AI/Mzs22eJkMcuYTIctuc1kqvaxU96r71NGyxcp2OrSQJykouVsjU8UTz/IDExLUfkoUd19bf4FlYXrI7Id8nJLHHh7fEz6s3o9mObW+Dt6NFa9RbnpfpcXc8ufDfr78daPR4+8dNRWzDUZkpkT2qi/gUia5P6Takm1pHL0T3GzYwlNnZdmUhsvfN6vJu04oqrpU8N7Q5Z2XK2JWAADKN7s6mLuWa9C1jO8lkV25+/cnsVfup9DJyETIcjZijTixkrmtTe9Iiros9n7UVLN1bE7uMbXLyXy2ip+8uZvGVmyW7sWUqSo+TnHEx/J67XrvXhrYFyeriMbhsfZsY51mSyxFcvfuZrp18CtmcNXR2PmxiObDe0jWOXfFV1/E9Z2zBL2exEUU8b5I2aexr0VW9E8U9hJfyEMWIwb4Zo5Ja6o57GuRVTWuip7CCSzFgsRfiovpS2p2q3vJu9VvFV8kTopJ2joOyXa2vVYvFHxN27yTrs8ZCpQy2QZk6mUqQ94rXSRWJODkVP8A4PuUzNet2ur3YZWzQsiRj1jXfnv8wJfsvGsupT+wr8ke+C215p189eGveZS0qOK7QyUsjH31VV0j1crVai+C9FNO3G+zaWel2pZHXkXlwktOa5m/Yib/AIGTUqwXc1KmQybZK8K7dNJJ1lRPBE2uwNGTs/TxCWbmSck9VOlaNHKiyKvVPAyacWIlhV9yxLDIrl9RiKqIns9i/mbLcvSzbrGOtpFWra/ySR2m92qJ02vvMqplVxkbqq14Z+D19dH7Rfgpz8syuP4fX+SV6Wt2f0ur1jf91f8A2knZ1MXcs16FrGd5LIrtz9+5PYq/dT6Be0m0VPQYuvv/AORS7P2oqWbq2J3cY2uXkvltFT95nwzOb5b/AI3ZN+6tkImQ5GzFGnFjJXNam96RFXR0M9XEY3DY+zYxzrMlliK5e/czXTr4FPN4ys2S3diylSVHyc44mP5PXa9d68NbJc7Zgl7PYiKKeN8kbNPY16KreieKew7K85nDV0dj5sYjmw3tI1jl3xVdfxLVmLBYi/FRfSltTtVveTd6reKr5InRSO/kIYsRg3wzRyS11Rz2NciqmtdFT2EuQqUMtkGZOplKkPeK10kViTg5FT/4A99o6Dsl2tr1WLxR8Tdu8k67Pf2XjWXUp/YV+SPfBba806+evDXvIspma9btdXuwytmhZEjHrGu/Pf5nu3G+zaWel2pZHXkXlwktOa5m/Yib/gBmLSo4rtDJSyMffVVXSPVytVqL4L0UvSdn6eISzcyTknqp0rRo5UWRV6p4GdUqwXc1KmQybZK8K7dNJJ1lRPBE2uzUbl6WbdYx1tIq1bX+SSO03u1ROm194HJuVHPVUajUVdoiew+Er4kjsrE+RmkdxV7F5JrzTXibPaLCVMZWqz07D5Wzf2lRd9PFNewowQAB0n2fi8Rja9jKRSWrFlvJkLX8UanvVChadjsg6tDjaL6s738XIsivb16J1U1Jn0e0OLqNfeip3KrOCpMvFrk+PyM2anHhn1bceQq2pmyoqxwO5IiJ18f+RBoXYsBiLTKNinLakaid9N3qt4qvkieJm9ocUzF3GJC9X15m841Xx15GrkqWOzV5MhDlasEcqIsscz+L2qia6J7TP7T5KC/cijqLygrM7trtfe94Fi7/AEFx/wDtDv8A1FbsrRrZDKOhtx95GkTna5KnVNeRdqpVyfZaGgt6vWsQTK/U7+KKiqv8SDDT1cJ2jVH2WTwK1Y1mZ93qidfqB47NY+rfzUte1F3kTWOVG8lTqiprwUt0KGMiw8123TWwrbPdIneubpN69hcw1SlisvNcXL0HwOa5Gokycuq76oZ624E7KWo2zx98tvm1nJOSptOugNSfA4h9qxj4qskczYO+bN3qr476a8DNoUsbD2ZXJ3KS2ZEk4ce9cz269hJ2dy7rGTs2MlajRy11Y1z1azfXonsIEswfyGdX7+Pv++33fNOWt+XiB8yePx8+BjyuOhfXRH8JInPVyfVSxUxNKDAQXnY+XJyy9XNjkVqR+71epWZZgTsRJXWaPvlnRUj5Jy1tOuvE94utLXrRT0O0FWu96bfFLJw4r8F3v6AZ9x+KnuQJBXlpw+EyK5XKi+7eyx6N2f8A+vWP91f/AGl3tFkaiWqMsb4LVuJNzSRJpr/dsq/yl/8A4MX1/wCR5/NM7Zx3/ORm7V/s6lcyFWpjLD3rK5Ue6RPu+3yT2bLt13Z/G2FqfZ8tx8a8ZJXTqzr7dIn/ACK8efT7Vp23VmsbXcu0avii9FLWQxNDIW326WXpRxzO5uZO/g5qr49Dr49zGclnor4vGU8vlrD40kgx8Le8Vqrt2vLfX3lqlBgs1PJSrU5akyoqxS96ruWvNF8CPD2aeIylqlNZZNVsRpGs7E6Iuvy6qT4ypj8HcdkJ8pVsNiRe6jhdye5VT2p7DasGlE6DNQRP+9HYa1fijtF/tj/SKf4N/IzmW95Vtx6eM/euRP72zoM9TpZK5LkYstUbG6NFSNX7eqonhooo/Z9X+SHp3df5T33HnyXw35b0fUx1X+Ry3+6/ylJePPkvhvy3osYmepe7OTYqe1FVlSTnG+VdNX5kt30el2QdQ9Oq2J+9R2oJEd02QX24bCrkmY5aL+a10n71JndevhrZlZLG0JMZUyFKu6u18/dSRrIrvaqb2vwPvaDLPr5mKzjbUau9FbGr2cXp4rtPankPS4HdlKcTp4u+S1yczmnJE5L1VALOTr4HGZOKjLi3vR7WqsqTuRU2uvDZmZPDQ1O0UdFJlbBKrVRzvFrVJu1lmCxn4pIJo5Y0jYiuY5HInVfah67TPq3+0MCMtxJC6JjXTNcjmt6r5AWsnUxOJsd1NgrMkDUT/Ke+dpfouvyOVmWNZ5FharY1cqsRfFE30OyxjpsfO1svaKjPRT7zHyo5yp5Ii+H1OVyr60mSsPptRtdXrwRE0mvgButkXN9k5lsetZoLtsi+Kt9/y/I5c6ai1cb2QuTz+q66vCJq+Kp5/mcyUAAAAAAAAAAAAAAAAAAAAAAAAAAAAAAAAAAAAAAAAAAAAAAAAAAAAAAAAAAAAAAAAAAAAAAAAAAAAAAAAAAAAAA087l/tixFL3Hc92zhrny37/BDMAAAAAAAAAAAAAAAAAAAAAAAAAAAAC/iMtPibXew6cxyafG7wehQAE1yZti3LNHC2Fr3bSNvg0hAA+tdxejtIul3pU2imhk81bybGRzd3HDH92KJvFqe8zgAAAAAAAAAAAAAAAAAAAAAAAAAAAAAATU7LqdqOw2OORzF2jZG7avxQlyWSs5Sx31p6KqJprUTTWp5IhUAAAAAAAAAAAAAAAAAAAAAAAAAAAAAAAAAAAAAAAJa0rIbMcskTZmMcirG7wcnkRADQzGWny1hJJURkbE1HE3wYhngAAAAAAAAAAAAAAAAAAAAAAAAAAAAAAAAAAAAAAAAAAAAAAAAAAAAAAAAAAAAAAAAAAAAAAAAAASJXmWBZ0hk7lF0snFeKL5bIwALljFXqtOO3PXcyCTXF+0678OnihTAAAAAAAAAAAAAWcdU9Pvw1Ufw713HlrevkBWBaydP7PyM1TvO87p2uWtb6eRVAAvY/D38mx7qUHetYunLyaml+any/iL+NRFuVnxtXwdtFT6p0ApAAACSOvNLG+SOGR7I029zWqqNT3r7CMAAeoo3TSsjjTb3uRrU81UDyDZ/kpm/+pf/APVn8TMt1ZqVl9eyzhKz7zdouum/YBCAAAAAAAAAS1681qdsNeN0kjl0jWgRAksQS1p3wTsVkjF05q+xSf7Mud13ncO4637N/TxLMbfSCoACAAAALVDHW8lMsVOFZXtTkqbRNJ8VIJYnwyvilarXsVWuRfYoHgAAAeo2d5Kxm9clRNl/OYv7IvJWWbvtsR/Ljx8d9PFfIDOAAAAAAC1Qx1vJTLFThWV7U5Km0TSfFQKoPcsT4ZXxStVr2KrXIvsU8AAD1GzvJWM3rkqJsDyDRzmL+yLyVlm77bEfy48fHfTxXyM4AAAAAAAAAAAABNUjhlssZZn9HiX70nBXcenkniBCDYyeGgqYuG/Vv+lRSycE/Qqzz819xjgAAAAAAAAAAAAAAAAAaOKoUrumWcj6LM56MYzuHP5b96eHU8ZjHfZeRkqd73vBEXlx472nltQKIAAAAAAAABJBDJYmZDCxXyPXTWp7VAjBLZrTVJ3Q2I3RyN8WuIgAAAAAAAAAAAAAAAAAAAAAAAAAAAAAAAAAAAAAAAAAAAAAAAAAAAAAAAAAAAAAAAAAAA2sFiat+tbtXZpY4qzUcqRIm1T5le99iJXclBcgs+04rNw4a9vh1NPs7/R3N/sv3Kc0Bq0Y8H6G19+a56QrlRWQI3SJ7F6oe83iIMe2rZqzPmqWU21XJ6yHQV/TfsGn/JpIeSt/T/d58vfy6eZV7YLY+ycalzXpPXvETXjr3dCCeP7H/kg//PvQ++Tf3O85bT5aObm+xvTIe59P9F697z4c/dx10+psYmF2U7JWMfWc1bLZUejFciKqdDDyWKs4t0TbaMa+RvLi121b8dAa2VqVXdm4LlS1ffD3nBkVmRFRutp0RPDwMzCYp+Wu9yj0jjY3lI9U+6ht06smW7GsqU1a+xDMrnRq5EXW18/ieMCjcPlrOOvyxsWxFw5tdtGqvgm/mBHBiMJkpZKuOuWktNRVYsyJwfry0mznZY3RSvjemnscrXJ5Kh1eIwM+HyXp+RkiirV9q1/NPX6aTSfM5q/YS1fnsImkkkVyJ7lUormtWxNSavHI/KwROc3asXW2+77xkmzVyOLjrRsmx/ORrURzuKdVOPmucn4P01+6Xfs8WcTUhrySMysErmt2jE1t3u+8ZJs2sji5K0jIcfwkc1Ua7inRTGHhudn4/wBdfsTfuHUX8PgcZPDBcnvo+RnLmzirU+PTZy53HafB3cpcrSVGsc1I0a5VeicfevuOysK52cmhzEFKCRJI7Kcopdf1fbv4GpjqWDp56CvFatyXIn65ab3au9qeGyW1lalDOYuBJUkjpxrFLIi7RFVET8NHit2ftxdpY70PCam6VZe9a9OiL1/eQYXaf+kN3+/+5DLNTtKqO7QXFaqKnPxT4ITZbs/9m42vc9Mjl77XqI3Wtpvou+pRdwP9E8x8P3H3spM+/Bdxdl7pIXwq5jXLviqeXl7D32YgktdnMrXgbylk6NbtE2uvefaNf+S9K1ZvSRpcmZwiga7ap71IMPGsxLopXZOWy1yKnBkCJt31TRcyWHpNxDMnjJ5XwcuD2TInJq/I1OzvP+T8i4dIPtPmvPnrlx9mt/8AwTZlcj/JCRMtpLKyt6er4b/+3oBF2e+zP5P5DXpeu6T0nfHyXfD8fE53IfZPds+zfTee/W9I4a17tGt2U42aOTx6Pa2aeL9HyXW10qfwM29hLeMjilvtZG17+PBHortefQCetD2dWGBLNi93z2p3ixo3gxfmm/ps9W8V9kdoqkLZFkjfJG9jlTqqK46O59rcK/8AJtK/oPBPucN79u+X/wAmf2nVV7S4zaork7vlrz5AfO0vZ/KXszLYq1e8iciad3jU9nvU5/H49bOYjoTKsblkVj1TSq1U3v8AIu9sf6RT/Bv5EHZj+kNL+/8AuUouXanZ2jZkrSSZN8ka8XKzhrfzMvHsx8lxyX5ZoqyIqtVibcq+xPAl7Qfz7d/aqavY7uf8s4dz9ocP8n73w37iCJMPi7+Ns2cVPa72s3k6OwjeqfL4E1HA4yShQltTWkmuuVre748UX37TZs1lzSY7JLmuKN7pe6+55Lv7vy8TJuWX0+zmEsxo1XxPVyI7w9oEeQ7PUY6V19Oew6ekqJKkqJxd8NIQNw+PoUIbGYsTtknTkyGuickTzXZex9uS/hM9alRrXyoiqjU6eBoOvZLJYytNgbcbZGM4zQKjeW/+8gHNZnEwVKte9RndNUn6Ir09Zq+Sl+m5MD2a9OjRPTbq8Y3Km+Df8fuK3aOTNNhghy87Ho9Ve2NqN21U6deKe8sZJq3ex1CeFOSVXKyRE9ns3+X1Axcei2cnEsqq9XO5OVy7VfaWlSz6UuQ5pwSbhrfXW9fQoUp0r3IpV8Gu6/A0loyrb7xJm+hK/veXP1fPw8z0+PvHr5aijlY0iyMzW9EVd/XqVCxfnSzdllb91y9Pgadjs86Ds+zKpaa9HI1VjRvhtdeO/wBxxzs5XSViAAyjoOzcWOsWIYO/yUF6Xkivge1rNdV8fHwQx78aQ5CzEjnORkrm8nLtV0q9V95c7NTRwZ+pJK5GMRyoqr4JtFT95bzuAu15rt5/dpXWRXtdzTbkcvsT5gSuxGHp4qlbvy3VdZai6h46Tp70KuZwbKklR9GV08FxE7pXeO110X6l3tF/RnC/s/3ITZCwlXD9nrCptI1Ryp7k0QQyYrC4y3BWu27Tre0VyxNTg1fZvabPfaqnJf7UwVYdc5Imoir4J1XqSZXC2MnlW5PGuZZrzOa5dPRFbrSLvfwJsrfiodta08rk7tIUY9fHjvYGf9l9n2XUoPu23WN8Fkaje7R3hrw34lSLFVa2dfjspJIxu+LJY1RE2vgq7Reh0dtO077Svx12Kao9dseiR6a337T+JgR0Luaz0sd2drlh/XzNRNI1PLSIgEzOzLaj7cuVldHUr/dfGqblVfDWyhTxtS1Csr8hHX25USOTSqiez2p+Rvy26naRs2Ji2xYE3Ukc5V56TXUxKlmlRjdXv0FfYY9UcqtTp7jn5blx/D6/78pfs9LhaSIq/bNdf93/ANxN2bix1ixDB3+SgvS8kV8D2tZrqvj4+CHlcph1RdY3/wAqFXs1NHBn6kkrkYxHKiqvgm0VP3mfDc7vnv8Ajr9ib91O/GkOQsxI5zkZK5vJy7VdKvVfebjsRh6eKpW78t1XWWouoeOk6e9CLO4C7Xmu3n92ldZFe13NNuRy+xPmWO0X9GcL+z/ch2VSzODZUkqPoyunguIndK7x2uui/UuyYrC4y3BWu27Tre0VyxNTg1fZvabJshYSrh+z1hU2kao5U9yaPuVwtjJ5VuTxrmWa8zmuXT0RW60i738AI+1VOS/2pgqw65yRNRFXwTqvUh+y+z7LqUH3bbrG+CyNRvdo7w14b8TQyt+Kh21rTyuTu0hRj18eO9li2nad9pX467FNUeu2PRI9Nb79p/EDnIsVVrZ1+OykkjG74sljVETa+CrtF6FpnZltR9uXKyujqV/uvjVNyqvhrZDHQu5rPSx3Z2uWH9fM1E0jU8tIiGtLbqdpGzYmLbFgTdSRzlXnpNdQONdx5rwRUbvoirtdHwlfA+OysEqd29HcXcuml95q57s+7DQwS+ktnbL06N46X6rsoxQABvw4WjUx0V3M2ZY+/TcUMKJyVPmU7sGLkbA3EyWnzSP4rHOibTy8E0bVyr/KXFUpKEsa2a0fCSBztL8voZbsXcwM1S7dbG1EmT9Gj0c7p19nQgtz4jCY2WOrkblpbTkRXrCicGb89psy83in4m73KvSSN7eUb0T7yG7l8DPmMl6fjpIpa1jSufzT1Oml2nyKPa65BYt169d6SNqx92r0XaKoHu7/AEFx/wDtDv8A1FLs5jIcrkXV7DpGsSNz9sVEXaa80XzNWtTkzHY+vWpK188E6uexXIi6VV8/iQdn2phe0y17skbVVixq5rttRV0qdfwAp4DFQZPLSVZ3yNjaxzkVioi9FTzQt0MNjnYyW7eltI1k/cokKt89Iq7Q1sBg7mMzk9mdrPRlY5GyI9NLtU108SgruPY+29NLq5tPqgEs/ZbHJLPUgs2Vtxxd81XonBU9ieGyjQxGOXArlMhJa4o/hxg4+evaho9ncnNlcxasWGxtelXhpiKiaRfeq+ZVb/8A2+d+3/8AUBUyeHqMxMeTxk8sldzuLmzInJq/Iliw2PrYaHIZOW05J/utrInqp71Ukj/oDL/tCfmhNha/aGtRikx7obFaVOXcueio3fnvWvkoGParYt9uvHj7UqRSfrHzoicF/BCx9iUv+2a//l/9xe7Rx0KlulM+vC2wvWzBCqK36FT7Uw//AGZ/5Wnn818m5w3+n7s3fsqS4hq3K1WlbjtPnVU9XWm/HSr/AIQv2sdgMdL6Nct3JrDekiwNajWr8yOtlaEOao2YaywRxOXvNInVFTW+nkWMn2ZuXL0lrHOitV53q9HtkTpvr13+46+PlxnL1WeilRw8GTy8sNOd3oUSclmenVG/Dp1LcGIw2TfLWxlu0lpiKrO/ROMmvLSEmBRmKyd3F3pY2OsRIxJGu21Ha8N/Mlw2EnwmQXIZKSOGvAi8XI9F7xVT2IbVztBjo8vWY9NObO1FTyXkhodsf6RT/Bv5FFlpj80lt3qsWx3q+5OWzoO0uEt3shNkIFiWqsaPSRXprongUZX2VB/Jj7T5yd93vDjtOOt/Df4n1MTAvZdcnzk79JeHHacdb15b/E0MTH9rdlZsbXe1LUcvNGOXXJN7JrtOfHdiHVrbUjm75F48kXpv3EH1vZjErcbR9IuJZWFJlX1Vbx319niZuSwtNlGtdx8s7oJZe6ckyJyRd630+Bf7QZObFZ+GxXbG5602s09FVNKq+Sp5HlXK/sdScvitvf8A5lA83cNgaF6KlZsX0lkRF5t4cU34b6bMy9hH1c6zGpKi945vB6p7F9ql/tl/SOH9kz81PfauF9jtNXhie1j3xMRrnO0iLteuwPFzGdn8fb9Etz5FJET1pEa3h+Wzn5FbFZctZ7uLXr3b/Bdb6L8TuaUOcWRtbLwVbVL+tLIrV0nu9v1Q4zKx1oslYZTdyrteqMXe+nxA3rT0z/Zl1yRE9Norp7/7bf8AH5HLHTYlPQ+yOSsS+q2x+jj/APu9n7/wOZKAAAAAAAAAAAAAAAAAAAAAAAAAAAAAAAAAAAAAAAAAAAAAAAAAAAAAAAAAAAAAAAAAAAAAAAAAAAAAAAAAAAAAAbHaTKwZa1DLXZI1rI0YveIiLv5KpjgAAAAAAAAAAAAAAAAAAAAAAAAAAABqYPMuxcr2SM76rMmpYl9vvT3mWAJrjoH25XVY3RwK7bGuXaohCAB9aqI9Fc3kiL1TfiauTza3KjKdatHUqNXl3bF3yXzVTJAAAAAAAAAAAAAAAAAAAAAAAAAAAAAABNTmigtRyzwJYjau3Rq7SO+Zay+WlykjNxshhiTjFCz7rEM8AAAAAAAAAAAAAAAAAAAAAAAAAAAAAAAAAAAAAAAlrOhbZjdZY58KOTm1q6VUIgBq5vMLknRwwR9xThTUUSez3r7z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6iKqoiJtV9hK+pOxnN0ao34oGscMspuRCAAyAAAAAAAAAAAAAAAAAAAAAAAAAAAAAAAAAAAAAAAAAAAAAAAAAAAAAAAAAAAAAAAAAAAAAAAAAAAAAAAAAAAAAAAAAAAAAAAAAAAAAAAAAAAAAAAAAAAAAAAAAAAAAAAAAAAAAAAAAAAAAAAAAAAAAAAAAAAAAAAAAAAAAAAAAAAAAAAAAAAAAAAAAAAAAAAAuY+LcySc2dN+qq9fDyIponMRz1njeqr1Rr9qesf8A50nwX8isviHquWM8M697+yaOs+RnNXMY1fBXrrZ5lhfC7T08eqKngpNcRVjgc37nBET4iZFbRha/721VEXyBl4sZLJ7Te/8Af0eGVXuYj3PjYjvDm7WyOWPu3cebH+9q7Qms/wCbVv7qlYMeWY4/hk+P6BNTqy3bUdaBEWSRdN2ukITU7Mf0hpf3/wByhwWJezMsDlbPk8ZE9PFr7GlT8Chj8VZyVp0FVGu4dXPVdNRPPZJ2g/n27+1U1uzyOl7M5WGt1sr10nirdf8AyBn2+ztutUfZjlrWomLp615OXH49CtcxU9OjVtyPjdHZTbEaqqqfHobXY6OSFb88zVZVSFUkVyaRV/xs0sMkdjA4+3MqI2g57nfBEXX7iDkaONmvV7U8To2sqs5v5Ku1Tr4dPcUzusv3UWFyGQi+7kGxqnzTSnClAuLHJHTe1skL2b2vFdqUy1XTdOwie4PR4Nbs+1/orMar3o1viq6QsehP2rUkiV6f1Ud1I6yKliLp4uQlcusl0/1n7wvjww47ynvpVVFRVReioCW1/nUv95SIOGePHKxPSpy3p+5h1y1v1l0iIWZsSsLHudepKrU2rUl276aJ+zP85u/ZO/cZT/vu+Jx3lfJcZeppj3WaVB9xj3tmhiazW1lfxTqeruMnpRMlc6OSJ/hJG7aFqnTqx4lb9mF9hVdxSNrlajfeqoWLEkMvZl7q8CwMSVE4c1d+KnO+XLn16b0m+1KPCzPrxzvsVoWSptveSaVfwK16jPQlRk6J6yba5q7Rye40cv8AzNjP7n7kPd9zUx2IfJ1RPH4dBj5M9y33t/QlqozC2O6ZJNNXr8/utmk4qpBcx09OyyB6Ne96IreC72aWdpWrOQSaCJ80UjU4OYm0RP3F20rGdpaXedP0ek359dGJ58urve5bpNslMDZ2jHTVmyqm0iWT1/oUPR5UspXVipKruHFfM2blivXyLu8xL1m57a/v3esu+ip0PFO22z2qrTyxdzuVqKxV3pfA6+LPPK/i9P4f3qy1by76+Cx/2TXjZJZmYi2ZnJtU9yGTjGMjisW3tRywtTgi+HJSXtQ17e0Nzmi7V6Knw0mjxjkWWhcgZ1kVEe1PPR7PF/8ATcTRyTX4Z4LjP0rWd5G5W8VT/kY5tVLU06z27CIjYoVYmk0iqZMEElmdkMLFfI9dNantU15e5KVGCzfx9rHTJDchWJ6ptE2i7T4oVjigniacOUsOnjjgjjZGqondNamlMw1E44qBrtI65K3ab/0afxOvjtncuosVspHHHkJWRIiN2nRPYpo5K3erSokKvbC1ideCKm/iqGL675Nptz3L81U0MfcurbZFzkkRXac1/Xp7fHwNYZ93XW/glV6kL8heRJHdXKrnu93tLdmzYga5lastev4clj6uT3qpLTSOLN2I4lRNtcjPcp4xc1t99Yp3yPZpUka9VVENYzU1vu1VXE5BcZfZZSNkiIitc1yb2i+Jodo8dXibBkaHSpaTaN/sO8jEk4pI7j93a6+B0cvqdgoUk6K6de738V/5nmrLExtCbJXGVa/FHv31cukTR9yePnxdx1WxxV7URdsXaKinnHw257kbKCP9IX7nB3FU+fsGRhuQXHsyCP8ASOiuV7uSr8/aBWAAAAAAAAAAAAAAAAAAAAAAAAAAAAAAAAAAAAAAAAAAAAAAAAAAAAAAAAAAAAAAAAAAAAAAAAAAAAAAAAAAAAAAAAAAAAAAAAAAAAAAAAAAAAAAAAAAAAAAAAAAAAAAAAAAAAAAAB6jkdE/kxdL5nkALu60lisSwpqN6oi+zxPD3ukdye5XL5qeQFueVnG3p6dI57Wtcu0b0T3HkAJbb6hLVsy1LDLFd/CVi7a7SLr6kQCJLE8lmd88zuUj125dIm1+R6qW7FKdJqsropE9rf8AHUhAGhezmSyEPdWrTnx/2UajUX46RNkMWRtw0ZKUcytryrt7NJ1+fj7CqALUmRtyUGUXzKtaNeTWaTovx8faVQAB7ilfC7lG5WqeAFlsu4kfPK+RJHP25vguvA8rI5ZO8VfX3vfvPIC3PK+tfXuV7lc5dqq7VT4AGbd91NVtTVJe8gfweqa3pF6fMhVdrtfaATU3sWal+1S36NMrEd4ppFT6Ke7WUu24u6sT82b3riifkhTBnhjvlrtNRNNbnnhihlfyjiTTE0iaEtueaCKGR/KOLoxNImiEF44/CtuGo6Pi1mbiZB4qjZlav+7sq5y7Hcv84HKrGNRrXeevaZwOePi1lyt2mmgzN5GNiMbadpPNqKv1VCk6WR8yzOeqyK7ly9uzwDpjhjj3IunSZC3RzmJ9KmlZXyVdunNX/TJ7v8dDnopXwyI+NytcngqHgGp0LFi9ZtNRs0quans0iJ+BYwjq0WRZNatSVWx+s18bOSqvkZ4Lbb3Rq9ossmXyHesarYmN4MR3iqeamUAQPAvfbF//AF//AJG/wKINTLLH0onmuTzTNmkkVZG+DkRE19CV2VvOZxWwuvciIv1KYHPL5NvrXOa5HNcqORdoqL1LMuSuTRLG+dVavRURETZVBJlZ6UXMVWr27zI7dlteHSq57vbr2J7y32gysd+SKvUbwpVk4xJ5+8yAQTVLc9Kw2xWkWOVvg5Op9uXLF6w6e1IskrvFyoifkQAAAAAAAAAAAAAAAAAAAAAAAAAAAAAAAAAAAAAAAAAAAAAAAAAAAAAAAAAAAAAAAAAAAAAAAAAAAAAAAAAAAAAAAAAAAAAAAAAAAAAAAAAAAAAAAAAAAAAAAAAAAAAAAAAAAAAAAAAAAAAAAAAAAAAPTYpHptrHOTzRNnnw8QtlnYAAgAAAAAAAACWvVsWnK2tBLM5E2qRsVyp9D7YqWaqtSzXlhV3VEkYrd/UCEAAAAAAAAAAAAAAAAAAAAAAAAAAAAAAAAAAAAAAAAAAAAAAAAAAAAAAAAAAAAAAAAAAAAAAAAAAAAAAAAAAAAAAAAAAAAAAAAAAAAAAAAAAAAAAAAAAAAAAAAAAAAAAAAAAAAAAAAAAAAAAAAAAAAAAAAAAAAAAAAAAAAAAAAAAAAAAAAAAD3FE+Z/GNNr8TwAs1vtpWIrSOa2Dk2NrUT1XIhQRHzSLpFc9VJsh/nP8A3UPtZVbUncz7/RPkHt8uvJ5bj3qb9/j4RS1poU3IxUTz8TzHFJKuo2q5fcT0VVe9a77isVVPlb/NrP8AdQOU8WGVlnpd/o8S1ZomcpGaTz2hCAHDK47/AAz/AH9A0aWByd+JJa1R7o18HKqNRfhtU2Uq6MdYjST7iuRHfDfU6LttNYZfiro5zaiRN7tidGr/ABDLEvY25j5mw24Vjkem2t2jt/Qt/wAmsx3Pe+gv46395u/pvZL2Xf6R2hqJakc9GIvBHu3pURdIepLd/wDlcrucnfekcEbtfu78PhoDIhsWacjlgmlgf4O4OVq/BdHQdsnOfFi3OVXOWvtVVdqvgU+17ImdoZ+611RqvRP7Wi32v/zfEr//AB/4EHNAAotVIZFXvEgSVnhpVRCs/o9emuvh5E1L/O4/iRy/rX/3lDvlq+KWfP8Ab7PcdSeRqOZGqovgu0QjkjfG7i9qtXyUsWf81rfBRaVXVq7l6rxVNhvPxYSXW9yS/wA9f3VQibXSeIPUX61n95A8q83B5J7UclVdL5uan5qVVqTpb9F7v9Nvjx2niaPaZV+1NbXSMb0K2Ipuu3EY2VYkYnJXt8UT3Hnw8mXDnlZ6f77sy9bfZsNkII1kkrKjU6qqORfyUgqUrN1zm1olerfHqia+pvYV2PS+9lSW257mrvvNcXe/zKuF6V8rrpqP/wBxj62cmW/Wa/U3Wfaxd2pH3k8CtZ5oqKifQjqUbN1VStC5+vFfBE+amlhHK/H5GJyqrEi2jV9i9T1JzTsvD6Ny4q9e+4/Px/A1fLlLxut70brPtYu7Tj7yxArGb1vki/kp5q425carq8DntT+ttET8TR0qdk15Iqbl6b+JayS0o6NOOdbSQrGitSDjxX479pn62fp77s/kbrAtVZ6knd2I1jd4pv2mxgsdWbTly2TTlVhXTI/9Y7y+BWyd+rZowV4EsOdE7o+bW9eW0+RoZr1eyWIbH+rXau1/a1/8nfx5ZZY/imqsYqo3IZP9FE2Bkr+jGeDU9xbWxUS56J6JF3PLhz16+/DeyriXozJQKvhvX1QsrM9JHY/uU5LY5c/b4nr8fWO24oXIPRrUkO9o1ei+4hLuYcj8lMqexUT8CB1WwyBJ3QSthd4SKxeK/PwOWckysjNQgAyLdKKs5O9sy6RHaSNvi7/kesxGyPIPbGxrGoidGppPAqR/rG/FC7m/5yf8E/I67l8d6X2eYrkEELGx1Inv/rulTlv4eR6ykMTFgliZ3ffM5KzyUUq0TIVuW/1TV01ntepWt2X2p1lf09iIngieRbfwfiPZvY+pRzmJ9FhiZXyVdu2uT/TJ7/8AHQ5xzVa5WuTSoulRfYanZdz29oafBV2r1RfhpdkWfaxucupHrj3q+H4nFHhMTeXH+npXd6N/b2nw8PEpGklzLphlgRZ/s/w33fq+Phy15+zZmgAAAAAAAAAAAAAAAAAAAAAAAAAAAAAAAAAAAAAAAAAAAAAAAAAAAAAAAAAAAAAAAAAAAAAAAAAAAAAAAAAAAAAAAAAAAAAAAAAAAAAAAAAAAAAAAAAAAAAAAAAAAAAAAAAAAAAAAAAAB7mldM/m5ERda6CKV8LuTF17F954Aa55cuW+08lp72KxGsjavijG62RsldGx7ERNPTS7PAC3yZ27tAAGA2a/aW7FUbWnirW4m9GpZj56T6mMANC/mLN2eCbhFXdB+rSBvFGl7+Vt7fPuKff8ePf916/12YIA9zSyTyvller5Hrtzl8VU163aa5BVhgdBVnSH9W+aPk5vwXZigD3NI6aZ8rtcnuVy68NqeAAPrXKxyOaulRdopNLZdK1UVkaKvirW6VSABuZ5SXGXpI+Z0kbGKiaYmk0HyufGxiommeGiMBLnld9h9avFyOTxRdnwBlYvXJL9jvpWtR2kTTU6dDzUtS050mgdxenT3KnkQgzxnHjroarc9Mx6vjqU2SL4vbFpfrsqVr8tVlhrGsVJ007ki9PHw+pVBmeLCdaTUWal6WpHOyNrFSZvF3JF6J7i7ioMoldZsdImldpWck+ul6GSBlhuXXv/ABLHRZieWPENrXJmyW3v5ORuvVT5GZVy9ivX7hWxTQ+xkzeSIUAZw8OMx43skWrt59zu0dFFG2NFRrYm8U6mzg7VbIY1+EvPSPa8q8q/1XeX+PM5wHWYyTUVNbrvpW5IHuar4naVWLtNln7Xsa3wh7zWu94et9SgDeOVx9Kbek3JInJyIrl6ucv4qdTmclBB2bixLbUVub1UV8Keq1qLtOvtXocoDIAACxWtejctQQyb9sjN6+BJbyD7bVSSCBHLr12s9b67KYNc8taXa8zJvbBHC6vXkaxNJzZv95DZtekNRPR4ItLvcbOKqVwW55Wapt02IZXwWP8AtaxIySzMxUrQtXap71ObkkdLK+R67c9Vcq+aqeQYRqJn7iYZcYiRdxrXLj62t7146/Ay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rWq5yNaiqqrpET2m2lKCDBy+lYe+24m1SdWORjU9m/wD4MRrla5HNVUVF2ip7DqsXasWuymWdZnlmVqaRZHq7XT3gcoAAANns8t5HT+gthcum8u9379a0bXPOf6ul9XfxPL5P/I4Zcev5s3LTjAWcksq5Cfv0akvL1kZ4b9xWPTjdyVpoYus10neWaNmxAqKid01fH5fxKUyNSeRGscxqOXTXeKe5TSwFidMnXhSaTutr6nJePgvsKN//AD+x+1d+anLG36ll+E9yOnalajo60z2r4K2NVQifG+N6sexzXJ4tcmlN3I2J6+GxqwTPj2zrwcqb6IRZtyzY/H2X/rXsVHO8zOPlytm51dz+SSom4eRcU6wsNj0hH6SPgvh561szpoJoFRJonxqvVEe1U39TbZas/wAmXy+kS94kyIj+a7109pivmlsyM7+Z7+uuT3Kuk+ZfFlnbd/JNtqhiqdbFLk8vyWORNQQtXSvXzMHXJ2moq7Xonip0XbV6sv1qzekUUDeDU9+/4IOxkMa27VlzEfJXhV0aL5+f+PM7tMWbH3YI+8mqWI4/7T43In1VCGKKSZ6MiY5718GtTaqdJ2czN+7m0r2pX2IbCOR8burU6KvRPYSdmYmV+1lyKJdsjZIjdeSKgHPuxWRYxXuoWmtRNqqwuRE/AhgrT2XqyvDJM5OqpGxXL+Bat5XIyySsfesqxyqit71dKnlo23TyYrsbWkouWOSzIveSt8fb038gEkEtfsG+OeJ8UiTptr2q1fHyU5uvTs2t+jV5ptePdsV2vodPYtT2+wayWZXSv75E5OXa6RS9kPR6GNo1I8u7GsWPl+jgc5ZF8+SEHDzQywSLHNE+N6eLXtVF+ik0OPu2Gc4KdiVq/wBZkTnJ+CG32jv0bmMqMjupctxO06XuXMVW6Xz+RYzN21U7OYdK1iSHnF63duVqr0TyKOYsVrFVyNswSwuVNokjFaq/UiJbFme09H2JpJnImkdI5XLr5kQE9OtLZmRIq806NVFe2JqquvkX8/FUimh9Dx9qk1WrybYRUVy+abVTOr2rFVyurTywuVNKsb1aq/Q6Htk5z4sW5yq5y19qqrtV8AM/A5a7StQ1q0/CGWZvNvBq72qJ4qnkS9sf6RT/AAb+Rm4z+dKn7Zn/ABIaXbH+kU/wb+QGTBXnsv4V4ZJXePGNquX8BPWnrPRliGSFy9dSNVq/idKs0mK7G1paLlZLakXvJW+KePTfyEU8mW7H3H3nLJJVeixyu+97OmwOar1bFpytrwSzKnikbFdr6HqxTtVURbNaaHfh3jFbv6nTZi3PhsNjq2OcsLZo+ckjOiuXSe35nOWslduQsitWZJmMXbea7VF+PiBt9xiqPZ6ldsY30qWdytcvfuZ5+Rz1h8ck73wxdzG5dtj5K7inltfE38r/AENxX7R37zBrf51F/fT8wJmYvISNRzKFpzV8FSFyp+RXkhlilWKSN7JEXSsc1UVF+B0/bDJXq+XSGvbnijSNq8Y3q3r18iLsgnf37l2dVmnhiV7FevJVd59QMObH3YI+8mqWI4/7T43In1VCNa06V0sLDJ3KrpJOK8d+W/A6Ls5mb93NpXtSvsQ2Ecj43dWp0Veiewuw0228Lbx0PrNhvo1NexquT+K/Qg4+CCazJwgiklfrfFjVcuvghGqKiqippUO9gxlTGZKW9SRG1m1H+1V05F0vVVOCVVVdqu1UoAAAWIKNuy1XV6s8zU9scauT8DzTjbNdgif918jWr8FU6PtTlLlLIJQpyvq14mN4tiXjv5oBzU9eas/hPDJE/wAeL2q1fxJfs693Pfeh2O61vn3TuOvjo1cFJJmO0dVchIsysTpz110iqiE78/kk7TK1JnpGk/ddz/V48ta15+8DEx+St42R0lOXunuTSrxRdp80N3tpI6VmMkeu3vg2q+a9Ch2rrRVc9O2FEa1yI9Wp4Iqp1Lva/wDUYn/Z/wCBBh0Jq0E/O3U9Kj4qnd94rOvntDXzVSgmCpX6dP0Z071Rze9c/p18znzo8r/Q3FftHfvKKGBixtmy+tkebFlTjFIjtIx3vK2Ux82LvPqzaVW9WuTwcnsUqHS9pl7/AA2HtyL+mfFxcvn0QDmgAAAAAAAAAAAAAAAAAAAAAAAAAAAAAAAAAAAAAAAAAAAAAAAAAAAAAAAAAAAAAAAAAAAAAAAAAAAAAAAAAAAAAAAAAAAAAAAAAAAAAAAAAAAAAAAAAAAAAAAAAAAAA1cNmlxkc8EtdtmvOmnxudx/EygBdyVytbdElSiymyNutNdyV3vVfaUgAPcc0kW+7kezfjxcqbPfpdn/AKxN/vqQgnGUfXOc9yuc5XOXxVV2qnwAolqWH1LMc8euTF2m/aXLuRrWWScKDI5pFRXSc1X6JroZwMXDG3lfVNLtzIelUq1fuuPcJrly3y/DofLd/wBJpVq/dce4RU5ct8vkUwJ48ZrU9DS/RySVq0laeu2xBIu1aruOl+JDcsQzuZ3FVtdrU1pHclX4qVgJ48Zlyhp1c8SdpsNFNXci5CozjJH7Xt80MDGZGfFXUsQa5J6rmOTo5PailaKWSF3KKR8bta21youjwbV0CdpK9dZZcfiYa1mRNLL3iu18E10KOGyy4vIPtuiWdz2OaqK/j1X270pmgD093N7na1tVXRq4zOLTpvpWqrLlRy77t664r7lMgAbd7OwTYhcbUx6VYVcjv1yv6737UFbtA1aDKWSox3oo+kaq9WOanxQxABeyd2rb7ptSgymyNFRUa/krt+a6JMjlvTsdSqdxw9Fbx5c98unlroZoAG03P67PLivQ4+v+l37971rx9+zFAA32dooJalaLIYuO2+ummPWRW9PemupgACVZ1S0s8TUjVH82tTwb12iG1c7RVLqOknw8TrTo+CzLIqp8eOjAAGtjc56JSfRtVWXKjl2kbncVavuU+5HOelUW0alRlOoi7VjXclcvvUyABtU+0CMoNo5ClHdgj/Vo53FzfmVsjfpWa8cNPGR1OLuSuSRXud7tqhnADqLtWxa7H4xtaCWZyPcqpGxXKidfI5tEfWsJ3kbmvjciqxyaVNewmiyV+CNI4btmNjfBrJXIifJFK8kj5ZHSSPc97l2rnLtV+YF7N5T7Xv8ApXc9z6iN48uXh79IR4vJT4u42zX0qomnNd4OTyUpgDoE7SV66yy4/Ew1rMiaWXvFdr4JroV8L2glxLbSd13yz9dq7XF3Xr4dfExwBsV+0EsOEsY10XPvVXUnLStRfHprqR9nK80+XhdAyJ6xL3jkkdpNIZYA3u2N2vcy6LWVru7YjXPb4OX4+3RggAfUVUVFRVRU8FQ3ndoobcDGZXFxXJGJpJUkWNyp71RDAAGlZyjFvQWsfUjpLCnqoxeW181XXU0f5TVVsemLhoVu6/Xd4ut+fHRzgAmt2ZblqSxO7lJIu3KbLO0UElStDkMXHbfWTTHrIrenvTXUwABO2KW7Zf6LWe5zlVyRxNV3FN+Sew381FJB2Rxkc0b43tkdtr2qip4+xTnYLE1aTvK80kL9a5RuVq6+KHuxet2mo2zanmai7RJJFciL8wLWFxM2Wtd2z1ImdZZF8GoWO02RhuW44KmvRarO7j17fNfwQyWSyRte2OR7WvTTkaqpyTyXzP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5io6Etvjk55IYOK+tGm137PYv5FM6Hs9nckl6lR9J/wAm5Izhwb4eW9bAw7TYW2ZG1nufCjl4OcmlVCI1u1X9I7n95P8AhQyQANTCcuU3HHMu+HRyp6vj5ov+ENb9J/8A65D9WfwPPn5+GWtfrGbdOVBYv79Nm3CkC8v1aeDfcVzvLubaWaDKck6pelfFHx6KxN9fopBKjElckaq5iKvFVTqqGv2fv2UuV6iS/oFVfU4p5KvjrZm3/wDP7H7V35qcscr9Sy/7+ie6AHRWrtihh8etV6Rq9nreqi76J5lbN8Za1K6jGslmb6/FPFTOPmts3Orv9E2pNobxTr3efdfw4cf3lM6RmTufyefZ779MkvFHcU8PhoxLNuzkJWekSc3J6qLxRNfQvizzyt5fP++xLWjjMLHLQkyGRndXqNRUYqJ6z3e4xV1vp4HSdsnrDNUx8fqwQQoqInmvT9xF2RpwT27FiwxJG1Y+8RiptFU7tMAHW4jPT5jJegZGOKWtY2jWcE9TptNL8iLszUZX7VWYHI16QtkRu034KmlA5cG1c7TZaZZoXWkSJ22q1I2p08PHWzQgl+wuy8F2qxnpdt6osrm7VqdfD6AV21a/8h3We5j7/vtd5xTlrfmc6dhevT5HsO6xZVqyrMiKrW63pS46vJicbVhx1vHU5ZGI+SWy9Ee9fdtF6EHBg6ftStafH1bC2KUt9HcJVrSI5HJpev4fiWb2Ss4js9iloOZC6aLb3IxFVeieaFHHgtX8jbyUrZbkvevanFF4omk+SFUD1GjVkakiqjNpyVPFEL2XhxkMkaYqzLOxW+usjdaX6IQ4/JW8bI6SnL3T3JpV4ou0+aG720kdKzGSPXb3wbVfNegGbg7zYJ4qz6NOw2aVqK6eLm5EVUTop77VwxV87NHBEyJiI3TWNRqJ08kKGM/nSp+2Z/xIaXbH+kU/wb+QGIDqa8v2F2Xgu1mMW5aeqd65u+CdfD6H2WX7f7M2bdpjPS6jukrW6Vye8DlQdbcs/wAmsXSZQijSzZj5yTubtfZ4fUw8lmrmUgjjtuY/u1VUejERV+OgNBmLxFfCVb9911XTqqagVmkVN+aGFY7nv3+jd53O/U7zXLXv10N/K/0NxX7R37zAroi2YkVNor02i/ECMHY9ps5fxeSSrRlZBEkbXabG1fH4oUuzbEyeUt5DIIk74I+8VFamnO9nRPgBzYOtxGenzGS9AyMcUtaxtGs4J6nTaaX5EiUlm7OWMdHtywXkjTXkrk6/iBxwO5oYaLDZmSavI59dKj3cnqiryRdKnREOHcqucrl6qq7UD4AAAJasST24YVXSSPa3fltdHUZvLy4OymOxMcdaONqcn8EVzl+YHJA38fK/tJ2hrenoxURvrI1NI5E2pcd2lsNzfoaRRegpL3Pcd2mtb1sDnsfe9Bkc/wBFrWOSa42I+aJ8DZ7XQwRtx0kFeGBZYeTkiYjUVenkUe0tGPH5qaGFNRrp7W/2d+w0O1/6jE/7P/ADmgAB7ghksTNiibye7oib8T7PBJWmdFM3jI3xTfgb2Fo0klrWEutWfW+62m968BnKNN01mw661J9b7rab3pOh5f8A2J9Tj7fl7s8u9OdAB6mmnWxKuifJZcsa8FcxiKnJff8AAzDSxDnPlsK5yuXuHJtV2Zp0zk4yyLXS47F4PJsnSs7ItkhiV694rERfohz9VsL7MbbL3MhVyc3NTaohvdjf1mQ/2ZTnDmjVzmGXGPjlhk7+nMm4pU9vuX3mUdNiXLc7I5KvMvJtf9JHv+r7f3ficyAAAAAAAAAAAAAAAAAAAAAAAAAAAAAAAAAAAAAAAAAAAAAAAAAAAAAAAAAAAAAAAAAAAAAAAAAAAAAAAAAAAAAAAAAAAAAAAAAAAAAAAAAAAAAAAAAAAA1sDWnZn6SPhkavNHaVqp08/gZJrN7T5hkSRtuuRqJpPUbvXx1sD52ocju0VxUXac0T8EMo+uc57lc5Vc5V2qr4qp8Anq3bFNXLXlWPlretdSx9tZH/AK076J/AoAxfHhbuxNR7llfNK6SR3J7l2q+Z4AN+irFGytO5FYRvLgu9eZavz4yZJZIIrCTyLv11Ti1d9daM0GLhLly9000L9+Kzj6ddjXo+BunKqJpfgfLt6Kxj6ddjXo+BFRyqiaX4FAEnixmvsaadC/XZQlpXI5HRPdyR0aptF+ZVuOpq5iUmStaiessiptV+RWBZ45MuUNOqy0C5/EV8nUTnYgZ3diNPHp7f8eZi4TKvxN3vkYkkb04yMX+shXp3rVCRz6kzonOTiuvahXVVVVVV2q+02rpIMvhMbLJax1O0tpyKjEmVODN+Wl2UsDl48flpbltJH94xyLwRFXaqi+1UMgAepHI+Rzk8FVVNrHZiomLXG5WvJNXR3KN0SpyYvzMMAdBdy2NTALi6EdrSvR/Kfj579gbmsfex8NbM1p3PgTjHNAqcte/Zz4AvZN+Md3TcZFOxGovN0ypty+zwXRZyuVgu4rHVYmSI+szi9XIml6J4dTIAA2m5HFJ2eWotDd3/AF3FPHfjy8fkYoAHSPzGIyFOozKVrSzVm8f0Kpxcnv2uzmwBMkzYrqTwN4tZJzY1V3pEXaIbuSyuDyL32pqtv0t0fHiiojEdrovjs5wAbeOzFT7LXGZSCSWujuUb4lTmxfmfb+YqNxX2bioJYoHu5SPlVOb1+RhgDfhzVG3jYqWZrSydwmopoVTkifMo5GTELXjZjYbSSI7bpJ1Tap5aRdGcAOjyv9DcV+0d+85+F6RzMeu9Nciro0anaHK0q7K9e1wiZ91vdtXX1Qz7E8lmd88zuUj125dIm1+QGh2iyUOVyXpNdsjWd21unoiLtPgqkeEyr8Td75GJJG9OMjF/rIZ4A6SDL4TGyyWsdTtLacioxJlTgzflpdkeB7QsxqXFtMfK6de8bxRPv9eq7X4HPgDoa/aNrcBZozskdYk5IyRETWnLtd9fiZ2Drus5WBEqutMa5HPjT2p799DPJIZ5q71fBK+JyppVY5Wrry6AbXbBlKLLJHSjjj4sRJGxoiIjvgntMEKqqqqq7VfaAPTHuje17F05q7RfJTobOYxGWjZJlatllprUaslZW+t9TnABqyZCnTyVe1h4ZY2xJ1SZdq9fb4L5GguWwDr32itG16Vvn3e293z8/HZzQAs5G7Jkb0tqbSOkXek8ET2IbT8xib9OozKV7SzVm8f0Kpxenv2uznAB7mVjpnrE1Wxq5Va1V2qJ7EPAAFjH2UqXYrDmq5GLvSe3ofcjaS7elsNarUfrovs6IhWBnhOXL3NAANDTpWqFVqrqyr3s4u+7rr46KNjuO8/ybvOGv9Jre/kRA3c7Zpduj7G/rMh/synOta57kaxqucq6RETaqprO7UZl8axuubYqcVTumeH0MyCaSvMyaF6skYu2uT2KYR0lhn2B2ZdUlVEu3l25n9hvv/x7TlyWzZmtzumsSOkkd4ucR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VImrAsiytRyLrh7VIi4j2zVJnLFE1W60rW6Dt4sZlvfxVMtNZDDAySViyOf4Jy0iIVmO4uR2kXS+Cp0UvT2OMELu5iXki9Fb0T4BvwTHWWVvp9t+6nKrFfuNqtb5KuzwfXu5OV2kTa+CJ0Q+B58ru7DUuYSShjIrVqZkcsq+pXX7yt8yTspUZbzsLZE2yNFkVF9uvD8Srm7sl/KzzSKq+srWp5NTwQIYmjBfsuisXoqbUbtHyeCr5eKfmVZ42xTyRskbI1rlRHt8HJ5m72XtxzXauOmx9GWNyu3I+FHSL0VfFTHybWsydtjGo1rZnoiImkROSgVgABq4nFw3qliaR72ui8EbrS9NmUdB2dla3G5FF/qM5L8NL/AysYldbX+VV5Z4+K+pGi7359FQ8+OdmWe/ZnfqqA6HjiP8Asm7/ALrv/cZOTSulr/Ja8sEfFPUkRd78+qqaw8vO61Ysu1Qnp1X25Va1Ua1qbc5fBqEBpUumJuuTxXii/A9OElvbURS0GejvmrWGztZ99EarVQpG3Uhrw2ZY683exvrqruqLpTENeTGTVKAFuq2VY/0dZknX7z0OTfjw55a/yqAtXYkj7t3Du3OT1mp4IpJYkZXe1jYInIrUVdt6h0vg42zK61r9VE9wNR8zGu8FVEUsSVmLdZGzox6IvwQ9Rzx+ktjZBGjUdpF163x2Fx8Gsvx331+atYajJ3tamkRdIRktv/Opf7ykQcfJNZ2T5ERVVERNqvsNTIYWTG0IZ7M7Gzyr0r/1kb5k/ZCrHZzjFlTbYWLLrzVPD8zOyd2TIZCazI5V5uXj7k9iBhWYiOe1FcjUVdbX2F/L4+vQfElfIRXEe3arHr1fcvVTxj8j6Aj09Cp2eev84i56+HU2e0scDsLjLUVWvBJO3k/uY0ai9EA5kAmp936VH30bpI9+sxniqe4lupsQg6HjiP8Asm7/ALrv/cQvbjPS4tY22kfF3Jiou3L00qet8fqcJ55f+N/T+7PJiA6HjiP+ybv+67/3GTk0rpa/yWvLBHxT1JEXe/PqqmsPLzutWLLtULFOo609yI5GMYm3vd4IhXNKrpMLZXeuUjUVfd0PThJb21EU1Bra6z1rDZ42rp2mq1W/IpG1Xhgifbigl72JYNqu0XqYpryYyapQAtuVlWONO6Y9728lV6bRDk3hhy3bdSKgLFhjHQsnjbx5LpzU8EUke9leKLjDG5Xt2qvTYb+jq3d6n7qYPcj+8fy4tb7mppDwHG630A2OzOMhyV9yWVXuIWLI9EXSr7id/aCm2bjFg6C106Ijo0V6p/eCMAHRYetTjxtzNXKzZWxv4xQr93a//JPUSn2ioW4/Qa9S3AzvI3wN4oqeSoBU7Opi7lmvQtYzvJZFdufv3J7FX7qfQychEyHI2Yo04sZK5rU3vSIq6L/ZP+klP4u/4VKeV/na5+3f/wASgVACan3fpUffRukj36zGeKp7iW6mxCDoeOI/7Ju/7rv/AHEL24z0uLWNtpHxdyYqLty9NKnrfH6nCeeX/jf0/uzyYgOh44j/ALJu/wC67/3GTk0rpa/yWvLBHxT1JEXe/PqqmsPLzutWLLtUJIYZJ5EZExXuX2IRkkU8sKPSKRzOaadr2nea32qe/RWk6Nrno9Xt2uk8D5WqMkhWaayyGPek6clVfgT5b9XT/YoUoYZJ5WxxNVznew6ZSTPUi+6e3S7iJk0crZoX9Eeia6+9C1RwkmQxstmrMx80S+tXT72vMivvZBWjoxuR6sXlI5PDl5IeMPelx+TgnicqesiOTzavihnySS9FUl6LpTVkwcv2PHkq8zJ49fpWsTrF8SXtbUZVzsvdJpsrUk15b8fxQ9dkbj4Muysq8oLO2PYvgvTophGGC3layU8nZrt+7HIqJ8PYX25HFJ2eWotDd3/XcU8d+PLx+QGKAAAAAAAAAAAAAAAAAAAAAAAAAAAAAAAAAAAAAAAAAAAAAAAAAAAAAAAAAAAAAAAAAAAAAAAAAAAAAAAAAAAAAAAAAAAAAAAAAAAAAAAAWK0kaRyRSqrUeiesib0VwG8M7hdx7lbG1yJG9XprqutEk8jXwQtau1aiovuIAF5+sk9QABzanZu8zH5mGaVdRu2x6+SL7R2hxkmOyciKm4ZXK+N6eCopll+XMW5sW3Hyua+FjkVqubtye5F8gPmEusx+Wr2pEVWRu9bXjpUVP3l7MR4WRbVqrkJJZ5X82Rd0qIiqvXaqnX2mGAAAA2MMzGupzrdl4Sb0ic1b017E9vtM+jcloz99Dx5a16ybK4Oc8c3d3e002P5S3/KH/d/5mfeuS3p++m48ta9VNFcDHxYYXeMNSBcx9mOFZYp0VYZm8Xa8U95TB1xyuN3FaSTVaVeVtaZ00sqceXFWo1DNALllyAt84Z4Y2SSrErE193aKVAZdMPJcN9blWLL41iijjfz4Iu11o+XJGSyNVi7RGongQALl5rlua9dfotS2GpYikjXlxaiKem+i98kyTK3ry4KxV/EpgNfXu92S+6Sd6STve3wVdoRgBxyvK21r9lrsdHNRulXUcqLE5V9m/wDnogzmMkxeRkie39G5VdG72OaZ5fs5i3ax0VKdzXxxLtrlbt3w2EUDpu0X9GsKnt7v9yGZj83LQqrXSrUnjV3PU8XLr9SLKZWzlZmyWVYiMTixjE01qe4CiSV531p2TR65sXab8CMEs3NUbH8pb/lD/u/8yN2euOsMnXu+bGq1PV6aXW/yMsHKeDxz/imo2P5S3/KH/d/5mfeuS3p++m48ta9VNFcGsfFhhd4w1IF2hZijZLBY33MyaVU8Wr5lIHXHK43cVoumq1KksVaV00k3RX8VaiIZwBcsuQFrnDYjYkr1jexNb47RUKoMt4Z3HfW5U88rFjZFFvgzrtfaosSNeyFGrtWs0pAA1fLld/f9gAByaeAyqYm+ssjFkhe1WSNTx17i4+l2bfP3jMtNHEvXuu4crk929aMAAb2JyVGKtcxdx0noU7lVkqJtW+SqnyQnivYvC0LLMdZfctWG8OaxqxrE+ZzQAvYW6zH5avakRVZG71teOlRU/eXsxHhZFtWquQklnlfzZF3SoiKq9dqqdfaYYAEled9adk0eubF2m/AjBLNzVGx/KW/5Q/7v/MjdnrjrDJ17vmxqtT1eml1v8jLByng8c/4pqNj+Ut/yh/3f+Zn3rkt6fvpuPLWvVTRXBrHxYYXeMNSBLXjhkeqTz9y3XR3BXfkRA6zpWpfdTnhj4W9uhj4o3u19b+B8x01aKnK11juJ5F1y4K5Ub8jMB0+p+LlpdrU8FRkSuiu96/2N7pU38yfA46TJZOKNqL3bFR8jvY1qGcX4MvbrY2SjC5rIpHbc5rdOX3b8jnbv0iJ+095l/NSyRKixsRI2qntRPb9dlnslSV15cjN6lWoivc9eiKuvAwC/Pl7c+NhoK5rK8X9Via5fHzIIcjaW7kJ7K9O8erk+HsNFv2F/J5d959p/97x3/u618zF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/jMZQhxC5bK85InO4RQsXXJfev1Kt23h56b21cZJWsbTg7vlemt9d7AygdLLRxeFx9Z+RqvuWrDefBJFYjE+RWzeMqR0K2TxvNtadeKxuXasd5b+SgYYNntTRrY/JRxVI+7Y6Fr1Tkq9VVfP4GjkcNQi7R4+nFCrIJmor2o9V34+1VA5U+tRXORE6qq6Q611fArnXYl2MfGvLgk6TuXrrfgpjJDXxWdlr2q/pccbuDU7xWddppdp7vYBSu0bOPmSG3H3citRyJtF6L8Cudl2quY2DKNZbxXpUndNXn6Q5nTr00hx8itdI5zG8Gqqqjd70nlsDyXsTip8vZdBXfE1zW8lWR2k0UTe7Opi7lmvQtYzvJZFdufv3J7FX7qfQDFnhdXnkherVdG5WqrV2m0OgxOKwuUjlbE++2aKLm7krEbv3dFUw8hEyHI2Yo04sZK5rU3vSIq6N3sV+vv/7OoHNA9RRullZGzq57kanxU6W9XweElip2qctyfijpZElVnHfkieIHMA6DIdnmty9OClIq17qco3O6q1PFfwPd13Z/G2FqfZ8tx8a8ZJXTqzr7dIn/ACA5+GNZpmRNVEc9yNTfhtTWvdnZaDJFnyGP5xt5LEky819yIqFVr6z85E6nG6OuszODHLtUTaFztj/SKf4N/IDLpVZL1yKtErUfIukV66QkyePlxlx1Wd0bntRF2xdp1JsRNQbIkN3H+lOkeiNf3zmcUXp4J4k/ailXx+XdBUj7uJGNXjyVeq/EDHAAAFyni7d6JZK8aOajuKqrkTr/AIUit1JqU3dTtRr9b0i76GZnjbxl7TaAA+sdwe1yIiqi70qdDSrDKMzqj7OkbG3z8V+BWNdlqW1jbr5nbVOKIieCdfYZB0zxk1paAA5oHuGJ88iRxNVzl8EQ8FmrcmgYsUSo1HuTbkTr8Nlx1vseLVZ9SdYZFark193wFarNaerYWcteK+CJ8yzm/wCcn/BPyLb4oY8XXhfaSukic3eorld9Dr9OcrPaLrtl2ay1nI1ZYpFVP9G7eviadHs7LfZGsGQx/ORvJIlmXmnuVEQz7lNaqMe2RssUiba9vtNLsd/SKD4O/I55zVRjzRrDM+JyormOVq68NoeCxkP5ws/tXfmpXMgC3Rx1jIK9K6NXhre114nQZDF2LGJqV4mt72JE5bXXs0cPJ58cMpjb/hLZHKA1oKWMia6PI2ZYrDHKjmsTaf8ACpItbs/pdXrG/wC6v/tLfNPi/wAjbFAB2VNVqy25e7ibtfaq+CfEjlYsUro3a21VRdGhi7ky2K1ZFRsaO6o1NcviU7n+eT/33fmdLjjwli+yEAHNAAAAAAAAAAAAAAAAAAAAAAAAAAAAAAAAAAAAAAAAAAAAAAAAAAAAAAAAAAAAAAAAAAAAAAAAAAAAAAAAAAAAAAAAAAAAAAAAAAAAAAAAAAAAAAAAAAAAAAAAAAAAAAAAAAAdHjbFHI4BMTbstqyxPV8Uj/ur4+P1UpW8NDUpyTLlaUz2qnGOGTmruv4GSAOptrT7RUKknp1epbgZ3cjJ3cUVPNFK2ct1IMTVxFKdLCRO5yyt+6q9fD6nPgDrMtFS7QNrXIMlUrypGjJI7EnBU1/hSXJ3qknavGyx2oXRRtRHyI9OKePtOOAHQTWYF7b+kJNGsPfoveck460nXfgUs/OyTtBamheyRneIrXNXaL0T2oZgA67M1qWcswXYctThasSNeyV+nN17vmcukUaXEidKndd5xWRE6cd63+8hAGtn6GOoywtxtz0lr2qr/Xa7ivs6oRdn7UVLN1bE7uMbXLyXy2ip+8zgBu5vGVmyW7sWUqSo+TnHEx/J67XrvXhrZ97JXa9S/My1IkTJ4lYj3dERfeYIA1bdCPErBYjyFW1K2VFRkLuWkTqiqpq5StQz1mO/Dk6tbm1Eljndxc1U8k9pyoA6e/nasOZxy1EWStQbw5J05bTS6+R5yGJoZC2+3Sy9KOOZ3NzJ38HNVfHoc0ANBK8dXNwww2GWGNlZqRngvVC32x/pFP8ABv5GRXl7mxFLrlwejtb1vS7NjKZuhklllfiONmRukl9JcvFfYutaUDHryJFYjkVNox6OVE9ynUZ2rSy9v0+PLVI41iTbHP8AX2ns4nJgAAALFe9arMVkE742qu1Rq+0jnnlsyc55HSO1rblIwZ4ze9AETaongAaGzXrMio2IHXKvKXWlSXp08zJlj7qVzObX6X7zF2i/A8H1ruL0dpF0u9Km0U3llMpJr0XbesYSmzsuzKQ2Xvm9Xk3acUVV0qeG9oYBo5PNW8mxkc3dxwx/diibxanvM4wgWalbv3clnhi4qn6x/HfwKwLLJexp5iNkk77MdiB7V0nFr9u+gXushTgb38cM0KcVSRdIqfEzAdL5N23Xqu1/ISxNrQVIZEk7rauengqr5Fzsd/SKD4O/IxDcxeboY1YpWYjlZjbpZfSXJyX2rrWkMZZcrtGXkP5ws/tXfmpXJLEvfWJZdceb1dre9bXZGZEkU80O+5lfHvx4OVNm1kcmjsRTbBad36InecXKi+Ht+Zgg55+LHKy32SzbWo5x1WDu312zOVyuV73dVLC9pNoqegxdff8A8jBBi/8Aj+O3dhxgADurRxcDUnisvsQMa13Vrn6d9CHIwoyd0jZ4ZEkcqokb9qnxKgN8px46XYAD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lhgh02d71eqbVGInQN4eO5dq7Ea56I93FvtXW9Es0DI4myMl7xrl193R5sQ9y9NO5Ncm2r5oSSfzfF/fUOuOEkyxyncn9v4Kx7likhVEkbxVU2Iu65fpefHX9TWyW4xGrGrXPcjm79ddqGJhL47kgRFVURPFSw6rGxeL7DWyf2eK6T5nmp3XfN7znvaceOvH3klv0bvZf1vebXy1sOvj8eP07ndX81QAB5UtavLbsMggYr5XrprU9p6u0rFCwsFqNY5UTat2i/kXsW7EtbGtp+RZa5dHV1YiJ5dV6knaqk2jlWxtnnn5xNer538neK+35AYwAAufZs/2b6ftndb1rfXx0Uzodp/I3/vf+sy8dShuLIk1yOtx1rnr1vqqHDDy9ZXL2umZVIG39iUv+2a/wD5f/cZNmJsNiSNkqStauke3wcbw8uOd1isu0RLXrTWXq2CNXqnj7iI1oo3riIYoVRH2ZVRV3roh3wx5VqM+xVmquRs8asVfD3kJrSRSNxViCdUV9eROK73rZ8wFHH3rEjMjb9GY1u2ryRvJfivQZ48aVlAltMjitSxwyd5E1yo1/8AaTzIjCAAAAAAAAAAAAAAAAAAAAAAAAAAAAAAAAAAAAAAAAAAAAAAAAAAAAAAAAAAAAAAAAAAAAAAAAAAAAAAAAAAAAAAAAAAAAAAAAAAAAAAAAAAAAAAAAAAAAAAAAAAAAAAAAAAAAAAAAAAAAAAAAAAAAAAAAAAAAAAAAAAAAAD61dORfJTSkksyrzqyI5ip93ptv1MwB38XmvjlnffxdJrTplkRJnI5yJ7NdPoTMjdYpNZHpXscqqmymAk8v4rcu9/fv8Am9PYsb1a7W08lLcsL7MULotKjWcXddaKQCYZ447lnVSQJqzGn/3J+Z9t/wCdS/3lIgGef4OP32AAMPcH6+P+8n5nQduf56i/2dv5qVaU+AZDAtqvd9Ij6vWNW8Xr81/IrZzJrlsi6zw4MRqMY32oieYGeAAN1Kdn+TXP0lnc/rO74+/+1+4o4u1TrLJ6ZW7/AJa49EXXjvxKffS913XeP7vx4cl19DwcZ4rqzK+t/JNN77Uw/wD2Z/5WmNbkjlsyPhZ3cbl21vkhEC4eLHC7hJoNSru3jUrxPRtiF/Nib0qp7jLB3xy41qNSyjqeNfBM/lYnfycm9qie8+4DDfbViSL0lsHBvLat5Kvy2hlAZ5cipbUPo1qWDm1/duVvJvguiIAy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1cVg5L9d9qaeOrUjXSyye1fcntF3G4+Gm+erl47L2Kid13SsVevs2vUDKBt18BGlCO5kr7KTJv1bVYr3OTz0ilbL4eTGd1IkrLFaZNxzM8HAZoNHOYv7IuMr9933KNJOXHjre+nivkW7nZ1a2XqUG2kethEXmrNcflsDDB0n8maa3XUY8yxbif6J0CptfLezLq0Yo8q6rkLPovdO0ru7V+3IqdNJ5+YGeDsu1NLGzZRjrWV9FekTUSP0dz+nXrtDj5Ea2RzWO5tRVRHa1tPPQHkkgrzWX8K8Mkr9b4xtVy6+RGdF2ZgYs0fomaWrdmRWrF6Mr+idfFengmwOec1WuVrkVHIulRU6obVfs1PahWSC/QkVGc3MbMquanvREMzINe3IWWyyLI9srkc9U1yVF8Td7Ffr7/wDs6gc0AiKqoiJtV9hv/wAnIK7IUyWUiqTyptIu7V+viu+gGADRv4W3SyLKStSR8uu6czweil+Xs9SpubFkM1DBYXxjbEr+PxVF6AYDWq5yNaiq5V0iInVVLUmLyEUbpJKNpjGptznQuRET3rokbBHWzkUMU7bDGTMRJG+DuqGp2vu22ZqxXbambCrURY0kVGr08vADno43yyNjjY573LpGtTar8j7NDLXkWOeJ8T08WvaqKnyU0sFHXWw2V2UWjZa9Ei1Asm9/h9T12ohsQZhzLVpbUnBq95wRnTy0gGQAAAPqNc5No1V+CBUVq6VFRfeB8APrOPNvNFVu+uvHQH1sb3Nc5rHK1v3lROiHk2ksRzYq22CFIoma4p4qvXxUxTeeMx1qrYAAwgE6rpAXsbXpSq51vI+hOYqKzULpN/TwArT1rFZWpYglhVybRJGK3afMiOi7UQWPRaVubJLeZKi92vcpHpOinOgAD0jHqm0a5U+AHkBei6UAD13b0jSTg7gq65a6b+J6ruibM1Z2OfGni1q62ad6dLGGiekbY296qI1vgidTeOMst2umZBXmsyd3XhkmfrfGNquXXwQ92KNuq1HWas8LVXSLJGrUVfmeILE1aTvK80kL9a5RuVq6+KHRZqWSfsjjJJpHyPdI7bnuVVXx9qmEcyAAANbBY5lq69luF6sSNVTe29dp/wAymlKWW6kDGKzm9WtV6KifU5/Vx5XH4TaqDb/kvd/1tf8A3nfwKORxk2NWNJnRu7zeuCqvh8U95MfN48rrGm4pAEtd0LZkWdjnxp4tautnadq8LG9I0kVjkYq6R2uir8Tya2Qm7/EQPRjY07xURrfBE6mSazxmN1FoADCAAAAAAAAAAAAAAAAAAAAAAAAAAAAAAAAAAAAAAAAAAAAAAAAAAAAAAAAAAAAAAAAAAAAAAAAAAAAAAAAAAAAAAAAAAAAAAAAAAAAAAAAAAAAAAAAAAAAAAAAAAA6mrBJlexrKlJeVivKrnxIulciqv8fwMOXEZGGvJPNTmjij+857ePu9viVYZpYJEkhkfG9PBzHKi/VCafIXbEfdz3LErF/qvlc5PoqgdH2gqz5ehjrmPjdPE2Lg5sabVq9PYRZti0Oy9DH2VT0rmsit3tWJ1/jo5+vctVUVK1maFF8e7erd/QjllkmkWSV7pHr4ucu1X5gdT2qx9rIWKl2lC+xDJC1qLGnLXj5fEu5ZNdsMSi/2E/ecdBkLtaPu69uxEz+yyRzU+iKeXXLT52zuszOmb92RXryT4KQb8y67f9P+sJ+SFHtE5GdprTl8ElRfwQzVszrY9IWaRZt77zkvLfnvxPMssk0jpJXuke7qrnLtV+ZR1XazGXb+UgmqV5Jo5IWojmJtN9fFfZ4nLpXkW0lbjqVX93pV/rb0SRZG9DGkcV2wyNOiNbK5ET5bK/Jyu5K5eW97312BoZjC2sM+Jtl0bu9RVasaqvh4+KJ5kvZVyN7R01cqInJU6/3VM6ezYsuR1ieWZWppFkertJ8yNFVqoqKqKnVFQDWzWJvxXb1l9aRIGyud3ip00rumvPx9he7Eqi3bcW05yQKjU8zCmyF2xH3c9uxLH/ZfI5U+iqQxyPhkSSJ7mPb4OaulT5gXkoW8bNXtXaskUTZkT101vS7Xp8ja7T4u5kMqy3ShfZgnY3g+PqifHyOcsXLVpESzZmmRPDvJFdr6n2C/crx93BbniZ/ZZIrU+iKB1163BSzuEhnlRXVY+MzvJVTSbMjO4LJfa08sdaWxHNIrmPjTkiovw8DBc5XOVzlVVVdqq+0sxZK9BGkcN2zGxPBrJXIifLYHuKrPTzEEFmNY5Wys21feqKXu2P8ASKf4N/IzILDlyEM9iRzlSRrnPcqqukU2+0C4jIWZ70OW/SK31YfR39VRPDkoGDUcjLcLnLpqSNVVX2dTpu1mLvXMys1as+SJYkXm1PV6ePU5QspkbzYe5S5YSLWuCSu468tbArAADTxmZlx0Doo4mPRzuW3b8kT9xWyN5+Qs989jWLxRumlUHOeLCZc5O01PUHiukA8F2h0VrVK07cZcY6GRHO48UVi7Uynscxyte1WuTxRU0qE3ptr/AKzN/wCIpHz5yo6ZznbX1l31U6Z5Y2ST2WtGfAXIMOzJvWLuHoi6Ry8kRfD2GWbmUzcEuMjxmOiljqtXblmdtzvd7kMM5oAGnj62Jnqqt3ISVZ+XREiV7ePy9oGp2i/ozhf2f7kOYNztDkqtmCnRoudJBVZx7xyaVymGANmr2inq1o4GwRuRiaRVVepjAxn48c5rKJZtJZmWxYkmciIsjlcqJ7NkYBqTU1FfWMc9yNY1XOXwRE2qmrJWnXCRRpDJzSVVVvBdonX2GUx7mORzHK1yeCoulQm9Ntf9Zm/8RTrhljN7WIPBdKdHlf6G4r9o795i0Ya1iwrblv0WPSr3ndq/r5aQ181boLgqVCnc9JdA9Vc7unM6dfM5o58AAdXg8xZyFx8UzY0akauTiiou9onn7zMtZZ12w2veaxKzJduViKi9Np5+8yWPcxdscrV80XR58TzY/wDjYTK5RnjG9/8ATv8A+X/zFDKfZ24/s7lrrz5b92vH5lAG8fFxu+Vv8V0H1jHSORrGq5y+CIm1U+H1j3RuRzHK1yeCoulQ7K1Zq064WBiQyc0kVVbwXaJ19hkk/ptr/rM3/iKQG88plrS0ABh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X8Xh7mVV3ozGpGz70j101vzJ7mBlqU5LPplKdkaojkhl5KiquvIDJBrUuz1u3US06WvVgcumvsScEd8OhWyeKtYqVrLLW6em2PYu2uT3KBSBdyuMmxVlsFh0bnOYj0ViqqaXfmieRPbwNupkK9J74nS2ERWK1y66+e0Aywb69krnerC25QdOib7lJl5/TRnUsc+bIrVmlgrPjX1vSH8U6L4fECiDru0WBhfkGrXt4ykzump3ckiRqq9eukT8Tk5Gd3I5nJruKqnJq7RfegHkAAAAAAAAAAAAAAAAAAAAAAAAAAAAAAAAAAAAAAAAAAAAAAAAAAAAAAAAAAAAAAAAAAAAAAAAAAAAAAAAAAAAAAAAAAAAAAAAAAAAAAAAAAAAAAAAAAAAAAAAAAAAAAAAAAAAAAAAAAAAAAAAAAAAAAAAAAAAAAAAAAAAAAAAAAAAAAAAAAAAAAAHUwMls9hVjpIr5GTKszGeKpv8A+Dmkgmcx70ierWffcjV034+RLRyFvHyrJUnfE5fHXgvxTwUtW+0OUu13QWLavid4tRjU39EA1e1jHzUcZNXarqncoicU6IvQ+Zdr4Ox+OhtoqWOaqxq+KN6/u0Y9DN5HHRLFUtOjjVd8VRHInw2i6ILl2zfm763M6V/htfZ8E9hBvdtYZHX6thrVdFJA1rXInRV2v8TRzP8AS3E/3W/mpzdTtDlaUDYK9tzY2/darWu19UUhmy96e7HclsK6eL7j1anT5a0Bs23K3t9tq6Xv2fkhR7SKje1FlV6IkjVX6IUH5C1Jf9OfLuzyR3Pininu1o8WrM1yy+xYfzleu3O0ib+hRv8AbWCWTMwKyN7kkhajOKb5LteiHNuarXK1yKjkXSovihqQdpMvBA2GO65GNTSIrGqqJ8VTZmSPdJI6R68nOVVVfNVA8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LFKFZJ2q5iqxPFddD3NNZVrkkYqRr0RFZpEDtPF+Dnl/RUB6Yx7/uMc74Js+KioulTS+Shy1dbfAemxyP+4xzvgmz45jmLp7VavkqaBxut6fACenWlszIkVeadGqivbE1VXXyCIAa2fiqRTQ+h4+1SarV5NsIqK5fNNqpkgACetHt3KSGSRn/ANqL4hrDG53UQA+u+8ukVOvgp6bFI9Ntje5PciqEmNt1HgH1UVF0qKi+SnwIAFhtG29qOZVnci+1I1UlsnqK4PawypL3SxvSTeuHFd/Q9yU7UTOctaZjU9rmKiDlPkQgkiglnVUhifIqeKMaqn2atPAiLNBJGi+CvYqfmNzehED3FDLM7jFG+R3k1qqp6lq2IG8poJY083sVBub0IgSQ15p99zDJJrx4NVdfQ8yRvierJGOY5PFHJpRub0PINnBYiK1HLevvWOhB95fa9fJDPfHFayKspsdHFI/TGvXatT3lnd0KwNVWY5LXofdP3vh33Pry+HgZ9mFa9h8TuqsXW/M3lhce10iABhAAt0qjZ0WWaVscLV0vXqq+SIXHG5XUFQFzKQR17z44m8WIiaTe/Yfa1SJK3pVtzkiVdMa3xeprheVx+F0pAmsyQSOT0eBYmonXb1ds2a2Jp5XDc8fybkK7dyxudvvPehm9VGAB4eJL6LY9H9I7iXuN67zgvH6+BBEAAAAAAAAAAAAAAAAAAAAAAAAAAAAAAAAAAAAAAAAAAAAAAAAAAAAAAAAAAAAAAAAAAAAAAAAAAAAAAAAAAAAAAAAAAAAAAAAAAAAAAAAAAAAAAAAAAAAAAAAAAAAAAAAAAAAAAAAAAAAAAAC3j3uSwjUcvHSrrfTwK75ZHpp0j3J5Kqqfa8vcSo/jy0ipreiMO18n/wCUx38/suWJHwRwxxOVrVbyVUXW1PNhVlqRSv8Av7Vu/NDwyw3u0ZNEkjW/d66VDzNOsvFNI1jejWp7A7Z+XGy9+snXx+yeaR8daujHubtq70uio57nrt7lcvmq7JJZu8jjZx1wTW9+JEHHzeTler11/QJa9qxVcrq08sLlTSrG9Wqv0IgHF03bJznxYtzlVzlr7VVXar4HMm+ztFBLUrRZDFx23100x6yK3p7011MOZ6STPe1iMRzlVGp4N9wHgs0pHpYjYj3cd+G+hWPUb1jka9vi1dh08WfDOZEv61/95S1NI+OrX4Pc3aLvS6Ipp45EXjAjXuXau5bPMs3eRRs464Jre/EOsyxw56y9fz+UttecMEjvvOaqKvmVSWSbnFHHx1wReu/EiDn5spllufb+j1F+tZ/eQ2+0Ny1Dke7isSxsRiLpj1T8jDavF6O8dLstZO79oW+/7vu/VRvHlvwOOWHLyS2dduOu3vGxWrmQR0MupU9dZXrvXvN3FuY63JEuVdc5NXlG5i6+KKvQ53H3ZKFlJo0R3TTmr4KhfgzFStMs0GMRkioqbSZdfTRy8/jzy3JPb7fv+yWVLg1WKDJqxVarY+ip7PEYyxLcxuQhsyOla2Pk1XrtUXr7fkUKWR9FjtM7rn6Q3jvlrj4+7r4nmhf9Diss7vn37OG+WuIy8WVuV131o00O9fS7OQyVFVjpnr3j2+KePtPsk0k3ZVz5pHSO73W3LtfEr46XJQ1HdxW9IrPXSsczmm/gnUvZSWRuAYyzFHBLI9OMTE4oiJ7jGU1nJ/8A0nultdzVpVYG5BaTVZy9SJVV6+e0KGYtVbFKu1lr0mxGunP7tWqrfn8iCHLN9EbWuVWWY2fcVXcXN+ZXu2YJ+7SvUbXaxF6I7krviprx+GzKct/n1/2sjcy69x2QxcUXRkqq9+vaviYuIVEycO/NU/A28Q6LN4RcPK9GWoVV9dzvBfcc9NFNStOjkasc0TuqeSntxvGytLqyQ8nV+5/ylbHSTXvIcyqLk5te5PwJftRned+tOP0nX6zkut+eigqvnm2q8nvd7faqnXPKa1KteAdhm5mUuykGNtJClv1URkbuWkRfvL5bOPOKB6j/AFjfih5LFWaCHazVu+Xe0XmrdfQs9RPm/wCcn/BPyLVuylanSakEMqLHvcjd6Kl67Dc270XhKuvX7xV/A+Q32pXSCzXbPG1dt9ZWq35nfnOWWr6tbe8hHE+pBbijSJZNo5ieG08ifsrK+LtBV4KvruVrk80VCjcuOtKxqMbHHGmmMb7DdwFRmJrLm8hprUavo8fteq+05eSy3pKyM7EyHN3I4/upKuvn1JUz9xMMuMRIu41rlx9bW968dfgZ9iZ9ixJNIu3yOVy/FTWbn9dnlxXocfX/AEu/fvetePv2YRigAAAAAAAAAAAAAAAAAAAAAAAAAAAAAAAAAAAAAAAAAAAAAAAAAAAAAAAAAAAAAAAAAAAAAAAAAAAAAAAAAAAAAAAAAAAAAAAAAAAAAAAAAAAAAAAAAAAAAAAAAAAAAAAAAAAAAAAAAAAAAAAAAAAAAAAAAAAAAAAAAAAAAAAAAAAAJYrViBvGGeWNPJj1Q8yyyTO5SyOe7zcu1PAJqb2AAKPrHOY9HMcrXNXaKi6VFPr3uker3uVznLtXKu1VTyAAAAAAAAAAAAHt8sj2MY+R7msTTWqqqjfh5HgAAAAAAAAAAAAAAAAAAAAAAAAAAAAAAAAAAAAAAAAAAAAAAAAAAAAAAAAAAAAAAAAAAAAAAAAAAAAAAAAAAAAAAAAAAAAAAAAAAAAAAAAAAAAAAAAAAAAAAAAAAAAAAAAAAAAAAAAAAAAAAAAAAAAAAAAAAAAAAAFyVzKqtjbDG9eKK5XptdlR6o5yqicUVfBPYHXyeOYdb7fAAHIAAAAuYqOhLb45OeSGDivrRptd+z2L+QFMEtpsLbMjaz3PhRy8HOTSqhEAAJJ2wtcncvc5Nddp7Q1Mdy1GAAyAAAAAAAAAAAAAABNTqzXbUdeu3lI9dIgEINTOY+pjJY68Fl087U/T9PVavkhFHUrxVWT3XyJ3n3GR63rz6mscbl6CgC1eqNr93JE/nDKm2OXx+ClUllxuqAAIAPcMUk8iRxNVz18EQu3Mc2rSZIsnOVX8XI1fVT3GphbLYaZ4J63omneld/v+r3Wvx2XUq0H05bDFstazoivVvVfLoXHC5ei6ZYNPB4+pk55K89l0Ezm/oenRzveU7tSajakrWG8ZGLpff70MIgAAAAAAAAAAAAAAAAAAAAAAAAAAAAAAAAAAAAAAAAAAAAAAAAAAAAAAAAAAAAAAAAAAAAAAAAAAAAAAAAAAAAAAAAAAAAAAAAAAAAAAAAAAAAAAAAAAAAAAAAAAAAAAAAAAAAAAAAAAAAAAAAPcUr4n8o10vhvR4AWWy7i/ctTRzcWP0nFOmkIayIyGWdWo5zdI1F819p4tStml5tRUTSJ1EEyR8mvbyjemnIHry83LzW5XrvX2TxSuto+ObTlRqq12tKh4prwineiJya1NKqb0fO+hiY5K7X8nJpXP10Q8QytjhlYqLt6IiaC/Ukyxtu7Je/6EtqaVvGR+08tIQgB5Ms8s7vK7Doez2dySXqVH0n/JuSM4cG+HlvWznjWwNadmfpI+GRq80dpWqnTz+AZO1X9I7n95P+FDJNXtQ5Hdoriou05on4IZQHuKV8LuUbtLrXgWLzlf3LnLtVjRVKha76CSNiTNfyYmk4qmlQPR48t4ZYW6/o+0l4snemuTWbRdeB6ZK61BMk2nKxvJrtdUIYZmxsmaqL67dJo+QStjZKjkX126TQdMPLJjjjvrV3+qEAB429WsSUuzjZ6/FkrpVaruKKujKt5C1eRqWZefHw9VE/JCZ16JcI2lxf3iSc96TWiiiqioqeKHDx+OS3KzvdSR0ddcpXrwNdZp1WI1ESOVURXJ7+h5uwRR9paisY1Ek05yInRV6lWzfxuQVktyKyyZGo1e6Vul+p8s5WCXLVrTGSJFCiIqKicl18zzzDPe9a6u/wDfdnVXn5OwmedTerX1lfw4K1PBSGnRgZmbquYj2VkVzWL4Ge+9E7N+mo1/d94j9aTeiVuRlTMS26cbno/aqxW723270a+llJrGa6/U00MLlLV/IOinc1YlYqoxGppCHC1o+7t217nvI3cY1mXTGr5qWcJYrzWpZIccldEaqvl5qqJ7vcZFDItqvnjlj72tN99m9L8UM8bblMJr06NfDYR/pFeaLJXqEzVaqsVkicmr7uiEfZRPR6eUyCIiyQQ6Z7l0q/uQzJn4hIpO4itLI5PV5qnFq/IudlLkMNuanaVEguM7tVX2L7PzU7+HDjL/ANNSMNzle5XOVVcq7VV9qmzY9F7yn6XvufR+mt+PyKWWxk+KuOgnb08WP9j080PUduvLVZBdZIvd/cfHrevLqe3x5SbjUe7WvsWtrf6x3HfjrqZpavW22O7jiZwhiTTGr4/FToeyNSstS1YyFFjq/HbbEqIrURPFE3+aGfJZb0VygPcvBZX92mmcl478vYeDCPrXOY7k1ytXzRdGhL/MMP7Zf3lGLu+9b33Lu9+tw8fkaLrWNdTbW1a4NdyRfV3s6+P0u6sZjUVzkRPFeiGhlXJC2Gkz7sTdu97lKlaSOK3HI9HKxrt6TxFub0i1JKm9PdtN+RmWTG/NPZE1ytcjmqqKi7RU9h0nan/Ksdisg5ESWWLi9fP/AB1MXGY6xk7ba9dqqq/edro1PNTT7VW4Xz16FV3KCkzu9ovi72/kYRWwGZ+xbEkvozZ+beOldxVPnpTPtTek2pZ+DWd45XcW+CbNDAXsfRsSPyNT0ljm6anFHcV+C9DPtPjltSyQx93E5yq1n9lPICIAAAAAAAAAAAAAAAAAAAAAAAAAAAAAAAAAAAAAAAAAAAAAAAAAAAAAAAAAAAAAAAAAAAAAAAAAAAAAAAAAAAAAAAAAAAAAAAAAAAAAAAAAAAAAAAAAAAAAAAAAAAAAAAAAAAAAAAAAAAAAAAAAAAAAAAA1m9p8wyJI23XI1E0nqN3r462ZIA+uc57lc5Vc5V2qr4qp8AAAAAAAAAAAAAAABLWszVJe9gerH61vWyIEslmqLtjL37MSxy2HKxfFERE39EKQBMcccesZoAAaFm1ft3Ioo7M75GQppiO9hWAAEi2J1gSBZpO5RdpHyXii/DwIwAAAAAAAABYq37VNkra07oklTi/j7UK4AAAAAAAAAAAAAAAAAAAAAAAAAAAAAAAAAAAAAAAAAAAAAAAAAAAAAAAAAAAAAAAAAAAAAAAAAAAAAAAAAAAAAAAAAAAAAAAAAAAAAAAAAAAAAAAAAAAAAAAAAAAAAAAAAAAAAAAAAAAAAAAAAAAAAAAAAAAAAAAAAAH1rVc5Gp4qui3lMbNirSV7DmOerEf6iqqaX4p7gKYJ6UEdm5FDLO2Bj10sj/BpJk6kVK46GC3HaYiIveM8F/FQKgAAAAADSixtaTDvuuyULJm71WX7y/j+4p1JIYrLH2YPSIk+9HzVvLp5p4AQg6DLVce7s7VyNOl6K+WZWKneuf0Tl5/A58AAAABp4PENy0szH2O4bEzmruHLp8NoBmAu5CtRroz0LIelqu+Sdy6Pj9fElxmNrXa88k+Rhquj+6yTxf09nVP3gZoAAAAAAaUWNrSYh9x2RhZM1V1WX7y/j+4DNBYow157CMt2vRYtKved2r+vlpC/k8NXqYuG/Vv+lRSyd2n6FWefmvuAyAAAAAAAAAAAAAAAAAAABp5GpBBjKM0bNSSt29dqu+iHjD4ifLTubG5I4mJuSV3g1DGGczm4ku2eCSxG2KxJGyRsrWuVEe3wcnmRm1AAAAAAAAAXaeLnu07VqJ0aR1m8no5V2vw6FIAAAANK9ja1bHwWYslDYkl1yhYnVnT4/miEGPsU673rdo+ltVPVb3qx8V8+gFQG92qoU6T6a0oO5bNFzc3mruvzMEAAAABr4zDQXMZPftXvRYoXoxf0Kv8AHXkvvAyAWL0NaCxwqWvSo9Ived2rOvlpS0mNrLhlu/aUPf7/AM2163jrz3+AGaAAAAAAGjex1atj69mLIw2JJdcoWJ1Z09vX80QDOBcx1alYWT02/wCho3XFe5dJy8/DwLGcxDcU6vws+kMnZzR3d8On1UDLAAAFvFVvS8jDEqbartu6b6J1Unz6wpk3R14mRsjRGqjGoiKvivh8fwOf1Jz4fxTfemaADooAAAAAAAAAXlxc6YhuSV0fcOfwRNry39AKIAAA9RNR8rGOejEc5EVy+DfeXcvQr4+ZjK9+K41zdq6P+r7uiqBQBqYaXH96yvcx3pL5ZUaknfuZxRdJ4J4n3tLTgo5mWvVj7uJqJpu1X2e8DKAAAAAAbkOCqJiq9+5lPRmzqqNb6Or+vyUx7DI453shl76NF02TireSeel8AIwaWSxtanUgmgyMNp8v3o2eLOnt6/wKVZkUlhjJ5u5iVfWk4q7innpPECIG3ZwlRuImyFPJ+lMhcjVb3Cs6qqea+8xAAAAAAAAAABqY7CSXaU12WZlatGi6kkT7y+SAZYJasTZ7McT5Wwte5EWR3g33lvMYifE2EjlVHxvTccjfByAZ4AAA0cbipbcsLpY5ErSKqd4zXTSL9OqHzJYqanJK9kb1rMcjUkdrqc/q4cuO+03PRngA6KAvVsXNNA+Z/wCiY1quTadXFONjpZGsYm3OXSIauNmtz1NPINL7LYr1hbcjWyifq+K635bKcFWWeykDU0/el37PMtwyi6Qg0HY1jmyejWmzSRptzEaqfTzM8mWNx9UAAZAAAAAAAAAAAAAAAAAAAAAAAAA6u1LVxGCxssWNpzS2I9udPHy66Q5Q3MzkKtrDYuvBLylgj1I3iqcV0nmgFC1cW/bie2nXiVNIkVePijuvl7VOup1LU9ljbPZmlFUf0VyIzm33+O/wOQxNxuPyde09nNsbtq1PLwOhdYw0mbZlFzMqafz7l8D1VPdvyIMuXhhu0U8UVeGeNr+DWzs5oiLpd/FPM2e1WW9DyjYvs+hPuJruc8PJ3t6b34HO5q3HazVi1Xdyje/k1VTXsT2KbOSsYPNSwW7GQkrSJGjZIu5c5V15KnRAMrF5JIbPB1CjMk8qb72Hlw2vg3r0Qn7XwQ1826OCKOJndtXixqNT6IZXNkNznDt7GSbZy6KqIvTZ0WXnwWWn9OkvyxSLFpYEiVV5J4ddaKPFSGpiez0eSsVIrVmy/jG2VNtanw+QsQ1Mx2fmyEFSKpaqu09sScWOT4EVHI0LmETF5SV8HdO5RTNarte5UT4i3kMfRwj8Zi5X2HTu5SzOarU+CIvwIOfPTHcHtdxR3FUXTk2i/E08B9kekSfbPLu+Pqa5a3/3epn2u59Kl9G5dzyXhy8dewo6evNBk+zeSsSY6jDLCmmOhgRqocmb3Z/I0oqF3H35HQx2U6StartL8EM7JQ0IHRNoW32fV/SPcxWJv3IoGrd/oLj/APaHf+or9mMbBfuSyW05QVmd45u/veSFincxlzs7Hjb9p1V8Mqva9I1ei735fFSLGZKnh8xMkDpLFCVvducqacqa8dfHZBdxt3HZq8uPmxVWBkqKkUkLOL2qib6r7SHE4itC/I2sgxZoqCq1I0XXNU8/w+p7pTYHD2n3q9yW3I1F7mHulbxVfNV8SriM5FHLdiyTHPrXVVZOHi1V9v4geZM/XkbKxcLQaxzVRqtjRHNXz37Sx2N/WZD/AGZSB9Hs83m9MvM9NLwjSByO371VNE/Y39ZkP9mUDnDrezliDJtsQT42giQwKrXtgTkq+aqpyRs9mMnXx12X0vaQzRqxzkTfEoxgaWSrYuCFvoF6S1Kr13uNWIjfn7TQ7JY2jkZbDb0MkiNbtqpyRqee1T2/EDnQS2WxssytiXlG16o1fNN9CICWtN6PYZN3ccvBd8JW8mr8UOooTwZTCZSWXG0InwRKrHQwI1UXS9fackdN2c/o9m1//Ev/AAqBzJ0Nz+g1D/aXf+o546G5/Qah/tLv/UBzwAA6BG4jSbxN3/dd/wC4rZJMelVfRqFmCTaevIi6181U+p2kvoiJqL/d/wCZXu5m1eg7mbu+G0X1W6U8eHj8kylv9axJWeeo0RZGovgqoeT1GqJI1V8EVD2Vtu5azDjrSV4MfTc1Gou5I+SlXFwRZC9NPYjY2GNqyOZGnFPh8CPOWobeQ72B/NnBE3pU6/M8Ym82jZcsjVdFI3g9E8dHkxwynh3P/rTOul6nZqZK16JLRgibJtI3xt05q+9faeKlSNmPyjZI2Pkh6NcrUVU8fDyPtaTFY6d1qGzJYe1F7uPu1brfmqkWNyESOtR3VVI7SLyc1N8V/wAKZsurwl11/VPyesXDFJicg98bHPY31XK1FVvRfAlqdzW7Prb9Fgll7zjuVnLoI5sfSx1uGG4s75m6RO6VuvqV0twfyeWrz/Td5y46Xw+PgWzLK3q63P5CW6yC3hm3o4I4JWv4OSNNNX5Hux6PiKtdiVYZ55W83umbyRPciFZtuBOz76qv/TLLyRul8Pj4Ez7NHJVIW3J3V54W8efBXI5PkOOU6u9bv+P4CTPSNlxmPkbGkbXNVUY3wTonQsZJ/wBm9k6FWBeK3E72VU8XJ06fihQy9qrJTqV60yy9yioruKt39TSmiXNdlKz66crGP9R7E6qrfd8kQ6+Caw1+f9WsfRh4ikmRyleo5ytbI7qqeSJtfyNm/lqGPtvqUsRSkjhdwc+dnNzlTx6mHjbjsfkIbbERyxO3pfangv4G1db2fyVhbaZGWm+ReUkToFf19utf8zurzhalTMZezamrthqws7xYGL0+Hw6KpZxt3HZq8uPmxVWBkqKkUkLOL2qib6r7SljclSw+YmSB0lihK3u3Ocmna146+Oy1SmwOHtPvV7ktuRqL3MPdK3iq+ar4kHyhj4YsRnGTQxyS11VrHuaiqmt9UX2EeCrQS9nsvLLBG+SNm2PcxFVvRfBfYeMLma6Pvw5NXJDe2rntTfFV3/EtQ2sRjcNkK1fIusyWWKjU7hzddOniAx6VqfZBb60atidJeO540d03ojyUVTIdmmZSKpFVnZJwe2FNNd8iumRq/wAjlod7/lKy8uHFfDfnrR8ZkKqdkJKKy/5SsyORnFfDae3WgNXs9kN9n8gvodRPR4k8Iv1vRfv9epzuQyfp0bGeg0q3Fd8q8XBV9y9S72cyNStFdp33ujgtR8ebW74r18viVMjWxcEDPQb77Uyu9bcSsajfn7QM4mqWPRbLJu5im4/1JW8mr09qGpifsL7NsfaXeel9e71y8umtdPHzMUo6TMLDZ7K07radWvNJOrXdxEjOick+PsObOip28Zc7Ox429adVkhlV7XpGr0Xar5fFTFvsqx23tpSvlgTXF700q9Ov4gb3bP8A/wAb/s/8CHB1KkGJtZe7AlhIncIonfdVenj9Szbt4bM1qT7l2SrLBHwfGkSu5fBdaKmIyVGOrbxd1ZEpzu2yVE2rF9i6+SEFuolPtFQtx+g16luBneRvgbxRU8lQhx1ejjsAmWt122pZXqyKN/3U1vx+inqK9i8LQssx1l9y1Ybw5rGrGsT5kOMyVCbDricqr442u5xTMTfFfen1Aq3cxFcpvh+y6UEiqitlgj4q1N+HvLlL+hGR/wBoZ+bSpbqYaGnI6vk5LNjacGpArE8fbv3Ful/QjI/7Qz82gYET+7lY/i1/FyLxcm0X3L7jqWywZHsrftPx9KCWJ6Na6CFG68P4nKG/g79FuJuY2/K6Bs68myoxXaXp7E+BRgAuZKGjDKxuPsvst4+u9zOPX3IptYjFY2x2btWrUUjZ40cqSKrkROnTXsUDmQABZoXPQp1l9Gr2Nt48J2c2/HXmdDfWC52PS96DUgnWXjuCJG9N/U5U6d3T/wDT9m/bP0/3gOYOj7X/AKvF/wCzJ+45w6Ptf+rxf+zJ+4DnAABv9mY2wx2r8n3Y28UX8V/cYcsjpZXyP+89yuX4qb93/o7szDX8JJ1RXefXqv7kOdPN4fxZZeT56/kzPkNnszjIcjdkda2teBnePai65e4xjU7P5ZuJuufKxZIJW8JGp468z0tLbu0NNJlSPB0PR06Ijo05/wC9/wAj3hqtSLGXMzcrtmSN3GKF33dr5/U8Ppdm3Td43LzMiXr3XcOVye7lrR8xGSox1beLurIlOd22Som1YvsXXyQgt1Ep9oqFuP0GvUtwM7yN8DeKKnkqFf0aD+RHpHcx993+u84py1vw34kkV7F4WhZZjrL7lqw3hzWNWNYnzIsTkaEuEmxWSldAxX845WtV2l+CAekrQfyGdY7iPv8Avtd5wTlrfn4lu7NWxOExcseNpTPnjRXumiRyr0T2le9cxkHZhcZUurakWRH77pzPbv2lbN5Crbw+Lggl5ywRo2RvFU4rpPNOoEvaOtViZj8lTrsiZZZzdFr1d9F8DUflddkI7foFFdzce5WH9GnVevHfiY2ZyFW1hsXXgl5SwR6kbxVOK6TzQlx17HWOzz8XfsOqubJzZIkavT6IBkX7vp0rZPRa1fSa414+CL79FUuZKKjDKxuPsvst4+u9zOPX3Ipek+wv5Pt7vvPtPpv73jvr/wDboooY+96C97vRKtnkmtWI+aJ8DY7YQQRPougrwwd5DyckTEair8jnDqblvDZmtSfcvSVZYI+D40iV3L4LrQHP4z+dKn7Zn/Ehpdsf6RT/AAb+RlxSsr3mSxbcyOVHN34qiLtDfzEuCydiS8uQlbK6PpAkK75InTrrQCKKphez8F6WpDbtW19RJk5NYnwPN2CplOzzspWqx1bED+ErIk01ydOuvmeK2Qx+QwkeOycz6z667imaxXpryVEPOQyNCrhfsrFyPmSR3OWZzePJfJE+SEFqwyj2dx9XlRhuXLDObnTJya35GNkslFfiiRmPrVXsVeToG8Ud8jVdkMXmcdXhyc8lS1XbwbK1iva5Pghl5Kvi4II/Qb0lqZV9dVjVjUT3IoGllf6G4r9o795h0rXodhJu4gn0ipwmZyavyNzK/wBDcV+0d+85wo6bPtgl7OY+4ypWryzPXl3MaNTwU5k6SK5i8h2frUL1t9SWs/aOSNXo5Pl8TCutrstyNpyPkgRfUc9NKqAbVL+hGR/2hn5tOeOhpf0IyP8AtDPzaYdXufSovSeXc8k58fHXtAiOr7O1K8uFmlq1a1zIo7rFY0qIns0imTn/ALI9Ij+xuXd8fX3y1v8A73U9Y6DEvqtknyc1O4jl6pGrkRPZrXX8QPudnkVscFjEQ0J2qqq6JnFHp7vd81Ju0FeGHFYZ8UMcbpINvc1qIrl03qvmTZ3K05sPBQhtSXpWP5LYkYrVRPLr1HpmKyuFqVb1p1OxVTg1/dK9HJ8vkQWp6VXuezuq0Sd9x7xUYic+iePmXpEpJ9rL9lUd4/rH+iROXq79bzM67lcakuGir2VlipuRHyLG5Oia6617jIzORWbK3X07Mno87uqNVWo9Ne1P4gXu0tGDvsdLWhZAtyNFcxiaai9PBPmeu2EywS1sXD6tevEi8U9qr7f8eZBnsnXswYv0SXnJWj0/1VTi7p5/AtdqIPtCvXzVX14nxo2XX9RU8/yA5g6ek9cn2QuQTrydSVHxOXxRPL8zmDp2MXC9kp+/TjYyC6ZGvijfP6fmUcwAAOhwORbBUlWzb9WJvqQKiJtPcvtPnaG+2eCJK9vlHK1FdCiJ09qLv9xz4PP/AOvj9T6jPHvYAD0NNXGzyzutOler1SBUTfsIMKiLk4t+zap9CegtKsyRXXdulj4qndO9Xf5lRsjKV1kleXvms674q3fmh6N64230aWYo4UdFYSbdlbGlZv2bLLERmSyLm/eSNVQga/HMtemJK9V3ySHh138fAr1r6x33zyt5Nk2j0TyU1MpjrYt4+KCK3TdDNzfI1e8bvw6GVMiJNIieCOXX1NGKWjRc+aCZ00ioqMarFTjvzUz4WpJYYjkc5HOTkjU2qp7dHPyWcZEqMHR9rMbjseyotFjonStVXMcrt66dVRfA5w4oAAAAAAAAAAAAAAAAAAAAAAAAAAAAAAAAAAAAAAAAAAAAAAAAF/E5afEyySQRxSd43g5JWqqa+SoUABdyGR9PRiehU63Df+bxcN/HqUgABcjyl2KitKOw5ldVVVY3Sb349fEpgAAALWOvy460liFsb3IipqRu00pdudobVqm6oyGtWheu3pXj4cvj1MgAWKNr0Owk3o8E+kVOE7OTfoW8jnJshSjqOrVYIY382tgjVvXr7/eZgAAAAAAAAAAAAAAAAAAAAW8bkrOMspPVfxd4Ki9UcnkqFQASWJnWbEkz0ajpHK5Uamk6+4jAAAAAAAAAAAAAAAAAAAAAAABp47NzY+nJVbWqzwyP5ubOxXJvp7/cZgAsXrfptjvfR4K/RE4QM4t+OiuAALljKXbNWOrNYe6CNERrOiJ08N68fmUwAAAF/GZWXGpKkcNeZsqIjmzM5Iuvme8nm7WTijhkZDDDH92KFvFv0M0AXMdkPQFkX0OpZ56/ziLnx15deh7y2Xnyz4nTRQx903i1sTVRNfNVKAAH1qo16KqckRdqi+0+AC9k8nJknxuexrEYmka0ogGccZjNT0AAGgAAAAAAAAAAAAAAAAAAAAAAABsV+0U8NCKm+lSsRRfd7+JXr+Zl2Je/nfL3ccfNd8I26anwQjAAlrTej2GTd3HLwXfCVvJq/FCIAa9vtBNZx8lJtOlXhkVHO7iJWLtFRfP3GQAAAAAAAAAAL+Oy9vGxyxQOasUqKjmPTk3468ygAJa07q1mOdiNV0bkciOTafQlyOQs5Oyti0/k5eiInRGp5IhVAAAAAAAAAAAAAAAJqlqelYbYrSLHKzwdpF/MhAEtq1PcndNZldLI7xc5SIAAAAAAAAAAAAAAAAAAAAAAAAAAAAAAAAAAAAAAAAAAAAAAAAAAAAAAAAAAAAAAAAAAAAAAAAAAAAAAAAAAAAAAAA9RsdI9rGJyc5dIhd+yJ+rUkgdIibWNH+t9DUwyy9IaUASwQPnssrt0173I1OS6RF95NksbZxllYLTOLvFFTqjk80UyKgAAAAAAAAAAAAAAAAAAAAAAAAAAAAAAAAAAAAAAAAAAAAAAAAAAAAAAAAAAAAAAAAAAAAAAAAAAAAAAAAAAAAAAAAAAAAAAAAAAAAAAAAAAAAAAAAAAAAAAAAAAAAAAAAAAAAAAAAAAAAAAAAAAAAAAAAAAAAAAAAAAAAAAAAAAAAAAAAAAAAAAAAAAAAAAAPqKqKioqoqeCoX8XC5JfTJXKyGLqrl9q+SFKBjZJ2Me5Gtc5EVyrrSGtfhSwrY4rlNleNNMZ3v4qdfHj/y+FjKnk76eSTWublXR0kMq5rspZZYXlYx/rsevVVb7/kinNTR91KrObH6/rMXaKdFjWfZvZO/anTitxO6iRfFydev4qcr69o5oAAAAAAAAAAAAAAAAAAAAAAAAAAAAAAAAAAAAAAAAAAAAAAAAAAAAAAAAAAAAAAAAAAAAAAAAAAAAAAAAAAAAAAAAAAAAAAAAAAAAAAAAAAAAAAAAAAAAAAAAAAAAAAAAAAAAAAAAAAAAAAAAAAAAAAAAAAAAAAAAAAAAAAAAAAAAAAAAAAAAAAAAAAAAAAAAAASV5GxWI5Hxtla1yKrHeDk8i5mMvPlp2ukakcTE1HE3wahngAAAAAAAAAAAAAAAAAAAAAAAAAAAAAAAAAAAAAAAAAAAAAAAAAAAAAAAAAAAAAAAAAAAAAAAAAAAAAAAAAAAAAAAAAAAAAAAAAAAAAAAAAAAAAAAAAAAAAAAkSvMsCzpDJ3KLpZOK8UXy2RgAXLGKvVacdueu5kEmuL9p134dPFCmAAAAAAAAAAAAAAAAAAAAAAAAAAAAAAAAAAAAAAAAAAAAAAAAAAAAAAAAAAAAAAAAAAAAAAAAAAAAAAAAAAAAAAAAAAAAAAAAAAAAAAAAAAAAAAAAAAAAAAAAAAAAAAAAAAAAAAAAAAAAAAAAAAAAAAAAAAAAAAAAAAAAAAAAAAAAAAAAAAAAAAAAAAAG1gsTVv1rdq7NLHFWajlSJE2qfMr3vsRK7koLkFn2nFZuHDXt8Opp9nf6O5v9l+5TmgNWjHg/Q2vvzXPSFcqKyBG6RPYvVD3m8RBj21bNWZ81Sym2q5PWQ6Cv6b9g0/5NJDyVv6f7vPl7+XTzKvbBbH2TjUua9J694ia8de7oQTx/Y/8kH/596H3yb+53nLafLRzc32N6ZD3Pp/ovXvefDn7uOun1NjEwuynZKxj6zmrZbKj0YrkRVToYeSxVnFuibbRjXyN5cWu2rfjoDWytSq7s3BcqWr74e84MisyIqN1tOiJ4eBmYTFPy13uUekcbG8pHqn3UNunVky3Y1lSmrX2IZlc6NXIi62vn8TxgUbh8tZx1+WNi2IuHNrto1V8E38wI4MRhMlLJVx1y0lpqKrFmROD9eWk2c7LG6KV8b009jla5PJUOrxGBnw+S9PyMkUVavtWv5p6/TSaT5nNX7CWr89hE0kkiuRPcqlF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J56c9eGGaWPjHMm2LtF2hNwQAAoAAAAAAAAAn9Dseh+l93+g5cee08fh4kBJZQABQAAAAAAAAAAAAAAAAAAAAAAAAAAAAAAAAAAAAAAAAAAAAAAAAAAAAAAAAAAAAAAAAAAAAAAAAAAAAAAAAAAAAAAAAAAAAAAAAAAAAAAAAAAAAAAAAAAAAAAAAAAAAAAAAAAAAAAAAAAAAAAAAAAAAAAAAAAFyljZ7rHyMWOONn3pJHaah9t419SBsyz15WOdxRYn8upLj7rq9SSKeqtio93reKaX4kl2hVdj/AE+l3jI+XFY5E/JTz3PKZ6vozvtSs0Za1eCd7mK2dNtRFXafE9y42aKKtIrmKlnXBEVdp8envL2UY5+Ex0jEVWNbxcqexf8ACE1vpTwu/Nv7jM8uWp+d/TZtVXs/ZRXJ39VVZ9/9J9z49OhTvUJqL2NlVjkem2vYu0chq3LsVTJZRkjXqszEa3iidF4+0gy/804z9mv7iePyeTePL0v9tktaEDYezmHjtyRNkyNtq92j02kbfPRztavPdsthrxrJK9ejWpr/AODe7bI5btR6fqXV04fv/cfOxDmJk527RJnwqkar5nqaRfyUtpIkT7tBkyp+qdN6300Z9DE2shcfWrtaro983qumt96qRT1LbbjoZoZVsK5dtVqqrl8/eb+AY9/ZvL14EVLe+rET1ta8PzKM632dt1qj7Mcta1ExdPWvJy4/HoVvsqf7H+0+cfc8+HHa8t/TX4m12OjkhW/PM1WVUhVJFcmkVf8AGxAx1jsHIyFFe6Ofbkb1VE2QYyYmdcOuT5x9wj+HHa8t715a/Etw9mrMlSGzJbpQRzIis76VWqu/kXkRU/8A0+dtP9P/AOo+dov6M4X9n+5AMbJ4m1i7DIbPBOaba9rttVPidEzAwfyYe30nGrOsqL6V3icUTy5a/Aq9oVV3ZrDOcu3cNbX4IK7Vl7BTtjRXKyfbkRN6TaAYmQo+gvY30urZ5JvdeTmifE6bP5i/ja+Ojpz9219dFcnBq78PNDkXxSRta58bmtem2qqaRye46Dtf+rxf+zJ+4o51yq5yuXxVdqaWSuxWMdj4Y37dCxUeml6L00ZgJcZbL8De7JuVlm25q6VIFVFKknaDKSxujfa21yKip3beqfQt9k3Kyzbc1dKkCqilKxnMlZgfDNZ5RvTTk4NTf0Q48d+S9b9GvZEzGzS4592J0b2MXT2NVeTfeqaD8dNHjm3ZHRsjeumNcq8ne9E14F/s0ksMs1t70ZTjaqTK5No73fEdo0fYWC7E/nTe1Gxoia7vzaqF53nx/wB/I11tYxNa5BTnbUs46VJY+T2q9XPamvJE/M5xE2qIbvZRN2LbU6qsC6TzMR0cjW8nMcjd8dqnTfkXDrLKJfR0jMND9gPb6RQ71ZUX0jn6qJ5ctfgYV2n6G9rfSK8/JN7hfyRPiasLVk7HToxFcrZ0VUT2J0MNzHsa1zmOajk21VTx+BPHvd3fda0fTYv5O+h8v0vf8uOl+7rx2UK88ladk8LuMjF21dIul+ZGDrMZGXXRZK3k+yOSkuTd65j2tavFG6Tp5Ic5jLz8dejtMYyRWeLXptFT2/A2MV/Q3K/tG/uOcKN/tFQrLBBlsemq1no5if1Hf42YB0rPV7Ayd5/Wsfo9/FN/vOaAAAAAAAAAAAAAAAAAAAAAAAAAAAAAAAAAAAAAAAAAAAAAAAAAAAAAAAAAAAAAAAAAAAAAAAAAAAAAAAAAAAAAAAAAAAAAAAAAAAAAAAAAAAAAAAAAAAAAAAAAAAAAAAAAAAAAAAAAAAAAAAAAAAAAAAAAt1MlcpsVleZWNVd60i/mfLeRt3URLEznongmkRPohVBjhjvlrtNLdXJXKbFZXnVjVXetIqfifLGSt2XxvmmV7o123oiaUqgcMd712aiSxPJZmdNM7lI7xXSJs9TWpp4oopX8mRJpiaRNIQg1xnXXorpKN2llcOmMyUzYJYE3Xnd4a8lOeY98MqPikVrmr6r2qqL8UPAKNhO1OaRvFLy698bFX66M+C/arW1tQTuZMqqqvT278d+ZXAGhezmSyEPdWrTnx/2UajUX46RNkVDKXca5zqc7ouX3k0iovyXoVABo3s7kshAsNuyskarvjwan5IQWMjatVoa08vKKBNRt4onFPiiFUAWbGQtWasNaaXlDAmo28UTj80Q94/K3sby9DsOiR/3k0iovyUpgC3kMlcyUjX3Jllc1NN9VE19DoszVgyteg6HJ4+PuYEa5sthEXfTy2ckAPrk4uVNoul1tD4ABYpXrNCR0lWTu3OTSrxRenzLi9o8qqKi2ui//AI2fwMsGbhje7F3Vh12w+m2osn6Bq7RiIidff5hl6zHTfUbJ+geu1YrUXr8/ArgvGfCJa1mapMk1eRY5E8FQmu5S5fa1tqZZGtXaJxROvyQqAcZvehapZG3QV3osyx8vFNIqL8lPN29ZvyNfalWRzU0nRE19CuBxm967Akrxd/OyLvI4+a65yO01PipGCjqWwwY3sxfrPyFKeWVyOa2CZHKvgYGNrQ270cNmy2vEv3pHexCqANntBlIbXc0qKcaVZNM/+5fMx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3Qxl3JOclOB0vH7yoqIifNSe7gMnQrOsWq3dxNVEV3eNXx+Cmp2ccrez+ac1VRUi6Kns6Kcyqqq7VdqoGjRwOSyFdJ6tbvIlVUR3NqfmpXuY+3RsJBagdFI7wRfb8F8DbXHUcfiqsmVuXVWdO8jhrqmm+Hn031J+1jopcLipYnSPYqKjXy/fVNJ4kBnZSdcA5Vp/wDSKyJx/Sp9366MWbB5KC5DUkrcZ5trG3m1d69+9GpH17Aza9lhN/VDmijos1VsVsNBHPhYaisVGrYbI1znrr3dfrswIYZLErYoWOfI9dNa1Nqp0U/9Aa3+0L+ajsSjfSrkjURZ2QKsX+PoQZ1js7lqsCzTUnJG1NqqOa7XyRdmWdD2Ts239omor3vSXl3yOVeqa8V+ejIyTI25SyyDqxJXI1E+JRVLlDFXskrvQ67pUb4rtERPmpBPWsVnI2xBLCrk2iSMVu0+Zs4bMVIsbLjMgyVsEruSSwrpyfEChkMNkMbG2S5X7pjl4ovNq7X5KQ2Mfaq14LE8XGKdNxu5IvJPkpqZXFJFi2XKF91rHo/XF20Vi/D/AOCx2hRV7N4VydWpHrfv0gGNJi7kUVaV8OmWtJCvJF5b+fT5lxey2aTjui71l0mntX9/Q2L/APNvZr++z9xJbyVenl89FZmVizRtbGmlXa8Pd4eJByl/H28dMkVyFYnqm02qKip8U6G1Vp08Ph238jC2xYspqCB3gieanvtDp+DwbpFVVWPSuXx1pDx23VyZOuxN902u3h5eK/8AIDBr15bdhkFdnKSRdNai/wATQsdm8vWhdLLScjGptVa9rtfJF2fOzuNfksijGTugSNqvdIz7yJ7vedH2bfikyssVCxfkkcx3Lvlbwf7/AD38QOTqY23dhllrQ942FNv05Nonw3tT5Ux1u5DLNBFyjhTcj1cjUb81Uv4J1uLtE1KDduV6o5v9Xhvrv3Gz2qXWKRMX3foPeu9I7rx579vu3+4ozezmNup/lrcRFkK72q1qSSMRN78dL8PIxbqKl2dFibCqSORY2rtGdfA0eyf9JKfxd/wqU8sipl7iKmv07/8AiUCWjg8lkIe9q1XPj3rkrkai/Dapsju4u7QmjhtQKyST7jUVHcvhrZr1ctjbuIhxuU7+BIfuyw9UX4p/yIsljLFO3Qkjv+kQSub3Eyrvj1T2KS3UGV9nXf8Aqdj/AMJ38Dw+rNE9jZ4nwo9dIsjVah1XcZP/ALXi/wDCaY/aBllno/pNxtnfLjxYjePh5Hl8Xnuecl1+v9mZluvncU2Y2ykKpNIzW5VT279hmV5Gw2I5HxNla1yKrHeDvcXaX803v+6Zx9DydyX7N10Gcx9SegzMYtvCB68ZYv8AVuOfOk7PK53Z7NMf+qSLkn97S/wQ5s5IAAAAAAAAAAAAAAAAAAAAAAAAAAAAAAAAAAAAAAAAAAAAAAAAAAAAAAAAAAAAAAAAAAAAAAAAAAAAAAAAAAAAAAAAAAAAAAAAAAAAAAAAAAAAAAAAAAAAAAAAAAAAAAAAAAAAAAAAAAAAAAAAAAAAAAAAAAC9Sys9KlaqxMjVllvF6uRdp8OpRAA163aK1BSZUlgq2oY/uJYi58U+pFlM1YykMMUsUEUcO+DYWK1E/EzQBpYzN2sZDLBGyGaGXq6OZnJuyLJZOTJOi5wwQtibxayFnFqJ8CkANTHZ61QqOqpFXsQOXl3c7OSIv1I35m2uUTIRqyGZNIiRt03XlryM8Abkvaq8+ORIoald8v35YYuL3fPZjRSuimZK1fXY5HIq9eqLs8ADRzGatZl8TrLYm90io1I2qnj4+Kr5HuhnZ6NNaqVqk8KuV3GePl1+plgDTyOdtZCs2s5kEFdq77uBnFqqe6PaC1Tpehuir2YEXaMsR80T8TJAGte7QWrr6znxV421no+NkbFRu0+fuKWQuyZG7LbmaxskioqoxFROia9vwKwAvXcrPdpVasrI0ZWbxYrUXa/HqbcboO0mHjgfK2LI1G+qr10kjTlgBaoXrGMtpYrPRsjdovtRU8jUZ2rsxyulioY6OV3jI2FUcvz2YIA0aeZs0obLIGRNfZ+9LpeaJ5Iu+h5x2Xnx0U8MbIpYp26fHKiq38FQoACarZlqWo7EDuEkbuTVNG/2is368sMlanH3uub44tOdrzXZkADYg7RTxVIqz6dGwyJNMWaHkqfiVspl7WVcxbHBrI00yONumtKAABF0qL4gAaDcs9rHMbVqo13iiR9F+PUrMa67caxjY43SuRERPVaiqQA1lnll6m3SZeeviMSmFqSJLM9eVmRvhvyObAM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//Z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7142" y="2156930"/>
            <a:ext cx="3069716" cy="378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671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Process Time</a:t>
            </a:r>
            <a:endParaRPr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26D112-B627-4E40-AF49-2C8046D4C34B}"/>
              </a:ext>
            </a:extLst>
          </p:cNvPr>
          <p:cNvSpPr txBox="1"/>
          <p:nvPr/>
        </p:nvSpPr>
        <p:spPr>
          <a:xfrm>
            <a:off x="2111316" y="1187570"/>
            <a:ext cx="4763218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Process times were based on the collected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041CEA-5541-425D-89A2-45C2C5B3AE2A}"/>
              </a:ext>
            </a:extLst>
          </p:cNvPr>
          <p:cNvSpPr txBox="1"/>
          <p:nvPr/>
        </p:nvSpPr>
        <p:spPr>
          <a:xfrm>
            <a:off x="997070" y="4866121"/>
            <a:ext cx="714986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After being uploaded into a table, the distribution of the data was set to apply to 10,000 instances to reflect randomness in the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3AE8A2-C233-4E31-8E0A-9AEE9B4F7AD6}"/>
              </a:ext>
            </a:extLst>
          </p:cNvPr>
          <p:cNvSpPr txBox="1"/>
          <p:nvPr/>
        </p:nvSpPr>
        <p:spPr>
          <a:xfrm>
            <a:off x="1071934" y="5539806"/>
            <a:ext cx="7548831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Queues formed based on the time each individual took at a station, given that the capacity for most stations was only one</a:t>
            </a:r>
          </a:p>
        </p:txBody>
      </p:sp>
      <p:pic>
        <p:nvPicPr>
          <p:cNvPr id="8" name="Picture 2" descr="https://attachment.outlook.office.net/owa/charlotte.higgins.iati@emory.edu/service.svc/s/GetFileAttachment?id=AQMkADBkMjEyMzJmLWE5MTQtNDQCLTkxNzcALWQ2MGY2YTYwNWNkYQBGAAAD8hHt7x%2Bl40Ku%2BMHQWbPJDQcAtxQ3xiQwKEy6j5NW5HpcRAAAAgEMAAAAtxQ3xiQwKEy6j5NW5HpcRAACP7htgAAAAAESABAAHjNoVy%2BxR0WX9ESFfW0igA%3D%3D&amp;X-OWA-CANARY=tqQkRvjOPUmcfJRImhIvflAWZicyMtYY1-gelXuRTQfyadTO__zOpZMMYkCPb04TodXMb78IK8Q.&amp;token=eyJhbGciOiJSUzI1NiIsImtpZCI6IjA2MDBGOUY2NzQ2MjA3MzdFNzM0MDRFMjg3QzQ1QTgxOENCN0NFQjgiLCJ4NXQiOiJCZ0Q1OW5SaUJ6Zm5OQVRpaDhSYWdZeTN6cmciLCJ0eXAiOiJKV1QifQ.eyJ2ZXIiOiJFeGNoYW5nZS5DYWxsYmFjay5WMSIsImFwcGN0eHNlbmRlciI6Ik93YURvd25sb2FkQGUwMDRmYjljLWIwYTQtNDI0Zi1iY2QwLTMyMjYwNmQ1ZGYzOCIsImFwcGN0eCI6IntcIm1zZXhjaHByb3RcIjpcIm93YVwiLFwicHJpbWFyeXNpZFwiOlwiUy0xLTUtMjEtMTAyMTE2NjgzOS0zNDAwODY0Nzg5LTkwMDkzNjE5LTQyNzc0MTlcIixcInB1aWRcIjpcIjExNTM5NzcwMjU0MzIzMDQ5MjVcIixcIm9pZFwiOlwiZDAxMzg3YTMtN2IzMy00YmZiLThiYTMtM2FkYWFkMGEzOTk0XCIsXCJzY29wZVwiOlwiT3dhRG93bmxvYWRcIn0iLCJuYmYiOjE1Mzk1NjE5NDUsImV4cCI6MTUzOTU2MjU0NSwiaXNzIjoiMDAwMDAwMDItMDAwMC0wZmYxLWNlMDAtMDAwMDAwMDAwMDAwQGUwMDRmYjljLWIwYTQtNDI0Zi1iY2QwLTMyMjYwNmQ1ZGYzOCIsImF1ZCI6IjAwMDAwMDAyLTAwMDAtMGZmMS1jZTAwLTAwMDAwMDAwMDAwMC9hdHRhY2htZW50Lm91dGxvb2sub2ZmaWNlLm5ldEBlMDA0ZmI5Yy1iMGE0LTQyNGYtYmNkMC0zMjI2MDZkNWRmMzgifQ.JoSXGMJIaFwK2PuFBJUrpIpYhia3_lwQlkZcavDz0fX7bD-rJqvTXFW-uFIbi0zyfbZCfuF8O3ht47VgnC1XVsFPGMOVW_KvXLfeDe6VaFVAStEY4GR3FLDzfrlra-vlBu4UeFwSm9Sjh1C5slxb65SMYTb2eYrLHwwiEoOYD78BxCpaUpM2mlNT6nvxLakp_vtIOd29sGjBvcaaM8hby0s1biQDJmPL-QkgXDiNdnP0AeHeQMYrAH3fzmvpAgWC-ukVQfAiChoFFpzjT65iosuMsFo8Y-DQjzzQ-izPF5qdn6K4N5HLWYaDy5tvcxZYJKb_W0rI30GWtD0YHOWcmA&amp;owa=outlook.office365.com&amp;isImagePreview=Tru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002" y="1933329"/>
            <a:ext cx="5407994" cy="257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attachment.outlook.office.net/owa/charlotte.higgins.iati@emory.edu/service.svc/s/GetFileAttachment?id=AQMkADBkMjEyMzJmLWE5MTQtNDQCLTkxNzcALWQ2MGY2YTYwNWNkYQBGAAAD8hHt7x%2Bl40Ku%2BMHQWbPJDQcAtxQ3xiQwKEy6j5NW5HpcRAAAAgEMAAAAtxQ3xiQwKEy6j5NW5HpcRAACP7htgQAAAAESABAA0AeZQzD1skyeHkWh5IHfiw%3D%3D&amp;X-OWA-CANARY=nOtuWLDLLU-EV_IwyFx8ulDNdycyMtYYAKH6g8OT199YuBxRkyeF3jEqitZDaOqSW6aSbcGR3gU.&amp;token=eyJhbGciOiJSUzI1NiIsImtpZCI6IjA2MDBGOUY2NzQ2MjA3MzdFNzM0MDRFMjg3QzQ1QTgxOENCN0NFQjgiLCJ4NXQiOiJCZ0Q1OW5SaUJ6Zm5OQVRpaDhSYWdZeTN6cmciLCJ0eXAiOiJKV1QifQ.eyJ2ZXIiOiJFeGNoYW5nZS5DYWxsYmFjay5WMSIsImFwcGN0eHNlbmRlciI6Ik93YURvd25sb2FkQGUwMDRmYjljLWIwYTQtNDI0Zi1iY2QwLTMyMjYwNmQ1ZGYzOCIsImFwcGN0eCI6IntcIm1zZXhjaHByb3RcIjpcIm93YVwiLFwicHJpbWFyeXNpZFwiOlwiUy0xLTUtMjEtMTAyMTE2NjgzOS0zNDAwODY0Nzg5LTkwMDkzNjE5LTQyNzc0MTlcIixcInB1aWRcIjpcIjExNTM5NzcwMjU0MzIzMDQ5MjVcIixcIm9pZFwiOlwiZDAxMzg3YTMtN2IzMy00YmZiLThiYTMtM2FkYWFkMGEzOTk0XCIsXCJzY29wZVwiOlwiT3dhRG93bmxvYWRcIn0iLCJuYmYiOjE1Mzk1NjE5NDUsImV4cCI6MTUzOTU2MjU0NSwiaXNzIjoiMDAwMDAwMDItMDAwMC0wZmYxLWNlMDAtMDAwMDAwMDAwMDAwQGUwMDRmYjljLWIwYTQtNDI0Zi1iY2QwLTMyMjYwNmQ1ZGYzOCIsImF1ZCI6IjAwMDAwMDAyLTAwMDAtMGZmMS1jZTAwLTAwMDAwMDAwMDAwMC9hdHRhY2htZW50Lm91dGxvb2sub2ZmaWNlLm5ldEBlMDA0ZmI5Yy1iMGE0LTQyNGYtYmNkMC0zMjI2MDZkNWRmMzgifQ.JoSXGMJIaFwK2PuFBJUrpIpYhia3_lwQlkZcavDz0fX7bD-rJqvTXFW-uFIbi0zyfbZCfuF8O3ht47VgnC1XVsFPGMOVW_KvXLfeDe6VaFVAStEY4GR3FLDzfrlra-vlBu4UeFwSm9Sjh1C5slxb65SMYTb2eYrLHwwiEoOYD78BxCpaUpM2mlNT6nvxLakp_vtIOd29sGjBvcaaM8hby0s1biQDJmPL-QkgXDiNdnP0AeHeQMYrAH3fzmvpAgWC-ukVQfAiChoFFpzjT65iosuMsFo8Y-DQjzzQ-izPF5qdn6K4N5HLWYaDy5tvcxZYJKb_W0rI30GWtD0YHOWcmA&amp;owa=outlook.office365.com&amp;isImagePreview=Tru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140" y="1865302"/>
            <a:ext cx="2071105" cy="2630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1973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2622900" y="150900"/>
            <a:ext cx="3898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Validation</a:t>
            </a:r>
            <a:endParaRPr dirty="0"/>
          </a:p>
        </p:txBody>
      </p:sp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2" y="2497714"/>
            <a:ext cx="4260595" cy="26001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90801" y="1481415"/>
            <a:ext cx="22119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Comparison of number of visitors between the simulated and real situations</a:t>
            </a:r>
          </a:p>
        </p:txBody>
      </p:sp>
      <p:pic>
        <p:nvPicPr>
          <p:cNvPr id="4098" name="Picture 2" descr="https://attachment.outlook.office.net/owa/charlotte.higgins.iati@emory.edu/service.svc/s/GetFileAttachment?id=AQMkADBkMjEyMzJmLWE5MTQtNDQCLTkxNzcALWQ2MGY2YTYwNWNkYQBGAAAD8hHt7x%2Bl40Ku%2BMHQWbPJDQcAtxQ3xiQwKEy6j5NW5HpcRAAAAgEMAAAAtxQ3xiQwKEy6j5NW5HpcRAACP9j3pgAAAAESABAAmqhxICkLDEG59NSPyMlNjA%3D%3D&amp;X-OWA-CANARY=d53OJ36q0EyThWUiTPqv6rDqfuo-MtYYj8tgJ_B_8-03kzfuq6RBCexsqXJmoYzMtEibsa8VbDI.&amp;token=eyJhbGciOiJSUzI1NiIsImtpZCI6IjA2MDBGOUY2NzQ2MjA3MzdFNzM0MDRFMjg3QzQ1QTgxOENCN0NFQjgiLCJ4NXQiOiJCZ0Q1OW5SaUJ6Zm5OQVRpaDhSYWdZeTN6cmciLCJ0eXAiOiJKV1QifQ.eyJ2ZXIiOiJFeGNoYW5nZS5DYWxsYmFjay5WMSIsImFwcGN0eHNlbmRlciI6Ik93YURvd25sb2FkQGUwMDRmYjljLWIwYTQtNDI0Zi1iY2QwLTMyMjYwNmQ1ZGYzOCIsImFwcGN0eCI6IntcIm1zZXhjaHByb3RcIjpcIm93YVwiLFwicHJpbWFyeXNpZFwiOlwiUy0xLTUtMjEtMTAyMTE2NjgzOS0zNDAwODY0Nzg5LTkwMDkzNjE5LTQyNzc0MTlcIixcInB1aWRcIjpcIjExNTM5NzcwMjU0MzIzMDQ5MjVcIixcIm9pZFwiOlwiZDAxMzg3YTMtN2IzMy00YmZiLThiYTMtM2FkYWFkMGEzOTk0XCIsXCJzY29wZVwiOlwiT3dhRG93bmxvYWRcIn0iLCJuYmYiOjE1Mzk1Njc1MDAsImV4cCI6MTUzOTU2ODEwMCwiaXNzIjoiMDAwMDAwMDItMDAwMC0wZmYxLWNlMDAtMDAwMDAwMDAwMDAwQGUwMDRmYjljLWIwYTQtNDI0Zi1iY2QwLTMyMjYwNmQ1ZGYzOCIsImF1ZCI6IjAwMDAwMDAyLTAwMDAtMGZmMS1jZTAwLTAwMDAwMDAwMDAwMC9hdHRhY2htZW50Lm91dGxvb2sub2ZmaWNlLm5ldEBlMDA0ZmI5Yy1iMGE0LTQyNGYtYmNkMC0zMjI2MDZkNWRmMzgifQ.B14J69QSNptp1gWZ6PWrtyXV21W_hW5OBVNQ1vRRFWDHJK2AQh0w5RcRVf4iEUtl-Qyr9Nn2BJwIve5fNfCKASGyIJ4Rma3nAE8MMQWgWzWGa3ghulWe8RguSbQaRa0rYr1Hjdnof2z1vHhz-fQHzPXqbhiqhDc1DuIv6Tzt69YzKym3cSc9t_f98j0j5BGMXY7PzFiTpbxOUFHSCBULj2n-sKIwzBttFdWf_AGsZaqoKuabgoUSDCM4RtPz96wD2EG-n0nG05z1SipiaFcZh5a4bPerP8KlSaFK0V4Q3MhvCHwcyCUqJtGm836uSlolg4L_7O1Fz_TmoNySoLMxdw&amp;owa=outlook.office365.com&amp;isImagePreview=Tru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497714"/>
            <a:ext cx="4421769" cy="2653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728216" y="1356092"/>
            <a:ext cx="22119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Comparison of service time between the simulated and real situations</a:t>
            </a:r>
          </a:p>
        </p:txBody>
      </p:sp>
    </p:spTree>
    <p:extLst>
      <p:ext uri="{BB962C8B-B14F-4D97-AF65-F5344CB8AC3E}">
        <p14:creationId xmlns:p14="http://schemas.microsoft.com/office/powerpoint/2010/main" val="3244825726"/>
      </p:ext>
    </p:extLst>
  </p:cSld>
  <p:clrMapOvr>
    <a:masterClrMapping/>
  </p:clrMapOvr>
</p:sld>
</file>

<file path=ppt/theme/theme1.xml><?xml version="1.0" encoding="utf-8"?>
<a:theme xmlns:a="http://schemas.openxmlformats.org/drawingml/2006/main" name="Beatri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418</Words>
  <Application>Microsoft Office PowerPoint</Application>
  <PresentationFormat>On-screen Show (4:3)</PresentationFormat>
  <Paragraphs>83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Montserrat</vt:lpstr>
      <vt:lpstr>PT Serif</vt:lpstr>
      <vt:lpstr>Arial</vt:lpstr>
      <vt:lpstr>Cambria Math</vt:lpstr>
      <vt:lpstr>Beatrice template</vt:lpstr>
      <vt:lpstr>Ducling Simulation with Simio</vt:lpstr>
      <vt:lpstr>We calculated the pattern and created a probability matrix</vt:lpstr>
      <vt:lpstr>We calculated the pattern and created a probability matrix</vt:lpstr>
      <vt:lpstr>??</vt:lpstr>
      <vt:lpstr>Model</vt:lpstr>
      <vt:lpstr>Problems and Assumptions</vt:lpstr>
      <vt:lpstr>Probabilities</vt:lpstr>
      <vt:lpstr>Process Time</vt:lpstr>
      <vt:lpstr>Model Validation</vt:lpstr>
      <vt:lpstr>Problem Identification</vt:lpstr>
      <vt:lpstr>Experimenting</vt:lpstr>
      <vt:lpstr>Experimenting</vt:lpstr>
      <vt:lpstr>Experimenting</vt:lpstr>
      <vt:lpstr>Experimenting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Dukling Simulation with Simio</dc:title>
  <dc:creator>nadeem</dc:creator>
  <cp:lastModifiedBy>Yang, Jacky</cp:lastModifiedBy>
  <cp:revision>71</cp:revision>
  <dcterms:modified xsi:type="dcterms:W3CDTF">2018-10-15T05:10:30Z</dcterms:modified>
</cp:coreProperties>
</file>